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5"/>
  </p:notesMasterIdLst>
  <p:sldIdLst>
    <p:sldId id="268" r:id="rId2"/>
    <p:sldId id="276" r:id="rId3"/>
    <p:sldId id="257" r:id="rId4"/>
    <p:sldId id="269" r:id="rId5"/>
    <p:sldId id="258" r:id="rId6"/>
    <p:sldId id="270" r:id="rId7"/>
    <p:sldId id="271" r:id="rId8"/>
    <p:sldId id="263" r:id="rId9"/>
    <p:sldId id="272" r:id="rId10"/>
    <p:sldId id="273" r:id="rId11"/>
    <p:sldId id="274" r:id="rId12"/>
    <p:sldId id="275" r:id="rId13"/>
    <p:sldId id="262" r:id="rId14"/>
  </p:sldIdLst>
  <p:sldSz cx="9144000" cy="6858000" type="screen4x3"/>
  <p:notesSz cx="6858000" cy="9144000"/>
  <p:embeddedFontLst>
    <p:embeddedFont>
      <p:font typeface="맑은 고딕" panose="020B0503020000020004" pitchFamily="50" charset="-127"/>
      <p:regular r:id="rId16"/>
      <p:bold r:id="rId17"/>
    </p:embeddedFont>
    <p:embeddedFont>
      <p:font typeface="휴먼모음T" panose="02030504000101010101" pitchFamily="18" charset="-127"/>
      <p:regular r:id="rId18"/>
    </p:embeddedFont>
    <p:embeddedFont>
      <p:font typeface="나눔고딕 ExtraBold" panose="020D0904000000000000" pitchFamily="50" charset="-127"/>
      <p:bold r:id="rId19"/>
    </p:embeddedFont>
    <p:embeddedFont>
      <p:font typeface="나눔고딕" panose="020D0604000000000000" pitchFamily="50" charset="-127"/>
      <p:regular r:id="rId20"/>
      <p:bold r:id="rId21"/>
    </p:embeddedFont>
    <p:embeddedFont>
      <p:font typeface="나눔바른고딕" panose="020B0603020101020101" pitchFamily="50" charset="-127"/>
      <p:regular r:id="rId22"/>
      <p:bold r:id="rId23"/>
    </p:embeddedFont>
  </p:embeddedFontLst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60"/>
  </p:normalViewPr>
  <p:slideViewPr>
    <p:cSldViewPr>
      <p:cViewPr varScale="1">
        <p:scale>
          <a:sx n="79" d="100"/>
          <a:sy n="79" d="100"/>
        </p:scale>
        <p:origin x="-1488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ko-KR"/>
          </a:p>
        </p:txBody>
      </p:sp>
    </p:spTree>
    <p:extLst>
      <p:ext uri="{BB962C8B-B14F-4D97-AF65-F5344CB8AC3E}">
        <p14:creationId xmlns:p14="http://schemas.microsoft.com/office/powerpoint/2010/main" val="316581328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Shape 11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11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Shape 11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12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3" name="Shape 18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Shape 11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4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Shape 11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5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Shape 11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6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Shape 11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7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Shape 11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8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Shape 11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9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Shape 11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10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>
                <a:latin typeface="나눔고딕" pitchFamily="50" charset="-127"/>
                <a:ea typeface="나눔고딕" pitchFamily="50" charset="-127"/>
              </a:defRPr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16" name="Shape 1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buClr>
                <a:srgbClr val="888888"/>
              </a:buClr>
              <a:buFont typeface="Arial"/>
              <a:buNone/>
              <a:defRPr>
                <a:latin typeface="나눔고딕" pitchFamily="50" charset="-127"/>
                <a:ea typeface="나눔고딕" pitchFamily="50" charset="-127"/>
              </a:defRPr>
            </a:lvl1pPr>
            <a:lvl2pPr marL="457200" marR="0" indent="0" algn="ctr" rtl="0">
              <a:spcBef>
                <a:spcPts val="560"/>
              </a:spcBef>
              <a:buClr>
                <a:srgbClr val="888888"/>
              </a:buClr>
              <a:buFont typeface="Arial"/>
              <a:buNone/>
              <a:defRPr/>
            </a:lvl2pPr>
            <a:lvl3pPr marL="914400" marR="0" indent="0" algn="ctr" rtl="0">
              <a:spcBef>
                <a:spcPts val="480"/>
              </a:spcBef>
              <a:buClr>
                <a:srgbClr val="888888"/>
              </a:buClr>
              <a:buFont typeface="Arial"/>
              <a:buNone/>
              <a:defRPr/>
            </a:lvl3pPr>
            <a:lvl4pPr marL="13716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4pPr>
            <a:lvl5pPr marL="18288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9pPr>
          </a:lstStyle>
          <a:p>
            <a:endParaRPr dirty="0"/>
          </a:p>
        </p:txBody>
      </p:sp>
      <p:sp>
        <p:nvSpPr>
          <p:cNvPr id="17" name="Shape 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제목 및 세로 텍스트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indent="-1079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indent="-762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세로 제목 및 텍스트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indent="-1079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indent="-762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indent="-1079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indent="-762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구역 머리글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None/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콘텐츠 2개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비교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None/>
              <a:defRPr/>
            </a:lvl1pPr>
            <a:lvl2pPr marL="457200" indent="0" rtl="0">
              <a:spcBef>
                <a:spcPts val="0"/>
              </a:spcBef>
              <a:buNone/>
              <a:defRPr/>
            </a:lvl2pPr>
            <a:lvl3pPr marL="914400" indent="0" rtl="0">
              <a:spcBef>
                <a:spcPts val="0"/>
              </a:spcBef>
              <a:buNone/>
              <a:defRPr/>
            </a:lvl3pPr>
            <a:lvl4pPr marL="1371600" indent="0" rtl="0">
              <a:spcBef>
                <a:spcPts val="0"/>
              </a:spcBef>
              <a:buNone/>
              <a:defRPr/>
            </a:lvl4pPr>
            <a:lvl5pPr marL="1828800" indent="0" rtl="0">
              <a:spcBef>
                <a:spcPts val="0"/>
              </a:spcBef>
              <a:buNone/>
              <a:defRPr/>
            </a:lvl5pPr>
            <a:lvl6pPr marL="2286000" indent="0" rtl="0">
              <a:spcBef>
                <a:spcPts val="0"/>
              </a:spcBef>
              <a:buNone/>
              <a:defRPr/>
            </a:lvl6pPr>
            <a:lvl7pPr marL="2743200" indent="0" rtl="0">
              <a:spcBef>
                <a:spcPts val="0"/>
              </a:spcBef>
              <a:buNone/>
              <a:defRPr/>
            </a:lvl7pPr>
            <a:lvl8pPr marL="3200400" indent="0" rtl="0">
              <a:spcBef>
                <a:spcPts val="0"/>
              </a:spcBef>
              <a:buNone/>
              <a:defRPr/>
            </a:lvl8pPr>
            <a:lvl9pPr marL="3657600" indent="0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None/>
              <a:defRPr/>
            </a:lvl1pPr>
            <a:lvl2pPr marL="457200" indent="0" rtl="0">
              <a:spcBef>
                <a:spcPts val="0"/>
              </a:spcBef>
              <a:buNone/>
              <a:defRPr/>
            </a:lvl2pPr>
            <a:lvl3pPr marL="914400" indent="0" rtl="0">
              <a:spcBef>
                <a:spcPts val="0"/>
              </a:spcBef>
              <a:buNone/>
              <a:defRPr/>
            </a:lvl3pPr>
            <a:lvl4pPr marL="1371600" indent="0" rtl="0">
              <a:spcBef>
                <a:spcPts val="0"/>
              </a:spcBef>
              <a:buNone/>
              <a:defRPr/>
            </a:lvl4pPr>
            <a:lvl5pPr marL="1828800" indent="0" rtl="0">
              <a:spcBef>
                <a:spcPts val="0"/>
              </a:spcBef>
              <a:buNone/>
              <a:defRPr/>
            </a:lvl5pPr>
            <a:lvl6pPr marL="2286000" indent="0" rtl="0">
              <a:spcBef>
                <a:spcPts val="0"/>
              </a:spcBef>
              <a:buNone/>
              <a:defRPr/>
            </a:lvl6pPr>
            <a:lvl7pPr marL="2743200" indent="0" rtl="0">
              <a:spcBef>
                <a:spcPts val="0"/>
              </a:spcBef>
              <a:buNone/>
              <a:defRPr/>
            </a:lvl7pPr>
            <a:lvl8pPr marL="3200400" indent="0" rtl="0">
              <a:spcBef>
                <a:spcPts val="0"/>
              </a:spcBef>
              <a:buNone/>
              <a:defRPr/>
            </a:lvl8pPr>
            <a:lvl9pPr marL="3657600" indent="0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제목만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캡션 있는 콘텐츠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None/>
              <a:defRPr/>
            </a:lvl1pPr>
            <a:lvl2pPr marL="457200" indent="0" rtl="0">
              <a:spcBef>
                <a:spcPts val="0"/>
              </a:spcBef>
              <a:buNone/>
              <a:defRPr/>
            </a:lvl2pPr>
            <a:lvl3pPr marL="914400" indent="0" rtl="0">
              <a:spcBef>
                <a:spcPts val="0"/>
              </a:spcBef>
              <a:buNone/>
              <a:defRPr/>
            </a:lvl3pPr>
            <a:lvl4pPr marL="1371600" indent="0" rtl="0">
              <a:spcBef>
                <a:spcPts val="0"/>
              </a:spcBef>
              <a:buNone/>
              <a:defRPr/>
            </a:lvl4pPr>
            <a:lvl5pPr marL="1828800" indent="0" rtl="0">
              <a:spcBef>
                <a:spcPts val="0"/>
              </a:spcBef>
              <a:buNone/>
              <a:defRPr/>
            </a:lvl5pPr>
            <a:lvl6pPr marL="2286000" indent="0" rtl="0">
              <a:spcBef>
                <a:spcPts val="0"/>
              </a:spcBef>
              <a:buNone/>
              <a:defRPr/>
            </a:lvl6pPr>
            <a:lvl7pPr marL="2743200" indent="0" rtl="0">
              <a:spcBef>
                <a:spcPts val="0"/>
              </a:spcBef>
              <a:buNone/>
              <a:defRPr/>
            </a:lvl7pPr>
            <a:lvl8pPr marL="3200400" indent="0" rtl="0">
              <a:spcBef>
                <a:spcPts val="0"/>
              </a:spcBef>
              <a:buNone/>
              <a:defRPr/>
            </a:lvl8pPr>
            <a:lvl9pPr marL="3657600" indent="0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캡션 있는 그림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None/>
              <a:defRPr/>
            </a:lvl1pPr>
            <a:lvl2pPr marL="457200" indent="0" rtl="0">
              <a:spcBef>
                <a:spcPts val="0"/>
              </a:spcBef>
              <a:buNone/>
              <a:defRPr/>
            </a:lvl2pPr>
            <a:lvl3pPr marL="914400" indent="0" rtl="0">
              <a:spcBef>
                <a:spcPts val="0"/>
              </a:spcBef>
              <a:buNone/>
              <a:defRPr/>
            </a:lvl3pPr>
            <a:lvl4pPr marL="1371600" indent="0" rtl="0">
              <a:spcBef>
                <a:spcPts val="0"/>
              </a:spcBef>
              <a:buNone/>
              <a:defRPr/>
            </a:lvl4pPr>
            <a:lvl5pPr marL="1828800" indent="0" rtl="0">
              <a:spcBef>
                <a:spcPts val="0"/>
              </a:spcBef>
              <a:buNone/>
              <a:defRPr/>
            </a:lvl5pPr>
            <a:lvl6pPr marL="2286000" indent="0" rtl="0">
              <a:spcBef>
                <a:spcPts val="0"/>
              </a:spcBef>
              <a:buNone/>
              <a:defRPr/>
            </a:lvl6pPr>
            <a:lvl7pPr marL="2743200" indent="0" rtl="0">
              <a:spcBef>
                <a:spcPts val="0"/>
              </a:spcBef>
              <a:buNone/>
              <a:defRPr/>
            </a:lvl7pPr>
            <a:lvl8pPr marL="3200400" indent="0" rtl="0">
              <a:spcBef>
                <a:spcPts val="0"/>
              </a:spcBef>
              <a:buNone/>
              <a:defRPr/>
            </a:lvl8pPr>
            <a:lvl9pPr marL="3657600" indent="0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ko-K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marR="0" indent="-1079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marR="0" indent="-762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ko-KR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3.t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3.t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.t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3.t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3.t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10" Type="http://schemas.openxmlformats.org/officeDocument/2006/relationships/image" Target="../media/image3.tif"/><Relationship Id="rId4" Type="http://schemas.openxmlformats.org/officeDocument/2006/relationships/image" Target="../media/image1.png"/><Relationship Id="rId9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C3B5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Shape 85"/>
          <p:cNvSpPr/>
          <p:nvPr/>
        </p:nvSpPr>
        <p:spPr>
          <a:xfrm>
            <a:off x="2232167" y="3068959"/>
            <a:ext cx="4741238" cy="732728"/>
          </a:xfrm>
          <a:prstGeom prst="rect">
            <a:avLst/>
          </a:prstGeom>
          <a:noFill/>
          <a:ln w="57150" cap="flat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71550" tIns="35775" rIns="71550" bIns="357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Shape 86"/>
          <p:cNvSpPr txBox="1"/>
          <p:nvPr/>
        </p:nvSpPr>
        <p:spPr>
          <a:xfrm>
            <a:off x="2123728" y="3116617"/>
            <a:ext cx="4741238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ko-KR" altLang="en-US" sz="2800" b="1" i="0" u="none" strike="noStrike" cap="none" baseline="0" dirty="0" smtClean="0">
                <a:solidFill>
                  <a:schemeClr val="lt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두런두런 학교변화 프로젝트</a:t>
            </a:r>
            <a:endParaRPr lang="ko-KR" sz="2800" b="1" i="0" u="none" strike="noStrike" cap="none" baseline="0" dirty="0">
              <a:solidFill>
                <a:schemeClr val="lt1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sp>
        <p:nvSpPr>
          <p:cNvPr id="87" name="Shape 87"/>
          <p:cNvSpPr txBox="1"/>
          <p:nvPr/>
        </p:nvSpPr>
        <p:spPr>
          <a:xfrm>
            <a:off x="2232167" y="3876766"/>
            <a:ext cx="4741238" cy="27231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 altLang="ko-KR" sz="1300" dirty="0" smtClean="0">
                <a:solidFill>
                  <a:schemeClr val="lt1"/>
                </a:solidFill>
                <a:latin typeface="나눔고딕" pitchFamily="50" charset="-127"/>
                <a:ea typeface="나눔고딕" pitchFamily="50" charset="-127"/>
              </a:rPr>
              <a:t>Do Learn Do Learn Project</a:t>
            </a:r>
            <a:endParaRPr lang="ko-KR" sz="1300" b="0" i="0" u="none" strike="noStrike" cap="none" baseline="0" dirty="0">
              <a:solidFill>
                <a:schemeClr val="lt1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pic>
        <p:nvPicPr>
          <p:cNvPr id="88" name="Shape 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52320" y="112478"/>
            <a:ext cx="1523809" cy="5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Shape 8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79280" y="6301330"/>
            <a:ext cx="1185436" cy="34651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232167" y="2708920"/>
            <a:ext cx="47412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1</a:t>
            </a:r>
            <a:r>
              <a:rPr lang="ko-KR" altLang="en-US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주차 </a:t>
            </a:r>
            <a:r>
              <a:rPr lang="en-US" altLang="ko-KR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– </a:t>
            </a:r>
            <a:r>
              <a:rPr lang="ko-KR" altLang="en-US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두런두런 킥오프 오리엔테이션</a:t>
            </a:r>
            <a:r>
              <a:rPr lang="en-US" altLang="ko-KR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endParaRPr lang="ko-KR" altLang="en-US" dirty="0"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9" name="pasted-image.ti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654701" y="6453336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Shape 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 txBox="1"/>
          <p:nvPr/>
        </p:nvSpPr>
        <p:spPr>
          <a:xfrm>
            <a:off x="1115616" y="212211"/>
            <a:ext cx="6480720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altLang="ko-KR" sz="3900" b="1" i="0" u="none" strike="noStrike" cap="none" baseline="0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Vision</a:t>
            </a:r>
            <a:r>
              <a:rPr lang="en-US" altLang="ko-KR" sz="3900" b="1" i="0" u="none" strike="noStrike" cap="none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 Bus – </a:t>
            </a:r>
            <a:r>
              <a:rPr lang="ko-KR" altLang="en-US" sz="3900" b="1" i="0" u="none" strike="noStrike" cap="none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마인드 </a:t>
            </a:r>
            <a:r>
              <a:rPr lang="ko-KR" altLang="en-US" sz="3900" b="1" i="0" u="none" strike="noStrike" cap="none" dirty="0" err="1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게이트</a:t>
            </a:r>
            <a:endParaRPr lang="ko-KR" sz="3900" b="1" i="0" u="none" strike="noStrike" cap="none" baseline="0" dirty="0">
              <a:solidFill>
                <a:srgbClr val="0C3B5D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pic>
        <p:nvPicPr>
          <p:cNvPr id="107" name="Shape 1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404414"/>
            <a:ext cx="863999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1" y="0"/>
            <a:ext cx="936103" cy="1096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9" y="428583"/>
            <a:ext cx="902399" cy="2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https://lh5.googleusercontent.com/Z7lJsp0LiosbJHRWSHwTwVMBoyNCxE20a3BTe7XdslqmH6FHKYAIWJOyZ4C8YtYzSFewnwsp44u1sRFISRTkNoZ3iCqr0gx27uSnke-0DHEJn5NyoZKaxe5MFEMZVcfV7A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61102" y="1556792"/>
            <a:ext cx="7943346" cy="4676460"/>
          </a:xfrm>
          <a:prstGeom prst="rect">
            <a:avLst/>
          </a:prstGeom>
          <a:noFill/>
        </p:spPr>
      </p:pic>
      <p:pic>
        <p:nvPicPr>
          <p:cNvPr id="10" name="Picture 2" descr="https://lh5.googleusercontent.com/Z7lJsp0LiosbJHRWSHwTwVMBoyNCxE20a3BTe7XdslqmH6FHKYAIWJOyZ4C8YtYzSFewnwsp44u1sRFISRTkNoZ3iCqr0gx27uSnke-0DHEJn5NyoZKaxe5MFEMZVcfV7A"/>
          <p:cNvPicPr>
            <a:picLocks noChangeAspect="1" noChangeArrowheads="1"/>
          </p:cNvPicPr>
          <p:nvPr/>
        </p:nvPicPr>
        <p:blipFill>
          <a:blip r:embed="rId8"/>
          <a:srcRect b="67844"/>
          <a:stretch>
            <a:fillRect/>
          </a:stretch>
        </p:blipFill>
        <p:spPr bwMode="auto">
          <a:xfrm>
            <a:off x="813502" y="1709192"/>
            <a:ext cx="7943346" cy="1503784"/>
          </a:xfrm>
          <a:prstGeom prst="rect">
            <a:avLst/>
          </a:prstGeom>
          <a:noFill/>
        </p:spPr>
      </p:pic>
      <p:pic>
        <p:nvPicPr>
          <p:cNvPr id="11" name="pasted-image.ti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Shape 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 txBox="1"/>
          <p:nvPr/>
        </p:nvSpPr>
        <p:spPr>
          <a:xfrm>
            <a:off x="1115616" y="212211"/>
            <a:ext cx="5472608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ko-KR" altLang="en-US" sz="39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회의 </a:t>
            </a:r>
            <a:r>
              <a:rPr lang="en-US" altLang="ko-KR" sz="39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or </a:t>
            </a:r>
            <a:r>
              <a:rPr lang="ko-KR" altLang="en-US" sz="39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프로젝트 준비</a:t>
            </a:r>
            <a:endParaRPr lang="ko-KR" sz="3900" b="1" i="0" u="none" strike="noStrike" cap="none" baseline="0" dirty="0">
              <a:solidFill>
                <a:srgbClr val="0C3B5D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pic>
        <p:nvPicPr>
          <p:cNvPr id="107" name="Shape 1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404414"/>
            <a:ext cx="863999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1" y="0"/>
            <a:ext cx="936103" cy="1096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9" y="428583"/>
            <a:ext cx="902399" cy="2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2" descr="C:\Users\user\Desktop\팀별 회의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1560" y="1971644"/>
            <a:ext cx="3888432" cy="3617596"/>
          </a:xfrm>
          <a:prstGeom prst="rect">
            <a:avLst/>
          </a:prstGeom>
          <a:noFill/>
        </p:spPr>
      </p:pic>
      <p:sp>
        <p:nvSpPr>
          <p:cNvPr id="15" name="Shape 115"/>
          <p:cNvSpPr txBox="1"/>
          <p:nvPr/>
        </p:nvSpPr>
        <p:spPr>
          <a:xfrm>
            <a:off x="4788024" y="2348880"/>
            <a:ext cx="4104456" cy="3024336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altLang="en-US" sz="18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프로젝트 공유와</a:t>
            </a:r>
            <a:endParaRPr lang="en-US" altLang="ko-KR" sz="1800" dirty="0" smtClean="0">
              <a:solidFill>
                <a:srgbClr val="0C3B5D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altLang="en-US" sz="18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피드백 받은 내용을 바탕으로 </a:t>
            </a:r>
            <a:endParaRPr lang="en-US" altLang="ko-KR" sz="1800" dirty="0" smtClean="0">
              <a:solidFill>
                <a:srgbClr val="0C3B5D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altLang="en-US" sz="18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보완하는 회의를 진행해주세요</a:t>
            </a:r>
            <a:r>
              <a:rPr lang="en-US" altLang="ko-KR" sz="18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.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endParaRPr lang="en-US" altLang="ko-KR" sz="1800" dirty="0" smtClean="0">
              <a:solidFill>
                <a:srgbClr val="0C3B5D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altLang="en-US" sz="18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그리고 </a:t>
            </a:r>
            <a:endParaRPr lang="en-US" altLang="ko-KR" sz="1800" dirty="0" smtClean="0">
              <a:solidFill>
                <a:srgbClr val="0C3B5D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altLang="en-US" sz="18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실행을 위한</a:t>
            </a:r>
            <a:endParaRPr lang="en-US" altLang="ko-KR" sz="1800" dirty="0" smtClean="0">
              <a:solidFill>
                <a:srgbClr val="0C3B5D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altLang="en-US" sz="18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만반의 준비 시작</a:t>
            </a:r>
            <a:r>
              <a:rPr lang="en-US" altLang="ko-KR" sz="1800" dirty="0" smtClean="0">
                <a:solidFill>
                  <a:srgbClr val="0C3B5D"/>
                </a:solidFill>
                <a:latin typeface="나눔고딕 ExtraBold" pitchFamily="50" charset="-127"/>
                <a:ea typeface="나눔고딕 ExtraBold" pitchFamily="50" charset="-127"/>
              </a:rPr>
              <a:t>!</a:t>
            </a:r>
          </a:p>
        </p:txBody>
      </p:sp>
      <p:pic>
        <p:nvPicPr>
          <p:cNvPr id="10" name="pasted-image.ti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22320748"/>
      </p:ext>
    </p:extLst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Shape 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 txBox="1"/>
          <p:nvPr/>
        </p:nvSpPr>
        <p:spPr>
          <a:xfrm>
            <a:off x="1115616" y="212211"/>
            <a:ext cx="5472608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ko-KR" altLang="en-US" sz="39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공지사항</a:t>
            </a:r>
            <a:endParaRPr lang="ko-KR" sz="3900" b="1" i="0" u="none" strike="noStrike" cap="none" baseline="0" dirty="0">
              <a:solidFill>
                <a:srgbClr val="0C3B5D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pic>
        <p:nvPicPr>
          <p:cNvPr id="107" name="Shape 1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404414"/>
            <a:ext cx="863999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1" y="0"/>
            <a:ext cx="936103" cy="1096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9" y="428583"/>
            <a:ext cx="902399" cy="2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6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Shape 115"/>
          <p:cNvSpPr txBox="1"/>
          <p:nvPr/>
        </p:nvSpPr>
        <p:spPr>
          <a:xfrm>
            <a:off x="1547664" y="1700808"/>
            <a:ext cx="6192688" cy="4248472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altLang="ko-KR" sz="32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&lt;</a:t>
            </a:r>
            <a:r>
              <a:rPr lang="ko-KR" altLang="en-US" sz="32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피날레 </a:t>
            </a:r>
            <a:r>
              <a:rPr lang="ko-KR" altLang="en-US" sz="3200" b="1" dirty="0" err="1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리마인드</a:t>
            </a:r>
            <a:r>
              <a:rPr lang="en-US" altLang="ko-KR" sz="32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&gt;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lang="en-US" altLang="ko-KR" sz="2400" b="1" dirty="0" smtClean="0">
              <a:solidFill>
                <a:srgbClr val="0C3B5D"/>
              </a:solidFill>
              <a:latin typeface="나눔고딕" pitchFamily="50" charset="-127"/>
              <a:ea typeface="나눔고딕" pitchFamily="50" charset="-127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ko-KR" altLang="en-US" sz="24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피날레를 위해</a:t>
            </a:r>
            <a:endParaRPr lang="en-US" altLang="ko-KR" sz="2400" b="1" dirty="0" smtClean="0">
              <a:solidFill>
                <a:srgbClr val="0C3B5D"/>
              </a:solidFill>
              <a:latin typeface="나눔고딕" pitchFamily="50" charset="-127"/>
              <a:ea typeface="나눔고딕" pitchFamily="50" charset="-127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ko-KR" altLang="en-US" sz="2400" b="1" dirty="0" smtClean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프로젝트 실행하는 모습을</a:t>
            </a:r>
            <a:endParaRPr lang="en-US" altLang="ko-KR" sz="2400" b="1" dirty="0" smtClean="0">
              <a:solidFill>
                <a:srgbClr val="FF0000"/>
              </a:solidFill>
              <a:latin typeface="나눔고딕" pitchFamily="50" charset="-127"/>
              <a:ea typeface="나눔고딕" pitchFamily="50" charset="-127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ko-KR" altLang="en-US" sz="2400" b="1" dirty="0" smtClean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사진과 영상으로 남겨주세요</a:t>
            </a:r>
            <a:r>
              <a:rPr lang="en-US" altLang="ko-KR" sz="2400" b="1" dirty="0" smtClean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.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altLang="ko-KR" sz="24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24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피날레 때 사진과 영상을 함께 </a:t>
            </a:r>
            <a:r>
              <a:rPr lang="ko-KR" altLang="en-US" sz="2400" b="1" dirty="0" err="1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볼거랍니다</a:t>
            </a:r>
            <a:r>
              <a:rPr lang="en-US" altLang="ko-KR" sz="24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!)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lang="en-US" altLang="ko-KR" sz="2400" b="1" dirty="0" smtClean="0">
              <a:solidFill>
                <a:srgbClr val="0C3B5D"/>
              </a:solidFill>
              <a:latin typeface="나눔고딕" pitchFamily="50" charset="-127"/>
              <a:ea typeface="나눔고딕" pitchFamily="50" charset="-127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ko-KR" altLang="en-US" sz="24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여러분들의</a:t>
            </a:r>
            <a:endParaRPr lang="en-US" altLang="ko-KR" sz="2400" b="1" dirty="0" smtClean="0">
              <a:solidFill>
                <a:srgbClr val="0C3B5D"/>
              </a:solidFill>
              <a:latin typeface="나눔고딕" pitchFamily="50" charset="-127"/>
              <a:ea typeface="나눔고딕" pitchFamily="50" charset="-127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ko-KR" altLang="en-US" sz="24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소중한 시간과 추억을</a:t>
            </a:r>
            <a:endParaRPr lang="en-US" altLang="ko-KR" sz="2400" b="1" dirty="0" smtClean="0">
              <a:solidFill>
                <a:srgbClr val="0C3B5D"/>
              </a:solidFill>
              <a:latin typeface="나눔고딕" pitchFamily="50" charset="-127"/>
              <a:ea typeface="나눔고딕" pitchFamily="50" charset="-127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ko-KR" altLang="en-US" sz="24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남겨 보아요</a:t>
            </a:r>
            <a:r>
              <a:rPr lang="en-US" altLang="ko-KR" sz="24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!</a:t>
            </a:r>
          </a:p>
        </p:txBody>
      </p:sp>
      <p:pic>
        <p:nvPicPr>
          <p:cNvPr id="9" name="pasted-image.tif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73120622"/>
      </p:ext>
    </p:extLst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Shape 1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56597"/>
            <a:ext cx="9143998" cy="5617741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Shape 175"/>
          <p:cNvSpPr txBox="1"/>
          <p:nvPr/>
        </p:nvSpPr>
        <p:spPr>
          <a:xfrm>
            <a:off x="1115616" y="212211"/>
            <a:ext cx="2536933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ko-KR" sz="39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Main Title</a:t>
            </a:r>
          </a:p>
        </p:txBody>
      </p:sp>
      <p:sp>
        <p:nvSpPr>
          <p:cNvPr id="176" name="Shape 176"/>
          <p:cNvSpPr txBox="1"/>
          <p:nvPr/>
        </p:nvSpPr>
        <p:spPr>
          <a:xfrm>
            <a:off x="1115616" y="812329"/>
            <a:ext cx="3347944" cy="27231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ko-KR" sz="13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Awesome School subtitle</a:t>
            </a:r>
          </a:p>
        </p:txBody>
      </p:sp>
      <p:sp>
        <p:nvSpPr>
          <p:cNvPr id="177" name="Shape 177"/>
          <p:cNvSpPr txBox="1"/>
          <p:nvPr/>
        </p:nvSpPr>
        <p:spPr>
          <a:xfrm>
            <a:off x="3239775" y="2996952"/>
            <a:ext cx="2988408" cy="718589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ko-KR" sz="42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</a:p>
        </p:txBody>
      </p:sp>
      <p:pic>
        <p:nvPicPr>
          <p:cNvPr id="178" name="Shape 17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88260" y="3753048"/>
            <a:ext cx="1967477" cy="10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Shape 17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Shape 18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9" y="188533"/>
            <a:ext cx="902323" cy="2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asted-image.ti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467544" y="4293096"/>
            <a:ext cx="8136904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 smtClean="0">
                <a:latin typeface="+mn-ea"/>
              </a:rPr>
              <a:t>Copyright</a:t>
            </a:r>
          </a:p>
          <a:p>
            <a:endParaRPr lang="en-US" altLang="ko-KR" sz="1200" dirty="0" smtClean="0">
              <a:latin typeface="+mn-ea"/>
            </a:endParaRPr>
          </a:p>
          <a:p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본 자료는 동그라미재단의 지원으로 개발되었으며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저작권과 일체의 사용권리는 </a:t>
            </a:r>
            <a:r>
              <a:rPr lang="ko-KR" altLang="en-US" sz="12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“</a:t>
            </a:r>
            <a:r>
              <a:rPr lang="ko-KR" altLang="en-US" sz="120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어썸스쿨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”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있습니다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Creative Commons License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의 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"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저작자표시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비영리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변경금지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(CC BY-NC-ND)"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따라 비영리 목적의 경우 사용 가능합니다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r>
              <a:rPr lang="en-US" altLang="ko-KR" sz="1200" u="sng" dirty="0" smtClean="0">
                <a:solidFill>
                  <a:srgbClr val="0000F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http://creativecommons.org/licenses/by-nc-nd/4.0</a:t>
            </a:r>
            <a:r>
              <a:rPr lang="en-US" altLang="ko-KR" sz="1200" u="sng" dirty="0" smtClean="0">
                <a:solidFill>
                  <a:srgbClr val="0000FF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/</a:t>
            </a:r>
            <a:endParaRPr lang="ko-KR" altLang="en-US" sz="1200" u="sng" dirty="0">
              <a:solidFill>
                <a:srgbClr val="0000FF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7" name="Shape 9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92278" y="188532"/>
            <a:ext cx="902323" cy="25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asted-image.t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750701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Shape 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79280" y="6301330"/>
            <a:ext cx="1185436" cy="346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Shape 9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202474"/>
            <a:ext cx="9144000" cy="249835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Shape 96"/>
          <p:cNvSpPr txBox="1"/>
          <p:nvPr/>
        </p:nvSpPr>
        <p:spPr>
          <a:xfrm>
            <a:off x="381280" y="1693257"/>
            <a:ext cx="4176463" cy="10156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ko-KR" sz="6000" b="0" i="0" u="none" strike="noStrike" cap="none" baseline="0" dirty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CONTENT</a:t>
            </a:r>
          </a:p>
        </p:txBody>
      </p:sp>
      <p:sp>
        <p:nvSpPr>
          <p:cNvPr id="97" name="Shape 97"/>
          <p:cNvSpPr txBox="1"/>
          <p:nvPr/>
        </p:nvSpPr>
        <p:spPr>
          <a:xfrm>
            <a:off x="6012160" y="2636911"/>
            <a:ext cx="2880320" cy="21698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sz="1800" b="1" i="1" u="none" strike="noStrike" cap="none" baseline="0" dirty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01.</a:t>
            </a:r>
            <a:r>
              <a:rPr lang="ko-KR" sz="1800" b="0" i="1" u="none" strike="noStrike" cap="none" baseline="0" dirty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 </a:t>
            </a:r>
            <a:r>
              <a:rPr lang="ko-KR" altLang="en-US" sz="1800" i="1" dirty="0" err="1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</a:rPr>
              <a:t>아바타</a:t>
            </a:r>
            <a:r>
              <a:rPr lang="ko-KR" altLang="en-US" sz="1800" i="1" dirty="0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</a:rPr>
              <a:t> 그리기</a:t>
            </a:r>
            <a:endParaRPr lang="ko-KR" sz="1800" b="0" i="1" u="none" strike="noStrike" cap="none" baseline="0" dirty="0">
              <a:solidFill>
                <a:schemeClr val="dk1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sz="1800" b="1" i="1" u="none" strike="noStrike" cap="none" baseline="0" dirty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02</a:t>
            </a:r>
            <a:r>
              <a:rPr lang="ko-KR" sz="1800" b="1" i="1" u="none" strike="noStrike" cap="none" baseline="0" dirty="0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.</a:t>
            </a:r>
            <a:r>
              <a:rPr lang="en-US" altLang="ko-KR" sz="1800" i="1" dirty="0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800" i="1" dirty="0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</a:rPr>
              <a:t>오리엔테이션</a:t>
            </a:r>
            <a:endParaRPr lang="en-US" altLang="ko-KR" sz="1800" i="1" dirty="0" smtClean="0">
              <a:solidFill>
                <a:schemeClr val="dk1"/>
              </a:solidFill>
              <a:latin typeface="나눔고딕" pitchFamily="50" charset="-127"/>
              <a:ea typeface="나눔고딕" pitchFamily="50" charset="-127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en-US" altLang="ko-KR" sz="1800" i="1" dirty="0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</a:rPr>
              <a:t>           </a:t>
            </a:r>
            <a:r>
              <a:rPr lang="en-US" altLang="ko-KR" sz="1800" b="0" i="1" u="none" strike="noStrike" cap="none" baseline="0" dirty="0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- </a:t>
            </a:r>
            <a:r>
              <a:rPr lang="ko-KR" altLang="en-US" sz="1800" b="0" i="1" u="none" strike="noStrike" cap="none" baseline="0" dirty="0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강사소개</a:t>
            </a:r>
            <a:endParaRPr lang="en-US" altLang="ko-KR" sz="1800" i="1" dirty="0" smtClean="0">
              <a:solidFill>
                <a:schemeClr val="dk1"/>
              </a:solidFill>
              <a:latin typeface="나눔고딕" pitchFamily="50" charset="-127"/>
              <a:ea typeface="나눔고딕" pitchFamily="50" charset="-127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en-US" altLang="ko-KR" sz="1800" b="0" i="1" u="none" strike="noStrike" cap="none" baseline="0" dirty="0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            -</a:t>
            </a:r>
            <a:r>
              <a:rPr lang="en-US" altLang="ko-KR" sz="1800" b="0" i="1" u="none" strike="noStrike" cap="none" dirty="0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 </a:t>
            </a:r>
            <a:r>
              <a:rPr lang="ko-KR" altLang="en-US" sz="1800" b="0" i="1" u="none" strike="noStrike" cap="none" dirty="0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두런두런 이란</a:t>
            </a:r>
            <a:r>
              <a:rPr lang="en-US" altLang="ko-KR" sz="1800" b="0" i="1" u="none" strike="noStrike" cap="none" dirty="0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?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en-US" altLang="ko-KR" sz="1800" i="1" dirty="0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</a:rPr>
              <a:t>            - </a:t>
            </a:r>
            <a:r>
              <a:rPr lang="ko-KR" altLang="en-US" sz="1800" i="1" dirty="0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</a:rPr>
              <a:t>두런두런 일정소개</a:t>
            </a:r>
            <a:r>
              <a:rPr lang="en-US" altLang="ko-KR" sz="1800" i="1" dirty="0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endParaRPr lang="ko-KR" sz="1800" b="0" i="1" u="none" strike="noStrike" cap="none" baseline="0" dirty="0">
              <a:solidFill>
                <a:schemeClr val="dk1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sz="1800" b="1" i="1" u="none" strike="noStrike" cap="none" baseline="0" dirty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03.</a:t>
            </a:r>
            <a:r>
              <a:rPr lang="ko-KR" sz="1800" b="0" i="1" u="none" strike="noStrike" cap="none" baseline="0" dirty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 </a:t>
            </a:r>
            <a:r>
              <a:rPr lang="en-US" altLang="ko-KR" sz="1800" b="0" i="1" u="none" strike="noStrike" cap="none" baseline="0" dirty="0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Vision Bus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en-US" altLang="ko-KR" sz="1800" i="1" dirty="0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</a:rPr>
              <a:t>            -  Wish </a:t>
            </a:r>
            <a:r>
              <a:rPr lang="ko-KR" altLang="en-US" sz="1800" i="1" dirty="0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</a:rPr>
              <a:t>찾기</a:t>
            </a:r>
            <a:endParaRPr lang="en-US" altLang="ko-KR" sz="1800" i="1" dirty="0" smtClean="0">
              <a:solidFill>
                <a:schemeClr val="dk1"/>
              </a:solidFill>
              <a:latin typeface="나눔고딕" pitchFamily="50" charset="-127"/>
              <a:ea typeface="나눔고딕" pitchFamily="50" charset="-127"/>
            </a:endParaRPr>
          </a:p>
          <a:p>
            <a:pPr lvl="0">
              <a:lnSpc>
                <a:spcPct val="150000"/>
              </a:lnSpc>
              <a:buSzPct val="25000"/>
            </a:pPr>
            <a:r>
              <a:rPr lang="en-US" altLang="ko-KR" sz="1800" b="0" i="1" u="none" strike="noStrike" cap="none" baseline="0" dirty="0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            </a:t>
            </a:r>
            <a:r>
              <a:rPr lang="en-US" altLang="ko-KR" sz="1800" i="1" dirty="0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</a:rPr>
              <a:t>- Vision Bus </a:t>
            </a:r>
            <a:r>
              <a:rPr lang="ko-KR" altLang="en-US" sz="1800" i="1" dirty="0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</a:rPr>
              <a:t>만들기</a:t>
            </a:r>
            <a:endParaRPr lang="ko-KR" sz="1800" b="0" i="1" u="none" strike="noStrike" cap="none" baseline="0" dirty="0">
              <a:solidFill>
                <a:schemeClr val="dk1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ko-KR" sz="1800" b="1" i="1" u="none" strike="noStrike" cap="none" baseline="0" dirty="0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0</a:t>
            </a:r>
            <a:r>
              <a:rPr lang="en-US" altLang="ko-KR" sz="1800" b="1" i="1" u="none" strike="noStrike" cap="none" baseline="0" dirty="0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4</a:t>
            </a:r>
            <a:r>
              <a:rPr lang="ko-KR" sz="1800" b="1" i="1" u="none" strike="noStrike" cap="none" baseline="0" dirty="0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.</a:t>
            </a:r>
            <a:r>
              <a:rPr lang="ko-KR" sz="1800" b="0" i="1" u="none" strike="noStrike" cap="none" baseline="0" dirty="0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 </a:t>
            </a:r>
            <a:r>
              <a:rPr lang="ko-KR" altLang="en-US" sz="1800" i="1" dirty="0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</a:rPr>
              <a:t>공지사항</a:t>
            </a:r>
            <a:endParaRPr lang="ko-KR" sz="1800" b="0" i="1" u="none" strike="noStrike" cap="none" baseline="0" dirty="0">
              <a:solidFill>
                <a:schemeClr val="dk1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pic>
        <p:nvPicPr>
          <p:cNvPr id="98" name="Shape 9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Shape 9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9" y="188533"/>
            <a:ext cx="902323" cy="2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asted-image.ti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Shape 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 txBox="1"/>
          <p:nvPr/>
        </p:nvSpPr>
        <p:spPr>
          <a:xfrm>
            <a:off x="1115616" y="212211"/>
            <a:ext cx="3816424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ko-KR" altLang="en-US" sz="3900" b="1" err="1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아바타</a:t>
            </a:r>
            <a:r>
              <a:rPr lang="ko-KR" altLang="en-US" sz="39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 그리기</a:t>
            </a:r>
            <a:endParaRPr lang="ko-KR" sz="3900" b="1" i="0" u="none" strike="noStrike" cap="none" baseline="0" dirty="0">
              <a:solidFill>
                <a:srgbClr val="0C3B5D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pic>
        <p:nvPicPr>
          <p:cNvPr id="107" name="Shape 1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404414"/>
            <a:ext cx="863999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1" y="0"/>
            <a:ext cx="936103" cy="1096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9" y="428583"/>
            <a:ext cx="902399" cy="2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81" name="Picture 1" descr="C:\Users\user\Desktop\아바타 그리기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72141" y="1368152"/>
            <a:ext cx="6684235" cy="5013176"/>
          </a:xfrm>
          <a:prstGeom prst="rect">
            <a:avLst/>
          </a:prstGeom>
          <a:noFill/>
        </p:spPr>
      </p:pic>
      <p:pic>
        <p:nvPicPr>
          <p:cNvPr id="9" name="pasted-image.ti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Shape 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 txBox="1"/>
          <p:nvPr/>
        </p:nvSpPr>
        <p:spPr>
          <a:xfrm>
            <a:off x="1115616" y="212211"/>
            <a:ext cx="3528392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ko-KR" altLang="en-US" sz="39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오리엔테이션</a:t>
            </a:r>
            <a:endParaRPr lang="ko-KR" sz="3900" b="1" i="0" u="none" strike="noStrike" cap="none" baseline="0" dirty="0">
              <a:solidFill>
                <a:srgbClr val="0C3B5D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pic>
        <p:nvPicPr>
          <p:cNvPr id="107" name="Shape 1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404414"/>
            <a:ext cx="863999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1" y="0"/>
            <a:ext cx="936103" cy="1096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9" y="428583"/>
            <a:ext cx="902399" cy="2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6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Shape 115"/>
          <p:cNvSpPr txBox="1"/>
          <p:nvPr/>
        </p:nvSpPr>
        <p:spPr>
          <a:xfrm>
            <a:off x="539552" y="3188625"/>
            <a:ext cx="8136904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ko-KR" altLang="en-US" sz="54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강사소개</a:t>
            </a:r>
            <a:endParaRPr lang="en-US" altLang="ko-KR" sz="5400" b="1" dirty="0" smtClean="0">
              <a:solidFill>
                <a:srgbClr val="0C3B5D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9" name="pasted-image.tif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Shape 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 txBox="1"/>
          <p:nvPr/>
        </p:nvSpPr>
        <p:spPr>
          <a:xfrm>
            <a:off x="1115616" y="212211"/>
            <a:ext cx="3528392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ko-KR" altLang="en-US" sz="39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오리엔테이션</a:t>
            </a:r>
            <a:endParaRPr lang="ko-KR" sz="3900" b="1" i="0" u="none" strike="noStrike" cap="none" baseline="0" dirty="0">
              <a:solidFill>
                <a:srgbClr val="0C3B5D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pic>
        <p:nvPicPr>
          <p:cNvPr id="107" name="Shape 1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404414"/>
            <a:ext cx="863999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1" y="0"/>
            <a:ext cx="936103" cy="1096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9" y="428583"/>
            <a:ext cx="902399" cy="2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6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Shape 115"/>
          <p:cNvSpPr txBox="1"/>
          <p:nvPr/>
        </p:nvSpPr>
        <p:spPr>
          <a:xfrm>
            <a:off x="539552" y="3188625"/>
            <a:ext cx="8136904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ko-KR" altLang="en-US" sz="54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두런두런 이란</a:t>
            </a:r>
            <a:r>
              <a:rPr lang="en-US" altLang="ko-KR" sz="54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?</a:t>
            </a:r>
          </a:p>
        </p:txBody>
      </p:sp>
      <p:pic>
        <p:nvPicPr>
          <p:cNvPr id="9" name="pasted-image.tif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Shape 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 txBox="1"/>
          <p:nvPr/>
        </p:nvSpPr>
        <p:spPr>
          <a:xfrm>
            <a:off x="1115616" y="212211"/>
            <a:ext cx="3528392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ko-KR" altLang="en-US" sz="39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오리엔테이션</a:t>
            </a:r>
            <a:endParaRPr lang="ko-KR" sz="3900" b="1" i="0" u="none" strike="noStrike" cap="none" baseline="0" dirty="0">
              <a:solidFill>
                <a:srgbClr val="0C3B5D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pic>
        <p:nvPicPr>
          <p:cNvPr id="107" name="Shape 1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404414"/>
            <a:ext cx="863999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1" y="0"/>
            <a:ext cx="936103" cy="1096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9" y="428583"/>
            <a:ext cx="902399" cy="2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6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Shape 115"/>
          <p:cNvSpPr txBox="1"/>
          <p:nvPr/>
        </p:nvSpPr>
        <p:spPr>
          <a:xfrm>
            <a:off x="539552" y="3188625"/>
            <a:ext cx="8136904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ko-KR" altLang="en-US" sz="54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두런두런 일정</a:t>
            </a:r>
            <a:endParaRPr lang="en-US" altLang="ko-KR" sz="5400" b="1" dirty="0" smtClean="0">
              <a:solidFill>
                <a:srgbClr val="0C3B5D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9" name="pasted-image.tif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Shape 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 txBox="1"/>
          <p:nvPr/>
        </p:nvSpPr>
        <p:spPr>
          <a:xfrm>
            <a:off x="1115616" y="212211"/>
            <a:ext cx="6480720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altLang="ko-KR" sz="3900" b="1" i="0" u="none" strike="noStrike" cap="none" baseline="0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Vision</a:t>
            </a:r>
            <a:r>
              <a:rPr lang="en-US" altLang="ko-KR" sz="3900" b="1" i="0" u="none" strike="noStrike" cap="none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 Bus – wish </a:t>
            </a:r>
            <a:r>
              <a:rPr lang="ko-KR" altLang="en-US" sz="3900" b="1" i="0" u="none" strike="noStrike" cap="none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찾기</a:t>
            </a:r>
            <a:endParaRPr lang="ko-KR" sz="3900" b="1" i="0" u="none" strike="noStrike" cap="none" baseline="0" dirty="0">
              <a:solidFill>
                <a:srgbClr val="0C3B5D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pic>
        <p:nvPicPr>
          <p:cNvPr id="107" name="Shape 1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404414"/>
            <a:ext cx="863999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1" y="0"/>
            <a:ext cx="936103" cy="1096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9" y="428583"/>
            <a:ext cx="902399" cy="2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2" descr="https://lh5.googleusercontent.com/Z7lJsp0LiosbJHRWSHwTwVMBoyNCxE20a3BTe7XdslqmH6FHKYAIWJOyZ4C8YtYzSFewnwsp44u1sRFISRTkNoZ3iCqr0gx27uSnke-0DHEJn5NyoZKaxe5MFEMZVcfV7A"/>
          <p:cNvPicPr>
            <a:picLocks noChangeAspect="1" noChangeArrowheads="1"/>
          </p:cNvPicPr>
          <p:nvPr/>
        </p:nvPicPr>
        <p:blipFill>
          <a:blip r:embed="rId8"/>
          <a:srcRect b="67844"/>
          <a:stretch>
            <a:fillRect/>
          </a:stretch>
        </p:blipFill>
        <p:spPr bwMode="auto">
          <a:xfrm>
            <a:off x="589094" y="2924944"/>
            <a:ext cx="7943346" cy="1503784"/>
          </a:xfrm>
          <a:prstGeom prst="rect">
            <a:avLst/>
          </a:prstGeom>
          <a:noFill/>
        </p:spPr>
      </p:pic>
      <p:pic>
        <p:nvPicPr>
          <p:cNvPr id="9" name="pasted-image.ti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Shape 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 txBox="1"/>
          <p:nvPr/>
        </p:nvSpPr>
        <p:spPr>
          <a:xfrm>
            <a:off x="1115616" y="212211"/>
            <a:ext cx="6984776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lvl="0">
              <a:buSzPct val="25000"/>
            </a:pPr>
            <a:r>
              <a:rPr lang="en-US" altLang="ko-KR" sz="3900" b="1" i="0" u="none" strike="noStrike" cap="none" baseline="0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Vision</a:t>
            </a:r>
            <a:r>
              <a:rPr lang="en-US" altLang="ko-KR" sz="3900" b="1" i="0" u="none" strike="noStrike" cap="none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 Bus </a:t>
            </a:r>
          </a:p>
          <a:p>
            <a:pPr lvl="0">
              <a:buSzPct val="25000"/>
            </a:pPr>
            <a:r>
              <a:rPr lang="en-US" altLang="ko-KR" sz="39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                 </a:t>
            </a:r>
            <a:r>
              <a:rPr lang="en-US" altLang="ko-KR" sz="3900" b="1" i="0" u="none" strike="noStrike" cap="none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– </a:t>
            </a:r>
            <a:r>
              <a:rPr lang="en-US" altLang="ko-KR" sz="39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Vision Bus </a:t>
            </a:r>
            <a:r>
              <a:rPr lang="ko-KR" altLang="en-US" sz="39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만들기</a:t>
            </a:r>
            <a:r>
              <a:rPr lang="en-US" altLang="ko-KR" sz="3900" b="1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endParaRPr lang="ko-KR" sz="3900" b="1" i="0" u="none" strike="noStrike" cap="none" baseline="0" dirty="0">
              <a:solidFill>
                <a:srgbClr val="0C3B5D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pic>
        <p:nvPicPr>
          <p:cNvPr id="107" name="Shape 1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404414"/>
            <a:ext cx="863999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1" y="0"/>
            <a:ext cx="936103" cy="1096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9" y="428583"/>
            <a:ext cx="902399" cy="2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 descr="C:\Users\user\Desktop\비전버스 아이들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H="1">
            <a:off x="531551" y="3717032"/>
            <a:ext cx="5120569" cy="2880320"/>
          </a:xfrm>
          <a:prstGeom prst="rect">
            <a:avLst/>
          </a:prstGeom>
          <a:noFill/>
        </p:spPr>
      </p:pic>
      <p:pic>
        <p:nvPicPr>
          <p:cNvPr id="4097" name="Picture 1" descr="C:\Users\user\Desktop\귀여운_학교_버스.jpg"/>
          <p:cNvPicPr>
            <a:picLocks noChangeAspect="1" noChangeArrowheads="1"/>
          </p:cNvPicPr>
          <p:nvPr/>
        </p:nvPicPr>
        <p:blipFill>
          <a:blip r:embed="rId9"/>
          <a:srcRect l="16718" t="31732" r="16930" b="31562"/>
          <a:stretch>
            <a:fillRect/>
          </a:stretch>
        </p:blipFill>
        <p:spPr bwMode="auto">
          <a:xfrm flipH="1">
            <a:off x="3779912" y="1700808"/>
            <a:ext cx="4974091" cy="2736304"/>
          </a:xfrm>
          <a:prstGeom prst="rect">
            <a:avLst/>
          </a:prstGeom>
          <a:noFill/>
        </p:spPr>
      </p:pic>
      <p:pic>
        <p:nvPicPr>
          <p:cNvPr id="10" name="pasted-image.tif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테마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187</Words>
  <Application>Microsoft Office PowerPoint</Application>
  <PresentationFormat>화면 슬라이드 쇼(4:3)</PresentationFormat>
  <Paragraphs>60</Paragraphs>
  <Slides>13</Slides>
  <Notes>12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13</vt:i4>
      </vt:variant>
    </vt:vector>
  </HeadingPairs>
  <TitlesOfParts>
    <vt:vector size="21" baseType="lpstr">
      <vt:lpstr>굴림</vt:lpstr>
      <vt:lpstr>Arial</vt:lpstr>
      <vt:lpstr>맑은 고딕</vt:lpstr>
      <vt:lpstr>휴먼모음T</vt:lpstr>
      <vt:lpstr>나눔고딕 ExtraBold</vt:lpstr>
      <vt:lpstr>나눔고딕</vt:lpstr>
      <vt:lpstr>나눔바른고딕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user</dc:creator>
  <cp:lastModifiedBy>user</cp:lastModifiedBy>
  <cp:revision>11</cp:revision>
  <dcterms:modified xsi:type="dcterms:W3CDTF">2015-01-23T07:13:51Z</dcterms:modified>
</cp:coreProperties>
</file>