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3"/>
  </p:notesMasterIdLst>
  <p:sldIdLst>
    <p:sldId id="256" r:id="rId2"/>
    <p:sldId id="278" r:id="rId3"/>
    <p:sldId id="257" r:id="rId4"/>
    <p:sldId id="258" r:id="rId5"/>
    <p:sldId id="263" r:id="rId6"/>
    <p:sldId id="275" r:id="rId7"/>
    <p:sldId id="276" r:id="rId8"/>
    <p:sldId id="273" r:id="rId9"/>
    <p:sldId id="277" r:id="rId10"/>
    <p:sldId id="272" r:id="rId11"/>
    <p:sldId id="262" r:id="rId12"/>
  </p:sldIdLst>
  <p:sldSz cx="9144000" cy="6858000" type="screen4x3"/>
  <p:notesSz cx="6858000" cy="9144000"/>
  <p:embeddedFontLst>
    <p:embeddedFont>
      <p:font typeface="맑은 고딕" panose="020B0503020000020004" pitchFamily="50" charset="-127"/>
      <p:regular r:id="rId14"/>
      <p:bold r:id="rId15"/>
    </p:embeddedFont>
    <p:embeddedFont>
      <p:font typeface="휴먼모음T" panose="02030504000101010101" pitchFamily="18" charset="-127"/>
      <p:regular r:id="rId16"/>
    </p:embeddedFont>
    <p:embeddedFont>
      <p:font typeface="나눔고딕 ExtraBold" panose="020D0904000000000000" pitchFamily="50" charset="-127"/>
      <p:bold r:id="rId17"/>
    </p:embeddedFont>
    <p:embeddedFont>
      <p:font typeface="나눔고딕" panose="020D0604000000000000" pitchFamily="50" charset="-127"/>
      <p:regular r:id="rId18"/>
      <p:bold r:id="rId19"/>
    </p:embeddedFont>
    <p:embeddedFont>
      <p:font typeface="나눔바른고딕" panose="020B0603020101020101" pitchFamily="50" charset="-127"/>
      <p:regular r:id="rId20"/>
      <p:bold r:id="rId21"/>
    </p:embeddedFont>
  </p:embeddedFontLst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2" autoAdjust="0"/>
    <p:restoredTop sz="94660"/>
  </p:normalViewPr>
  <p:slideViewPr>
    <p:cSldViewPr>
      <p:cViewPr varScale="1">
        <p:scale>
          <a:sx n="79" d="100"/>
          <a:sy n="79" d="100"/>
        </p:scale>
        <p:origin x="-1474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280FA7-3856-41C4-8D10-850B4914DDD1}" type="doc">
      <dgm:prSet loTypeId="urn:microsoft.com/office/officeart/2005/8/layout/matrix1" loCatId="matrix" qsTypeId="urn:microsoft.com/office/officeart/2005/8/quickstyle/simple1" qsCatId="simple" csTypeId="urn:microsoft.com/office/officeart/2005/8/colors/colorful1#3" csCatId="colorful" phldr="1"/>
      <dgm:spPr/>
      <dgm:t>
        <a:bodyPr/>
        <a:lstStyle/>
        <a:p>
          <a:endParaRPr lang="en-US"/>
        </a:p>
      </dgm:t>
    </dgm:pt>
    <dgm:pt modelId="{7854ECB8-ABEC-458D-BD1C-C3ED3C53B5D6}">
      <dgm:prSet phldrT="[텍스트]" custT="1"/>
      <dgm:spPr/>
      <dgm:t>
        <a:bodyPr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pPr algn="ctr"/>
          <a:r>
            <a:rPr lang="en-US" sz="54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effectLst>
                <a:outerShdw blurRad="50800" algn="tl" rotWithShape="0">
                  <a:srgbClr val="000000"/>
                </a:outerShdw>
              </a:effectLst>
              <a:latin typeface="1훈새마을운동 Regular"/>
              <a:ea typeface="1훈새마을운동 Regular"/>
              <a:cs typeface="1훈새마을운동 Regular"/>
            </a:rPr>
            <a:t>SWOT</a:t>
          </a:r>
          <a:endParaRPr lang="en-US" sz="5400" b="1" cap="none" spc="0" dirty="0">
            <a:ln w="17780" cmpd="sng">
              <a:solidFill>
                <a:srgbClr val="FFFFFF"/>
              </a:solidFill>
              <a:prstDash val="solid"/>
              <a:miter lim="800000"/>
            </a:ln>
            <a:solidFill>
              <a:schemeClr val="tx1"/>
            </a:solidFill>
            <a:effectLst>
              <a:outerShdw blurRad="50800" algn="tl" rotWithShape="0">
                <a:srgbClr val="000000"/>
              </a:outerShdw>
            </a:effectLst>
            <a:latin typeface="1훈새마을운동 Regular"/>
            <a:ea typeface="1훈새마을운동 Regular"/>
            <a:cs typeface="1훈새마을운동 Regular"/>
          </a:endParaRPr>
        </a:p>
      </dgm:t>
    </dgm:pt>
    <dgm:pt modelId="{94619E68-793B-4C54-B4CC-046951639CD0}" type="parTrans" cxnId="{83227D4C-1999-4172-8975-D592E44F9BFF}">
      <dgm:prSet/>
      <dgm:spPr/>
      <dgm:t>
        <a:bodyPr/>
        <a:lstStyle/>
        <a:p>
          <a:endParaRPr lang="en-US">
            <a:latin typeface="1훈새마을운동 Regular"/>
            <a:ea typeface="1훈새마을운동 Regular"/>
            <a:cs typeface="1훈새마을운동 Regular"/>
          </a:endParaRPr>
        </a:p>
      </dgm:t>
    </dgm:pt>
    <dgm:pt modelId="{FCCAAD37-8B42-4285-A41B-01CA81DC9CC4}" type="sibTrans" cxnId="{83227D4C-1999-4172-8975-D592E44F9BFF}">
      <dgm:prSet/>
      <dgm:spPr/>
      <dgm:t>
        <a:bodyPr/>
        <a:lstStyle/>
        <a:p>
          <a:endParaRPr lang="en-US">
            <a:latin typeface="1훈새마을운동 Regular"/>
            <a:ea typeface="1훈새마을운동 Regular"/>
            <a:cs typeface="1훈새마을운동 Regular"/>
          </a:endParaRPr>
        </a:p>
      </dgm:t>
    </dgm:pt>
    <dgm:pt modelId="{BBA4F977-B7B6-4AFF-8058-79F7B79C16BB}">
      <dgm:prSet custT="1"/>
      <dgm:spPr/>
      <dgm:t>
        <a:bodyPr/>
        <a:lstStyle/>
        <a:p>
          <a:pPr algn="ctr"/>
          <a:r>
            <a:rPr lang="en-US" sz="3200" b="1" u="sng" dirty="0" smtClean="0">
              <a:latin typeface="1훈새마을운동 Regular"/>
              <a:ea typeface="1훈새마을운동 Regular"/>
              <a:cs typeface="1훈새마을운동 Regular"/>
            </a:rPr>
            <a:t>Strength</a:t>
          </a:r>
          <a:r>
            <a:rPr lang="ko-KR" altLang="en-US" sz="3200" b="1" u="sng" dirty="0" smtClean="0">
              <a:latin typeface="1훈새마을운동 Regular"/>
              <a:ea typeface="1훈새마을운동 Regular"/>
              <a:cs typeface="1훈새마을운동 Regular"/>
            </a:rPr>
            <a:t> </a:t>
          </a:r>
          <a:r>
            <a:rPr lang="en-US" altLang="ko-KR" sz="3200" b="1" u="sng" dirty="0" smtClean="0">
              <a:latin typeface="1훈새마을운동 Regular"/>
              <a:ea typeface="1훈새마을운동 Regular"/>
              <a:cs typeface="1훈새마을운동 Regular"/>
            </a:rPr>
            <a:t>(</a:t>
          </a:r>
          <a:r>
            <a:rPr lang="ko-KR" altLang="en-US" sz="3200" b="1" u="sng" dirty="0" smtClean="0">
              <a:latin typeface="1훈새마을운동 Regular"/>
              <a:ea typeface="1훈새마을운동 Regular"/>
              <a:cs typeface="1훈새마을운동 Regular"/>
            </a:rPr>
            <a:t>강점</a:t>
          </a:r>
          <a:r>
            <a:rPr lang="en-US" altLang="ko-KR" sz="3200" b="1" u="sng" dirty="0" smtClean="0">
              <a:latin typeface="1훈새마을운동 Regular"/>
              <a:ea typeface="1훈새마을운동 Regular"/>
              <a:cs typeface="1훈새마을운동 Regular"/>
            </a:rPr>
            <a:t>)</a:t>
          </a:r>
          <a:endParaRPr lang="ko-KR" altLang="en-US" sz="3200" b="1" u="sng" dirty="0" smtClean="0">
            <a:latin typeface="1훈새마을운동 Regular"/>
            <a:ea typeface="1훈새마을운동 Regular"/>
            <a:cs typeface="1훈새마을운동 Regular"/>
          </a:endParaRPr>
        </a:p>
        <a:p>
          <a:pPr algn="ctr"/>
          <a:endParaRPr lang="en-US" sz="1400" b="1" dirty="0" smtClean="0">
            <a:latin typeface="1훈새마을운동 Regular"/>
            <a:ea typeface="1훈새마을운동 Regular"/>
            <a:cs typeface="1훈새마을운동 Regular"/>
          </a:endParaRPr>
        </a:p>
      </dgm:t>
    </dgm:pt>
    <dgm:pt modelId="{268C1D34-2902-42F3-9640-10C19579739D}" type="parTrans" cxnId="{A54F4797-443E-44CA-8265-B7536FE56B48}">
      <dgm:prSet/>
      <dgm:spPr/>
      <dgm:t>
        <a:bodyPr/>
        <a:lstStyle/>
        <a:p>
          <a:endParaRPr lang="en-US">
            <a:latin typeface="1훈새마을운동 Regular"/>
            <a:ea typeface="1훈새마을운동 Regular"/>
            <a:cs typeface="1훈새마을운동 Regular"/>
          </a:endParaRPr>
        </a:p>
      </dgm:t>
    </dgm:pt>
    <dgm:pt modelId="{DDA3E8B0-9551-4965-A1D8-8B6D1595141D}" type="sibTrans" cxnId="{A54F4797-443E-44CA-8265-B7536FE56B48}">
      <dgm:prSet/>
      <dgm:spPr/>
      <dgm:t>
        <a:bodyPr/>
        <a:lstStyle/>
        <a:p>
          <a:endParaRPr lang="en-US">
            <a:latin typeface="1훈새마을운동 Regular"/>
            <a:ea typeface="1훈새마을운동 Regular"/>
            <a:cs typeface="1훈새마을운동 Regular"/>
          </a:endParaRPr>
        </a:p>
      </dgm:t>
    </dgm:pt>
    <dgm:pt modelId="{34182716-87FA-415B-9F94-CD077A6FE132}">
      <dgm:prSet custT="1"/>
      <dgm:spPr/>
      <dgm:t>
        <a:bodyPr/>
        <a:lstStyle/>
        <a:p>
          <a:pPr algn="ctr"/>
          <a:r>
            <a:rPr lang="en-US" sz="3200" b="1" u="sng" dirty="0" smtClean="0">
              <a:latin typeface="1훈새마을운동 Regular"/>
              <a:ea typeface="1훈새마을운동 Regular"/>
              <a:cs typeface="1훈새마을운동 Regular"/>
            </a:rPr>
            <a:t>Weakness</a:t>
          </a:r>
          <a:r>
            <a:rPr lang="ko-KR" altLang="en-US" sz="3200" b="1" u="sng" dirty="0" smtClean="0">
              <a:latin typeface="1훈새마을운동 Regular"/>
              <a:ea typeface="1훈새마을운동 Regular"/>
              <a:cs typeface="1훈새마을운동 Regular"/>
            </a:rPr>
            <a:t> </a:t>
          </a:r>
          <a:r>
            <a:rPr lang="en-US" altLang="ko-KR" sz="3200" b="1" u="sng" dirty="0" smtClean="0">
              <a:latin typeface="1훈새마을운동 Regular"/>
              <a:ea typeface="1훈새마을운동 Regular"/>
              <a:cs typeface="1훈새마을운동 Regular"/>
            </a:rPr>
            <a:t>(</a:t>
          </a:r>
          <a:r>
            <a:rPr lang="ko-KR" altLang="en-US" sz="3200" b="1" u="sng" dirty="0" smtClean="0">
              <a:latin typeface="1훈새마을운동 Regular"/>
              <a:ea typeface="1훈새마을운동 Regular"/>
              <a:cs typeface="1훈새마을운동 Regular"/>
            </a:rPr>
            <a:t>약점</a:t>
          </a:r>
          <a:r>
            <a:rPr lang="en-US" altLang="ko-KR" sz="3200" b="1" u="sng" dirty="0" smtClean="0">
              <a:latin typeface="1훈새마을운동 Regular"/>
              <a:ea typeface="1훈새마을운동 Regular"/>
              <a:cs typeface="1훈새마을운동 Regular"/>
            </a:rPr>
            <a:t>)</a:t>
          </a:r>
          <a:endParaRPr lang="ko-KR" altLang="en-US" sz="3200" b="1" u="sng" dirty="0" smtClean="0">
            <a:latin typeface="1훈새마을운동 Regular"/>
            <a:ea typeface="1훈새마을운동 Regular"/>
            <a:cs typeface="1훈새마을운동 Regular"/>
          </a:endParaRPr>
        </a:p>
        <a:p>
          <a:pPr algn="ctr"/>
          <a:endParaRPr lang="en-US" sz="1400" b="1" dirty="0" smtClean="0">
            <a:latin typeface="1훈새마을운동 Regular"/>
            <a:ea typeface="1훈새마을운동 Regular"/>
            <a:cs typeface="1훈새마을운동 Regular"/>
          </a:endParaRPr>
        </a:p>
      </dgm:t>
    </dgm:pt>
    <dgm:pt modelId="{4A633131-30D4-4251-BE49-11E74650E541}" type="parTrans" cxnId="{BA8C3144-22AB-416A-BE60-A8DE7CB1A4E2}">
      <dgm:prSet/>
      <dgm:spPr/>
      <dgm:t>
        <a:bodyPr/>
        <a:lstStyle/>
        <a:p>
          <a:endParaRPr lang="en-US">
            <a:latin typeface="1훈새마을운동 Regular"/>
            <a:ea typeface="1훈새마을운동 Regular"/>
            <a:cs typeface="1훈새마을운동 Regular"/>
          </a:endParaRPr>
        </a:p>
      </dgm:t>
    </dgm:pt>
    <dgm:pt modelId="{2CC684B1-C9C0-49C6-8946-6166D161CBEA}" type="sibTrans" cxnId="{BA8C3144-22AB-416A-BE60-A8DE7CB1A4E2}">
      <dgm:prSet/>
      <dgm:spPr/>
      <dgm:t>
        <a:bodyPr/>
        <a:lstStyle/>
        <a:p>
          <a:endParaRPr lang="en-US">
            <a:latin typeface="1훈새마을운동 Regular"/>
            <a:ea typeface="1훈새마을운동 Regular"/>
            <a:cs typeface="1훈새마을운동 Regular"/>
          </a:endParaRPr>
        </a:p>
      </dgm:t>
    </dgm:pt>
    <dgm:pt modelId="{C21C08E7-AC2F-41D9-B833-D7D333D10F83}">
      <dgm:prSet custT="1"/>
      <dgm:spPr/>
      <dgm:t>
        <a:bodyPr/>
        <a:lstStyle/>
        <a:p>
          <a:pPr algn="ctr"/>
          <a:r>
            <a:rPr lang="en-US" sz="3200" b="1" u="sng" dirty="0" smtClean="0">
              <a:latin typeface="1훈새마을운동 Regular"/>
              <a:ea typeface="1훈새마을운동 Regular"/>
              <a:cs typeface="1훈새마을운동 Regular"/>
            </a:rPr>
            <a:t>Opportunities</a:t>
          </a:r>
          <a:r>
            <a:rPr lang="ko-KR" altLang="en-US" sz="3200" b="1" u="sng" dirty="0" smtClean="0">
              <a:latin typeface="1훈새마을운동 Regular"/>
              <a:ea typeface="1훈새마을운동 Regular"/>
              <a:cs typeface="1훈새마을운동 Regular"/>
            </a:rPr>
            <a:t> </a:t>
          </a:r>
          <a:r>
            <a:rPr lang="en-US" altLang="ko-KR" sz="3200" b="1" u="sng" dirty="0" smtClean="0">
              <a:latin typeface="1훈새마을운동 Regular"/>
              <a:ea typeface="1훈새마을운동 Regular"/>
              <a:cs typeface="1훈새마을운동 Regular"/>
            </a:rPr>
            <a:t>(</a:t>
          </a:r>
          <a:r>
            <a:rPr lang="ko-KR" altLang="en-US" sz="3200" b="1" u="sng" dirty="0" smtClean="0">
              <a:latin typeface="1훈새마을운동 Regular"/>
              <a:ea typeface="1훈새마을운동 Regular"/>
              <a:cs typeface="1훈새마을운동 Regular"/>
            </a:rPr>
            <a:t>기회</a:t>
          </a:r>
          <a:r>
            <a:rPr lang="en-US" altLang="ko-KR" sz="3200" b="1" u="sng" dirty="0" smtClean="0">
              <a:latin typeface="1훈새마을운동 Regular"/>
              <a:ea typeface="1훈새마을운동 Regular"/>
              <a:cs typeface="1훈새마을운동 Regular"/>
            </a:rPr>
            <a:t>)</a:t>
          </a:r>
          <a:endParaRPr lang="ko-KR" altLang="en-US" sz="3200" b="1" u="sng" dirty="0" smtClean="0">
            <a:latin typeface="1훈새마을운동 Regular"/>
            <a:ea typeface="1훈새마을운동 Regular"/>
            <a:cs typeface="1훈새마을운동 Regular"/>
          </a:endParaRPr>
        </a:p>
        <a:p>
          <a:pPr algn="ctr"/>
          <a:endParaRPr lang="en-US" sz="1400" b="1" u="none" dirty="0">
            <a:latin typeface="1훈새마을운동 Regular"/>
            <a:ea typeface="1훈새마을운동 Regular"/>
            <a:cs typeface="1훈새마을운동 Regular"/>
          </a:endParaRPr>
        </a:p>
      </dgm:t>
    </dgm:pt>
    <dgm:pt modelId="{16971C88-BB4E-44F2-9D67-65CF654610ED}" type="parTrans" cxnId="{4A6E8939-D415-485B-8BB6-1FE1DD4F5E01}">
      <dgm:prSet/>
      <dgm:spPr/>
      <dgm:t>
        <a:bodyPr/>
        <a:lstStyle/>
        <a:p>
          <a:endParaRPr lang="en-US">
            <a:latin typeface="1훈새마을운동 Regular"/>
            <a:ea typeface="1훈새마을운동 Regular"/>
            <a:cs typeface="1훈새마을운동 Regular"/>
          </a:endParaRPr>
        </a:p>
      </dgm:t>
    </dgm:pt>
    <dgm:pt modelId="{82D19787-5D35-41B5-902A-8B589C9B64EF}" type="sibTrans" cxnId="{4A6E8939-D415-485B-8BB6-1FE1DD4F5E01}">
      <dgm:prSet/>
      <dgm:spPr/>
      <dgm:t>
        <a:bodyPr/>
        <a:lstStyle/>
        <a:p>
          <a:endParaRPr lang="en-US">
            <a:latin typeface="1훈새마을운동 Regular"/>
            <a:ea typeface="1훈새마을운동 Regular"/>
            <a:cs typeface="1훈새마을운동 Regular"/>
          </a:endParaRPr>
        </a:p>
      </dgm:t>
    </dgm:pt>
    <dgm:pt modelId="{481406F5-B9FD-4167-8BB9-C1AD8DFED3F1}">
      <dgm:prSet/>
      <dgm:spPr/>
      <dgm:t>
        <a:bodyPr/>
        <a:lstStyle/>
        <a:p>
          <a:endParaRPr lang="en-US">
            <a:latin typeface="1훈새마을운동 Regular"/>
            <a:ea typeface="1훈새마을운동 Regular"/>
            <a:cs typeface="1훈새마을운동 Regular"/>
          </a:endParaRPr>
        </a:p>
      </dgm:t>
    </dgm:pt>
    <dgm:pt modelId="{06339A5E-245B-45A7-B03E-C47C5200A2A5}" type="parTrans" cxnId="{6F616AF3-E290-417F-904F-FF1291F67789}">
      <dgm:prSet/>
      <dgm:spPr/>
      <dgm:t>
        <a:bodyPr/>
        <a:lstStyle/>
        <a:p>
          <a:endParaRPr lang="en-US">
            <a:latin typeface="1훈새마을운동 Regular"/>
            <a:ea typeface="1훈새마을운동 Regular"/>
            <a:cs typeface="1훈새마을운동 Regular"/>
          </a:endParaRPr>
        </a:p>
      </dgm:t>
    </dgm:pt>
    <dgm:pt modelId="{2E158E07-40D8-41B3-B7FC-FA93B4DAB6EB}" type="sibTrans" cxnId="{6F616AF3-E290-417F-904F-FF1291F67789}">
      <dgm:prSet/>
      <dgm:spPr/>
      <dgm:t>
        <a:bodyPr/>
        <a:lstStyle/>
        <a:p>
          <a:endParaRPr lang="en-US">
            <a:latin typeface="1훈새마을운동 Regular"/>
            <a:ea typeface="1훈새마을운동 Regular"/>
            <a:cs typeface="1훈새마을운동 Regular"/>
          </a:endParaRPr>
        </a:p>
      </dgm:t>
    </dgm:pt>
    <dgm:pt modelId="{8C20BD4F-7E27-4768-89FF-2ECD70F3D760}">
      <dgm:prSet custT="1"/>
      <dgm:spPr/>
      <dgm:t>
        <a:bodyPr/>
        <a:lstStyle/>
        <a:p>
          <a:pPr algn="ctr"/>
          <a:r>
            <a:rPr lang="ko-KR" altLang="en-US" sz="1800" dirty="0" smtClean="0">
              <a:latin typeface="1훈새마을운동 Regular"/>
              <a:ea typeface="1훈새마을운동 Regular"/>
              <a:cs typeface="1훈새마을운동 Regular"/>
            </a:rPr>
            <a:t>프로젝트의 특화점 및 경쟁우위점</a:t>
          </a:r>
          <a:r>
            <a:rPr lang="en-US" sz="1800" dirty="0" smtClean="0">
              <a:latin typeface="1훈새마을운동 Regular"/>
              <a:ea typeface="1훈새마을운동 Regular"/>
              <a:cs typeface="1훈새마을운동 Regular"/>
            </a:rPr>
            <a:t> </a:t>
          </a:r>
        </a:p>
      </dgm:t>
    </dgm:pt>
    <dgm:pt modelId="{720FA61D-9FD1-419B-AE58-BEF34ACE0E9F}" type="parTrans" cxnId="{268607CD-690B-46AE-8DDE-6F80506577CD}">
      <dgm:prSet/>
      <dgm:spPr/>
      <dgm:t>
        <a:bodyPr/>
        <a:lstStyle/>
        <a:p>
          <a:endParaRPr lang="en-US">
            <a:latin typeface="1훈새마을운동 Regular"/>
            <a:ea typeface="1훈새마을운동 Regular"/>
            <a:cs typeface="1훈새마을운동 Regular"/>
          </a:endParaRPr>
        </a:p>
      </dgm:t>
    </dgm:pt>
    <dgm:pt modelId="{BD653AF4-F80F-4D70-96AA-6307482B19FA}" type="sibTrans" cxnId="{268607CD-690B-46AE-8DDE-6F80506577CD}">
      <dgm:prSet/>
      <dgm:spPr/>
      <dgm:t>
        <a:bodyPr/>
        <a:lstStyle/>
        <a:p>
          <a:endParaRPr lang="en-US">
            <a:latin typeface="1훈새마을운동 Regular"/>
            <a:ea typeface="1훈새마을운동 Regular"/>
            <a:cs typeface="1훈새마을운동 Regular"/>
          </a:endParaRPr>
        </a:p>
      </dgm:t>
    </dgm:pt>
    <dgm:pt modelId="{05921A74-01C0-4F22-9F28-9390ECB23D44}">
      <dgm:prSet custT="1"/>
      <dgm:spPr/>
      <dgm:t>
        <a:bodyPr/>
        <a:lstStyle/>
        <a:p>
          <a:pPr algn="ctr"/>
          <a:r>
            <a:rPr lang="ko-KR" altLang="en-US" sz="1800" dirty="0" smtClean="0">
              <a:latin typeface="1훈새마을운동 Regular"/>
              <a:ea typeface="1훈새마을운동 Regular"/>
              <a:cs typeface="1훈새마을운동 Regular"/>
            </a:rPr>
            <a:t>우리만이 가지고 있는 특기 및 장점</a:t>
          </a:r>
          <a:endParaRPr lang="en-US" sz="1800" dirty="0" smtClean="0">
            <a:latin typeface="1훈새마을운동 Regular"/>
            <a:ea typeface="1훈새마을운동 Regular"/>
            <a:cs typeface="1훈새마을운동 Regular"/>
          </a:endParaRPr>
        </a:p>
      </dgm:t>
    </dgm:pt>
    <dgm:pt modelId="{F8647B41-F336-4449-ACC6-639F7018ED0A}" type="parTrans" cxnId="{BB456726-2909-49A3-8DA5-795E1C51A297}">
      <dgm:prSet/>
      <dgm:spPr/>
      <dgm:t>
        <a:bodyPr/>
        <a:lstStyle/>
        <a:p>
          <a:endParaRPr lang="en-US">
            <a:latin typeface="1훈새마을운동 Regular"/>
            <a:ea typeface="1훈새마을운동 Regular"/>
            <a:cs typeface="1훈새마을운동 Regular"/>
          </a:endParaRPr>
        </a:p>
      </dgm:t>
    </dgm:pt>
    <dgm:pt modelId="{F5BB1614-B75D-40FA-80DB-FCC0CD8C8148}" type="sibTrans" cxnId="{BB456726-2909-49A3-8DA5-795E1C51A297}">
      <dgm:prSet/>
      <dgm:spPr/>
      <dgm:t>
        <a:bodyPr/>
        <a:lstStyle/>
        <a:p>
          <a:endParaRPr lang="en-US">
            <a:latin typeface="1훈새마을운동 Regular"/>
            <a:ea typeface="1훈새마을운동 Regular"/>
            <a:cs typeface="1훈새마을운동 Regular"/>
          </a:endParaRPr>
        </a:p>
      </dgm:t>
    </dgm:pt>
    <dgm:pt modelId="{04D6CAC9-7A66-446C-B3DD-C8E76AB67E6D}">
      <dgm:prSet custT="1"/>
      <dgm:spPr/>
      <dgm:t>
        <a:bodyPr/>
        <a:lstStyle/>
        <a:p>
          <a:pPr algn="ctr"/>
          <a:r>
            <a:rPr lang="ko-KR" altLang="en-US" sz="1800" dirty="0" smtClean="0">
              <a:latin typeface="1훈새마을운동 Regular"/>
              <a:ea typeface="1훈새마을운동 Regular"/>
              <a:cs typeface="1훈새마을운동 Regular"/>
            </a:rPr>
            <a:t>우리의 제품</a:t>
          </a:r>
          <a:r>
            <a:rPr lang="en-US" altLang="ko-KR" sz="1800" dirty="0" smtClean="0">
              <a:latin typeface="1훈새마을운동 Regular"/>
              <a:ea typeface="1훈새마을운동 Regular"/>
              <a:cs typeface="1훈새마을운동 Regular"/>
            </a:rPr>
            <a:t>/</a:t>
          </a:r>
          <a:r>
            <a:rPr lang="ko-KR" altLang="en-US" sz="1800" dirty="0" smtClean="0">
              <a:latin typeface="1훈새마을운동 Regular"/>
              <a:ea typeface="1훈새마을운동 Regular"/>
              <a:cs typeface="1훈새마을운동 Regular"/>
            </a:rPr>
            <a:t>서비스의 단점 및 한계점</a:t>
          </a:r>
          <a:endParaRPr lang="en-US" sz="1800" dirty="0" smtClean="0">
            <a:latin typeface="1훈새마을운동 Regular"/>
            <a:ea typeface="1훈새마을운동 Regular"/>
            <a:cs typeface="1훈새마을운동 Regular"/>
          </a:endParaRPr>
        </a:p>
      </dgm:t>
    </dgm:pt>
    <dgm:pt modelId="{0656B8CE-2AD4-48F0-BCE5-B727EAD7BA60}" type="parTrans" cxnId="{BFAB2825-7660-47F5-B03F-DB8042CFC2F5}">
      <dgm:prSet/>
      <dgm:spPr/>
      <dgm:t>
        <a:bodyPr/>
        <a:lstStyle/>
        <a:p>
          <a:endParaRPr lang="en-US">
            <a:latin typeface="1훈새마을운동 Regular"/>
            <a:ea typeface="1훈새마을운동 Regular"/>
            <a:cs typeface="1훈새마을운동 Regular"/>
          </a:endParaRPr>
        </a:p>
      </dgm:t>
    </dgm:pt>
    <dgm:pt modelId="{EF50C89F-026E-4FBB-83A9-F24739B25840}" type="sibTrans" cxnId="{BFAB2825-7660-47F5-B03F-DB8042CFC2F5}">
      <dgm:prSet/>
      <dgm:spPr/>
      <dgm:t>
        <a:bodyPr/>
        <a:lstStyle/>
        <a:p>
          <a:endParaRPr lang="en-US">
            <a:latin typeface="1훈새마을운동 Regular"/>
            <a:ea typeface="1훈새마을운동 Regular"/>
            <a:cs typeface="1훈새마을운동 Regular"/>
          </a:endParaRPr>
        </a:p>
      </dgm:t>
    </dgm:pt>
    <dgm:pt modelId="{5FBA0822-2DAA-4B33-B3EF-CDF0E6037502}">
      <dgm:prSet custT="1"/>
      <dgm:spPr/>
      <dgm:t>
        <a:bodyPr/>
        <a:lstStyle/>
        <a:p>
          <a:pPr algn="ctr"/>
          <a:r>
            <a:rPr lang="ko-KR" altLang="en-US" sz="1800" dirty="0" smtClean="0">
              <a:latin typeface="1훈새마을운동 Regular"/>
              <a:ea typeface="1훈새마을운동 Regular"/>
              <a:cs typeface="1훈새마을운동 Regular"/>
            </a:rPr>
            <a:t>제품</a:t>
          </a:r>
          <a:r>
            <a:rPr lang="en-US" altLang="ko-KR" sz="1800" dirty="0" smtClean="0">
              <a:latin typeface="1훈새마을운동 Regular"/>
              <a:ea typeface="1훈새마을운동 Regular"/>
              <a:cs typeface="1훈새마을운동 Regular"/>
            </a:rPr>
            <a:t>/</a:t>
          </a:r>
          <a:r>
            <a:rPr lang="ko-KR" altLang="en-US" sz="1800" dirty="0" smtClean="0">
              <a:latin typeface="1훈새마을운동 Regular"/>
              <a:ea typeface="1훈새마을운동 Regular"/>
              <a:cs typeface="1훈새마을운동 Regular"/>
            </a:rPr>
            <a:t>서비스</a:t>
          </a:r>
          <a:r>
            <a:rPr lang="en-US" altLang="ko-KR" sz="1800" dirty="0" smtClean="0">
              <a:latin typeface="1훈새마을운동 Regular"/>
              <a:ea typeface="1훈새마을운동 Regular"/>
              <a:cs typeface="1훈새마을운동 Regular"/>
            </a:rPr>
            <a:t>/</a:t>
          </a:r>
          <a:r>
            <a:rPr lang="ko-KR" altLang="en-US" sz="1800" dirty="0" smtClean="0">
              <a:latin typeface="1훈새마을운동 Regular"/>
              <a:ea typeface="1훈새마을운동 Regular"/>
              <a:cs typeface="1훈새마을운동 Regular"/>
            </a:rPr>
            <a:t>캠페인이 가지고 있는 약점</a:t>
          </a:r>
          <a:endParaRPr lang="en-US" sz="1800" dirty="0" smtClean="0">
            <a:latin typeface="1훈새마을운동 Regular"/>
            <a:ea typeface="1훈새마을운동 Regular"/>
            <a:cs typeface="1훈새마을운동 Regular"/>
          </a:endParaRPr>
        </a:p>
      </dgm:t>
    </dgm:pt>
    <dgm:pt modelId="{AABD2FD7-7E6C-4996-AF1E-6CDA03195CCC}" type="parTrans" cxnId="{EFF120CA-371F-4D42-94D4-56C2ED998873}">
      <dgm:prSet/>
      <dgm:spPr/>
      <dgm:t>
        <a:bodyPr/>
        <a:lstStyle/>
        <a:p>
          <a:endParaRPr lang="en-US">
            <a:latin typeface="1훈새마을운동 Regular"/>
            <a:ea typeface="1훈새마을운동 Regular"/>
            <a:cs typeface="1훈새마을운동 Regular"/>
          </a:endParaRPr>
        </a:p>
      </dgm:t>
    </dgm:pt>
    <dgm:pt modelId="{5B46DDC2-4350-4DAB-BDE1-66F46334321F}" type="sibTrans" cxnId="{EFF120CA-371F-4D42-94D4-56C2ED998873}">
      <dgm:prSet/>
      <dgm:spPr/>
      <dgm:t>
        <a:bodyPr/>
        <a:lstStyle/>
        <a:p>
          <a:endParaRPr lang="en-US">
            <a:latin typeface="1훈새마을운동 Regular"/>
            <a:ea typeface="1훈새마을운동 Regular"/>
            <a:cs typeface="1훈새마을운동 Regular"/>
          </a:endParaRPr>
        </a:p>
      </dgm:t>
    </dgm:pt>
    <dgm:pt modelId="{612A9F7A-2A8F-4B58-8C26-08798E3615B7}">
      <dgm:prSet/>
      <dgm:spPr/>
      <dgm:t>
        <a:bodyPr/>
        <a:lstStyle/>
        <a:p>
          <a:endParaRPr lang="en-US" dirty="0">
            <a:latin typeface="1훈새마을운동 Regular"/>
            <a:ea typeface="1훈새마을운동 Regular"/>
            <a:cs typeface="1훈새마을운동 Regular"/>
          </a:endParaRPr>
        </a:p>
      </dgm:t>
    </dgm:pt>
    <dgm:pt modelId="{95AA9132-2473-41E8-B4F5-A7E439733F79}" type="parTrans" cxnId="{AA92ED51-C5FE-4937-96FB-2B2D5EC0A3C9}">
      <dgm:prSet/>
      <dgm:spPr/>
      <dgm:t>
        <a:bodyPr/>
        <a:lstStyle/>
        <a:p>
          <a:endParaRPr lang="en-US">
            <a:latin typeface="1훈새마을운동 Regular"/>
            <a:ea typeface="1훈새마을운동 Regular"/>
            <a:cs typeface="1훈새마을운동 Regular"/>
          </a:endParaRPr>
        </a:p>
      </dgm:t>
    </dgm:pt>
    <dgm:pt modelId="{BBCD3514-D132-48B7-84A8-7DCAF8B3FE45}" type="sibTrans" cxnId="{AA92ED51-C5FE-4937-96FB-2B2D5EC0A3C9}">
      <dgm:prSet/>
      <dgm:spPr/>
      <dgm:t>
        <a:bodyPr/>
        <a:lstStyle/>
        <a:p>
          <a:endParaRPr lang="en-US">
            <a:latin typeface="1훈새마을운동 Regular"/>
            <a:ea typeface="1훈새마을운동 Regular"/>
            <a:cs typeface="1훈새마을운동 Regular"/>
          </a:endParaRPr>
        </a:p>
      </dgm:t>
    </dgm:pt>
    <dgm:pt modelId="{F8574093-5105-443E-83C9-CBD63156C51F}">
      <dgm:prSet custT="1"/>
      <dgm:spPr/>
      <dgm:t>
        <a:bodyPr/>
        <a:lstStyle/>
        <a:p>
          <a:pPr algn="ctr"/>
          <a:r>
            <a:rPr lang="en-US" sz="3200" b="1" u="sng" dirty="0" smtClean="0">
              <a:latin typeface="1훈새마을운동 Regular"/>
              <a:ea typeface="1훈새마을운동 Regular"/>
              <a:cs typeface="1훈새마을운동 Regular"/>
            </a:rPr>
            <a:t>Threats</a:t>
          </a:r>
          <a:r>
            <a:rPr lang="en-US" altLang="ko-KR" sz="3200" b="1" u="sng" dirty="0" smtClean="0">
              <a:latin typeface="1훈새마을운동 Regular"/>
              <a:ea typeface="1훈새마을운동 Regular"/>
              <a:cs typeface="1훈새마을운동 Regular"/>
            </a:rPr>
            <a:t>(</a:t>
          </a:r>
          <a:r>
            <a:rPr lang="ko-KR" altLang="en-US" sz="3200" b="1" u="sng" dirty="0" smtClean="0">
              <a:latin typeface="1훈새마을운동 Regular"/>
              <a:ea typeface="1훈새마을운동 Regular"/>
              <a:cs typeface="1훈새마을운동 Regular"/>
            </a:rPr>
            <a:t>위협</a:t>
          </a:r>
          <a:r>
            <a:rPr lang="en-US" altLang="ko-KR" sz="3200" b="1" u="sng" dirty="0" smtClean="0">
              <a:latin typeface="1훈새마을운동 Regular"/>
              <a:ea typeface="1훈새마을운동 Regular"/>
              <a:cs typeface="1훈새마을운동 Regular"/>
            </a:rPr>
            <a:t>)</a:t>
          </a:r>
          <a:endParaRPr lang="ko-KR" altLang="en-US" sz="3200" b="1" u="sng" dirty="0" smtClean="0">
            <a:latin typeface="1훈새마을운동 Regular"/>
            <a:ea typeface="1훈새마을운동 Regular"/>
            <a:cs typeface="1훈새마을운동 Regular"/>
          </a:endParaRPr>
        </a:p>
      </dgm:t>
    </dgm:pt>
    <dgm:pt modelId="{8D6B0220-06A1-45AA-B5F2-603D638477BB}" type="parTrans" cxnId="{8274ABC3-C999-441F-A13C-D866055033FD}">
      <dgm:prSet/>
      <dgm:spPr/>
      <dgm:t>
        <a:bodyPr/>
        <a:lstStyle/>
        <a:p>
          <a:endParaRPr lang="en-US">
            <a:latin typeface="1훈새마을운동 Regular"/>
            <a:ea typeface="1훈새마을운동 Regular"/>
            <a:cs typeface="1훈새마을운동 Regular"/>
          </a:endParaRPr>
        </a:p>
      </dgm:t>
    </dgm:pt>
    <dgm:pt modelId="{10904976-1993-4FCB-A161-97A52BDA1000}" type="sibTrans" cxnId="{8274ABC3-C999-441F-A13C-D866055033FD}">
      <dgm:prSet/>
      <dgm:spPr/>
      <dgm:t>
        <a:bodyPr/>
        <a:lstStyle/>
        <a:p>
          <a:endParaRPr lang="en-US">
            <a:latin typeface="1훈새마을운동 Regular"/>
            <a:ea typeface="1훈새마을운동 Regular"/>
            <a:cs typeface="1훈새마을운동 Regular"/>
          </a:endParaRPr>
        </a:p>
      </dgm:t>
    </dgm:pt>
    <dgm:pt modelId="{27FF5984-E6D5-4388-8E56-EEFE5DF63996}">
      <dgm:prSet custT="1"/>
      <dgm:spPr/>
      <dgm:t>
        <a:bodyPr/>
        <a:lstStyle/>
        <a:p>
          <a:pPr algn="ctr"/>
          <a:r>
            <a:rPr lang="ko-KR" altLang="en-US" sz="1800" u="none" dirty="0" smtClean="0">
              <a:latin typeface="1훈새마을운동 Regular"/>
              <a:ea typeface="1훈새마을운동 Regular"/>
              <a:cs typeface="1훈새마을운동 Regular"/>
            </a:rPr>
            <a:t>남들이 얼마나 따라하기 쉬운가</a:t>
          </a:r>
          <a:endParaRPr lang="en-US" sz="1800" u="none" dirty="0" smtClean="0">
            <a:latin typeface="1훈새마을운동 Regular"/>
            <a:ea typeface="1훈새마을운동 Regular"/>
            <a:cs typeface="1훈새마을운동 Regular"/>
          </a:endParaRPr>
        </a:p>
      </dgm:t>
    </dgm:pt>
    <dgm:pt modelId="{8C1B39C4-F007-4F56-8E74-EFDC54530158}" type="parTrans" cxnId="{E746F9D0-5BA4-42FD-A0B6-6655D4AC14F8}">
      <dgm:prSet/>
      <dgm:spPr/>
      <dgm:t>
        <a:bodyPr/>
        <a:lstStyle/>
        <a:p>
          <a:endParaRPr lang="en-US">
            <a:latin typeface="1훈새마을운동 Regular"/>
            <a:ea typeface="1훈새마을운동 Regular"/>
            <a:cs typeface="1훈새마을운동 Regular"/>
          </a:endParaRPr>
        </a:p>
      </dgm:t>
    </dgm:pt>
    <dgm:pt modelId="{C5B84B69-F104-45BA-8C7E-7EDB02200A74}" type="sibTrans" cxnId="{E746F9D0-5BA4-42FD-A0B6-6655D4AC14F8}">
      <dgm:prSet/>
      <dgm:spPr/>
      <dgm:t>
        <a:bodyPr/>
        <a:lstStyle/>
        <a:p>
          <a:endParaRPr lang="en-US">
            <a:latin typeface="1훈새마을운동 Regular"/>
            <a:ea typeface="1훈새마을운동 Regular"/>
            <a:cs typeface="1훈새마을운동 Regular"/>
          </a:endParaRPr>
        </a:p>
      </dgm:t>
    </dgm:pt>
    <dgm:pt modelId="{A9038CA6-4994-4FDD-971F-D1D1BC756A6E}">
      <dgm:prSet custT="1"/>
      <dgm:spPr/>
      <dgm:t>
        <a:bodyPr/>
        <a:lstStyle/>
        <a:p>
          <a:pPr algn="ctr"/>
          <a:r>
            <a:rPr lang="ko-KR" altLang="en-US" sz="1800" u="none" dirty="0" smtClean="0">
              <a:latin typeface="1훈새마을운동 Regular"/>
              <a:ea typeface="1훈새마을운동 Regular"/>
              <a:cs typeface="1훈새마을운동 Regular"/>
            </a:rPr>
            <a:t>자원 확보의 용이성 </a:t>
          </a:r>
          <a:r>
            <a:rPr lang="en-US" altLang="ko-KR" sz="1800" u="none" dirty="0" smtClean="0">
              <a:latin typeface="1훈새마을운동 Regular"/>
              <a:ea typeface="1훈새마을운동 Regular"/>
              <a:cs typeface="1훈새마을운동 Regular"/>
            </a:rPr>
            <a:t>(</a:t>
          </a:r>
          <a:r>
            <a:rPr lang="ko-KR" altLang="en-US" sz="1800" u="none" dirty="0" smtClean="0">
              <a:latin typeface="1훈새마을운동 Regular"/>
              <a:ea typeface="1훈새마을운동 Regular"/>
              <a:cs typeface="1훈새마을운동 Regular"/>
            </a:rPr>
            <a:t>원자재</a:t>
          </a:r>
          <a:r>
            <a:rPr lang="en-US" altLang="ko-KR" sz="1800" u="none" dirty="0" smtClean="0">
              <a:latin typeface="1훈새마을운동 Regular"/>
              <a:ea typeface="1훈새마을운동 Regular"/>
              <a:cs typeface="1훈새마을운동 Regular"/>
            </a:rPr>
            <a:t>,</a:t>
          </a:r>
          <a:r>
            <a:rPr lang="ko-KR" altLang="en-US" sz="1800" u="none" dirty="0" smtClean="0">
              <a:latin typeface="1훈새마을운동 Regular"/>
              <a:ea typeface="1훈새마을운동 Regular"/>
              <a:cs typeface="1훈새마을운동 Regular"/>
            </a:rPr>
            <a:t> 인력등</a:t>
          </a:r>
          <a:r>
            <a:rPr lang="en-US" altLang="ko-KR" sz="1800" u="none" dirty="0" smtClean="0">
              <a:latin typeface="1훈새마을운동 Regular"/>
              <a:ea typeface="1훈새마을운동 Regular"/>
              <a:cs typeface="1훈새마을운동 Regular"/>
            </a:rPr>
            <a:t>)</a:t>
          </a:r>
          <a:endParaRPr lang="en-US" sz="1800" u="none" dirty="0" smtClean="0">
            <a:latin typeface="1훈새마을운동 Regular"/>
            <a:ea typeface="1훈새마을운동 Regular"/>
            <a:cs typeface="1훈새마을운동 Regular"/>
          </a:endParaRPr>
        </a:p>
      </dgm:t>
    </dgm:pt>
    <dgm:pt modelId="{915D4AB2-AD0F-427F-973F-03135BAADB7D}" type="sibTrans" cxnId="{9EB30D45-6527-4F49-B0ED-D7AD5FCF89E6}">
      <dgm:prSet/>
      <dgm:spPr/>
      <dgm:t>
        <a:bodyPr/>
        <a:lstStyle/>
        <a:p>
          <a:endParaRPr lang="en-US">
            <a:latin typeface="1훈새마을운동 Regular"/>
            <a:ea typeface="1훈새마을운동 Regular"/>
            <a:cs typeface="1훈새마을운동 Regular"/>
          </a:endParaRPr>
        </a:p>
      </dgm:t>
    </dgm:pt>
    <dgm:pt modelId="{F7FD4E0E-BDB8-4CB5-9E9E-CF491E63FB75}" type="parTrans" cxnId="{9EB30D45-6527-4F49-B0ED-D7AD5FCF89E6}">
      <dgm:prSet/>
      <dgm:spPr/>
      <dgm:t>
        <a:bodyPr/>
        <a:lstStyle/>
        <a:p>
          <a:endParaRPr lang="en-US">
            <a:latin typeface="1훈새마을운동 Regular"/>
            <a:ea typeface="1훈새마을운동 Regular"/>
            <a:cs typeface="1훈새마을운동 Regular"/>
          </a:endParaRPr>
        </a:p>
      </dgm:t>
    </dgm:pt>
    <dgm:pt modelId="{10D5DA44-FDFF-4C55-9EA8-B3830C8503DB}">
      <dgm:prSet custT="1"/>
      <dgm:spPr/>
      <dgm:t>
        <a:bodyPr/>
        <a:lstStyle/>
        <a:p>
          <a:pPr algn="ctr"/>
          <a:r>
            <a:rPr lang="ko-KR" altLang="en-US" sz="1800" u="none" dirty="0" smtClean="0">
              <a:latin typeface="1훈새마을운동 Regular"/>
              <a:ea typeface="1훈새마을운동 Regular"/>
              <a:cs typeface="1훈새마을운동 Regular"/>
            </a:rPr>
            <a:t>트렌드 및 기회에 대한 필요성</a:t>
          </a:r>
          <a:endParaRPr lang="en-US" sz="4400" u="none" dirty="0">
            <a:latin typeface="1훈새마을운동 Regular"/>
            <a:ea typeface="1훈새마을운동 Regular"/>
            <a:cs typeface="1훈새마을운동 Regular"/>
          </a:endParaRPr>
        </a:p>
      </dgm:t>
    </dgm:pt>
    <dgm:pt modelId="{72B76484-3548-416F-8AAE-301C5E717754}" type="sibTrans" cxnId="{19EBC2AC-D011-4EE6-A68B-2E8EFED44299}">
      <dgm:prSet/>
      <dgm:spPr/>
      <dgm:t>
        <a:bodyPr/>
        <a:lstStyle/>
        <a:p>
          <a:endParaRPr lang="en-US">
            <a:latin typeface="1훈새마을운동 Regular"/>
            <a:ea typeface="1훈새마을운동 Regular"/>
            <a:cs typeface="1훈새마을운동 Regular"/>
          </a:endParaRPr>
        </a:p>
      </dgm:t>
    </dgm:pt>
    <dgm:pt modelId="{59E87D0B-DC7F-440A-9B41-F95EBF941BBD}" type="parTrans" cxnId="{19EBC2AC-D011-4EE6-A68B-2E8EFED44299}">
      <dgm:prSet/>
      <dgm:spPr/>
      <dgm:t>
        <a:bodyPr/>
        <a:lstStyle/>
        <a:p>
          <a:endParaRPr lang="en-US">
            <a:latin typeface="1훈새마을운동 Regular"/>
            <a:ea typeface="1훈새마을운동 Regular"/>
            <a:cs typeface="1훈새마을운동 Regular"/>
          </a:endParaRPr>
        </a:p>
      </dgm:t>
    </dgm:pt>
    <dgm:pt modelId="{AFBD780B-D15B-3C4E-A6E9-C9F3C581C632}">
      <dgm:prSet custT="1"/>
      <dgm:spPr/>
      <dgm:t>
        <a:bodyPr/>
        <a:lstStyle/>
        <a:p>
          <a:pPr algn="ctr"/>
          <a:r>
            <a:rPr lang="ko-KR" altLang="en-US" sz="1800" u="none" dirty="0" smtClean="0">
              <a:latin typeface="1훈새마을운동 Regular"/>
              <a:ea typeface="1훈새마을운동 Regular"/>
              <a:cs typeface="1훈새마을운동 Regular"/>
            </a:rPr>
            <a:t>실현가능한 아이디어인가</a:t>
          </a:r>
          <a:endParaRPr lang="en-US" sz="1800" u="none" dirty="0" smtClean="0">
            <a:latin typeface="1훈새마을운동 Regular"/>
            <a:ea typeface="1훈새마을운동 Regular"/>
            <a:cs typeface="1훈새마을운동 Regular"/>
          </a:endParaRPr>
        </a:p>
      </dgm:t>
    </dgm:pt>
    <dgm:pt modelId="{F3C6C1B4-D523-994A-A456-18E143919EB0}" type="parTrans" cxnId="{8E9D49B1-6AAE-6C4F-9DE1-E834722AA5CD}">
      <dgm:prSet/>
      <dgm:spPr/>
      <dgm:t>
        <a:bodyPr/>
        <a:lstStyle/>
        <a:p>
          <a:endParaRPr lang="en-US"/>
        </a:p>
      </dgm:t>
    </dgm:pt>
    <dgm:pt modelId="{831D21EB-8D01-2C49-8B5F-74380F5BC355}" type="sibTrans" cxnId="{8E9D49B1-6AAE-6C4F-9DE1-E834722AA5CD}">
      <dgm:prSet/>
      <dgm:spPr/>
      <dgm:t>
        <a:bodyPr/>
        <a:lstStyle/>
        <a:p>
          <a:endParaRPr lang="en-US"/>
        </a:p>
      </dgm:t>
    </dgm:pt>
    <dgm:pt modelId="{8E2DDC28-7037-E546-9E27-0A3F2EC7D803}">
      <dgm:prSet custT="1"/>
      <dgm:spPr/>
      <dgm:t>
        <a:bodyPr/>
        <a:lstStyle/>
        <a:p>
          <a:pPr algn="ctr"/>
          <a:r>
            <a:rPr lang="ko-KR" altLang="en-US" sz="1800" u="none" dirty="0" smtClean="0">
              <a:latin typeface="1훈새마을운동 Regular"/>
              <a:ea typeface="1훈새마을운동 Regular"/>
              <a:cs typeface="1훈새마을운동 Regular"/>
            </a:rPr>
            <a:t>지속가능한 아이디어인가</a:t>
          </a:r>
          <a:endParaRPr lang="en-US" sz="1800" u="none" dirty="0" smtClean="0">
            <a:latin typeface="1훈새마을운동 Regular"/>
            <a:ea typeface="1훈새마을운동 Regular"/>
            <a:cs typeface="1훈새마을운동 Regular"/>
          </a:endParaRPr>
        </a:p>
      </dgm:t>
    </dgm:pt>
    <dgm:pt modelId="{5A006E38-9AB8-C940-979E-BF7D4C83E6F1}" type="parTrans" cxnId="{4DE4424D-544C-A544-944A-DFED27B5697C}">
      <dgm:prSet/>
      <dgm:spPr/>
      <dgm:t>
        <a:bodyPr/>
        <a:lstStyle/>
        <a:p>
          <a:endParaRPr lang="en-US"/>
        </a:p>
      </dgm:t>
    </dgm:pt>
    <dgm:pt modelId="{9732F7DC-49BD-344A-B30F-368AD92D41BF}" type="sibTrans" cxnId="{4DE4424D-544C-A544-944A-DFED27B5697C}">
      <dgm:prSet/>
      <dgm:spPr/>
      <dgm:t>
        <a:bodyPr/>
        <a:lstStyle/>
        <a:p>
          <a:endParaRPr lang="en-US"/>
        </a:p>
      </dgm:t>
    </dgm:pt>
    <dgm:pt modelId="{7E39744A-1C7E-CB44-871C-F1DFD0BD9E1D}">
      <dgm:prSet custT="1"/>
      <dgm:spPr/>
      <dgm:t>
        <a:bodyPr/>
        <a:lstStyle/>
        <a:p>
          <a:pPr algn="ctr"/>
          <a:r>
            <a:rPr lang="ko-KR" altLang="en-US" sz="1800" dirty="0" smtClean="0">
              <a:latin typeface="1훈새마을운동 Regular"/>
              <a:ea typeface="1훈새마을운동 Regular"/>
              <a:cs typeface="1훈새마을운동 Regular"/>
            </a:rPr>
            <a:t>우리 아이디어를 실현하기 위한 주의사항</a:t>
          </a:r>
          <a:endParaRPr lang="en-US" sz="1800" dirty="0" smtClean="0">
            <a:latin typeface="1훈새마을운동 Regular"/>
            <a:ea typeface="1훈새마을운동 Regular"/>
            <a:cs typeface="1훈새마을운동 Regular"/>
          </a:endParaRPr>
        </a:p>
      </dgm:t>
    </dgm:pt>
    <dgm:pt modelId="{C18E8EC9-016B-2942-8A5F-D7E95A4F9DF9}" type="parTrans" cxnId="{2ED1A78A-31B8-F641-A70F-3783DC04ACBC}">
      <dgm:prSet/>
      <dgm:spPr/>
      <dgm:t>
        <a:bodyPr/>
        <a:lstStyle/>
        <a:p>
          <a:endParaRPr lang="en-US"/>
        </a:p>
      </dgm:t>
    </dgm:pt>
    <dgm:pt modelId="{E3B3680F-6AF7-AD4B-B147-924244779813}" type="sibTrans" cxnId="{2ED1A78A-31B8-F641-A70F-3783DC04ACBC}">
      <dgm:prSet/>
      <dgm:spPr/>
      <dgm:t>
        <a:bodyPr/>
        <a:lstStyle/>
        <a:p>
          <a:endParaRPr lang="en-US"/>
        </a:p>
      </dgm:t>
    </dgm:pt>
    <dgm:pt modelId="{609EF76C-5BEF-0740-888F-A3E019C4A09D}">
      <dgm:prSet custT="1"/>
      <dgm:spPr/>
      <dgm:t>
        <a:bodyPr/>
        <a:lstStyle/>
        <a:p>
          <a:pPr algn="ctr"/>
          <a:r>
            <a:rPr lang="ko-KR" altLang="en-US" sz="1800" dirty="0" smtClean="0">
              <a:latin typeface="1훈새마을운동 Regular"/>
              <a:ea typeface="1훈새마을운동 Regular"/>
              <a:cs typeface="1훈새마을운동 Regular"/>
            </a:rPr>
            <a:t>우리가 이 일을 제일 잘 할 수 있는 이유</a:t>
          </a:r>
          <a:endParaRPr lang="en-US" sz="1800" dirty="0" smtClean="0">
            <a:latin typeface="1훈새마을운동 Regular"/>
            <a:ea typeface="1훈새마을운동 Regular"/>
            <a:cs typeface="1훈새마을운동 Regular"/>
          </a:endParaRPr>
        </a:p>
      </dgm:t>
    </dgm:pt>
    <dgm:pt modelId="{B4196A46-4E3D-D140-B748-5DD078357316}" type="parTrans" cxnId="{FC9504FA-7B25-B54F-A696-15E3EEDF28BB}">
      <dgm:prSet/>
      <dgm:spPr/>
      <dgm:t>
        <a:bodyPr/>
        <a:lstStyle/>
        <a:p>
          <a:endParaRPr lang="en-US"/>
        </a:p>
      </dgm:t>
    </dgm:pt>
    <dgm:pt modelId="{87572A9C-D804-FE4C-842A-E1DE36A06E53}" type="sibTrans" cxnId="{FC9504FA-7B25-B54F-A696-15E3EEDF28BB}">
      <dgm:prSet/>
      <dgm:spPr/>
      <dgm:t>
        <a:bodyPr/>
        <a:lstStyle/>
        <a:p>
          <a:endParaRPr lang="en-US"/>
        </a:p>
      </dgm:t>
    </dgm:pt>
    <dgm:pt modelId="{80D7D39A-4872-4A9D-86AC-437DD2978329}" type="pres">
      <dgm:prSet presAssocID="{5E280FA7-3856-41C4-8D10-850B4914DDD1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FA45CD1-33BD-4D22-BD0C-DAA475939C34}" type="pres">
      <dgm:prSet presAssocID="{5E280FA7-3856-41C4-8D10-850B4914DDD1}" presName="matrix" presStyleCnt="0"/>
      <dgm:spPr/>
    </dgm:pt>
    <dgm:pt modelId="{687C82F4-76EE-44EC-A6D9-98A5B31E97A5}" type="pres">
      <dgm:prSet presAssocID="{5E280FA7-3856-41C4-8D10-850B4914DDD1}" presName="tile1" presStyleLbl="node1" presStyleIdx="0" presStyleCnt="4" custLinFactNeighborX="350" custLinFactNeighborY="513"/>
      <dgm:spPr/>
      <dgm:t>
        <a:bodyPr/>
        <a:lstStyle/>
        <a:p>
          <a:endParaRPr lang="en-US"/>
        </a:p>
      </dgm:t>
    </dgm:pt>
    <dgm:pt modelId="{A661EFF6-FF44-4103-9DC6-997A07BA25F5}" type="pres">
      <dgm:prSet presAssocID="{5E280FA7-3856-41C4-8D10-850B4914DDD1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F1473A-0FCD-4D31-93E9-C9855F0C0B64}" type="pres">
      <dgm:prSet presAssocID="{5E280FA7-3856-41C4-8D10-850B4914DDD1}" presName="tile2" presStyleLbl="node1" presStyleIdx="1" presStyleCnt="4"/>
      <dgm:spPr/>
      <dgm:t>
        <a:bodyPr/>
        <a:lstStyle/>
        <a:p>
          <a:endParaRPr lang="en-US"/>
        </a:p>
      </dgm:t>
    </dgm:pt>
    <dgm:pt modelId="{3EE45866-141A-42D0-8BF0-E19F5DF99829}" type="pres">
      <dgm:prSet presAssocID="{5E280FA7-3856-41C4-8D10-850B4914DDD1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DB5FDC-6C24-419F-BFF0-ACFE1E8CBC5A}" type="pres">
      <dgm:prSet presAssocID="{5E280FA7-3856-41C4-8D10-850B4914DDD1}" presName="tile3" presStyleLbl="node1" presStyleIdx="2" presStyleCnt="4"/>
      <dgm:spPr/>
      <dgm:t>
        <a:bodyPr/>
        <a:lstStyle/>
        <a:p>
          <a:endParaRPr lang="en-US"/>
        </a:p>
      </dgm:t>
    </dgm:pt>
    <dgm:pt modelId="{5C3BFC42-3BA4-45ED-BFDF-C27837E86FAA}" type="pres">
      <dgm:prSet presAssocID="{5E280FA7-3856-41C4-8D10-850B4914DDD1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665EBA-649F-4B23-8AD8-48D1491511B6}" type="pres">
      <dgm:prSet presAssocID="{5E280FA7-3856-41C4-8D10-850B4914DDD1}" presName="tile4" presStyleLbl="node1" presStyleIdx="3" presStyleCnt="4"/>
      <dgm:spPr/>
      <dgm:t>
        <a:bodyPr/>
        <a:lstStyle/>
        <a:p>
          <a:endParaRPr lang="en-US"/>
        </a:p>
      </dgm:t>
    </dgm:pt>
    <dgm:pt modelId="{D22AD66E-6706-46B8-823A-0298EDF37F1D}" type="pres">
      <dgm:prSet presAssocID="{5E280FA7-3856-41C4-8D10-850B4914DDD1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9A6CE7-01B3-4BCD-916F-19506D6362F9}" type="pres">
      <dgm:prSet presAssocID="{5E280FA7-3856-41C4-8D10-850B4914DDD1}" presName="centerTile" presStyleLbl="fgShp" presStyleIdx="0" presStyleCnt="1" custLinFactNeighborY="1026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8E9D49B1-6AAE-6C4F-9DE1-E834722AA5CD}" srcId="{F8574093-5105-443E-83C9-CBD63156C51F}" destId="{AFBD780B-D15B-3C4E-A6E9-C9F3C581C632}" srcOrd="1" destOrd="0" parTransId="{F3C6C1B4-D523-994A-A456-18E143919EB0}" sibTransId="{831D21EB-8D01-2C49-8B5F-74380F5BC355}"/>
    <dgm:cxn modelId="{E176289F-27C4-48D1-92BC-820B212E55F0}" type="presOf" srcId="{F8574093-5105-443E-83C9-CBD63156C51F}" destId="{68665EBA-649F-4B23-8AD8-48D1491511B6}" srcOrd="0" destOrd="0" presId="urn:microsoft.com/office/officeart/2005/8/layout/matrix1"/>
    <dgm:cxn modelId="{4DE4424D-544C-A544-944A-DFED27B5697C}" srcId="{F8574093-5105-443E-83C9-CBD63156C51F}" destId="{8E2DDC28-7037-E546-9E27-0A3F2EC7D803}" srcOrd="2" destOrd="0" parTransId="{5A006E38-9AB8-C940-979E-BF7D4C83E6F1}" sibTransId="{9732F7DC-49BD-344A-B30F-368AD92D41BF}"/>
    <dgm:cxn modelId="{64A91F4A-6AED-43C3-949D-AD843CD8CEB8}" type="presOf" srcId="{AFBD780B-D15B-3C4E-A6E9-C9F3C581C632}" destId="{D22AD66E-6706-46B8-823A-0298EDF37F1D}" srcOrd="1" destOrd="2" presId="urn:microsoft.com/office/officeart/2005/8/layout/matrix1"/>
    <dgm:cxn modelId="{83227D4C-1999-4172-8975-D592E44F9BFF}" srcId="{5E280FA7-3856-41C4-8D10-850B4914DDD1}" destId="{7854ECB8-ABEC-458D-BD1C-C3ED3C53B5D6}" srcOrd="0" destOrd="0" parTransId="{94619E68-793B-4C54-B4CC-046951639CD0}" sibTransId="{FCCAAD37-8B42-4285-A41B-01CA81DC9CC4}"/>
    <dgm:cxn modelId="{3F1D5052-CFC6-4D17-8C5C-39F312B7628B}" type="presOf" srcId="{8C20BD4F-7E27-4768-89FF-2ECD70F3D760}" destId="{687C82F4-76EE-44EC-A6D9-98A5B31E97A5}" srcOrd="0" destOrd="1" presId="urn:microsoft.com/office/officeart/2005/8/layout/matrix1"/>
    <dgm:cxn modelId="{4A6E8939-D415-485B-8BB6-1FE1DD4F5E01}" srcId="{7854ECB8-ABEC-458D-BD1C-C3ED3C53B5D6}" destId="{C21C08E7-AC2F-41D9-B833-D7D333D10F83}" srcOrd="2" destOrd="0" parTransId="{16971C88-BB4E-44F2-9D67-65CF654610ED}" sibTransId="{82D19787-5D35-41B5-902A-8B589C9B64EF}"/>
    <dgm:cxn modelId="{B77C1243-AC84-4DCB-9B1A-329361DBF04C}" type="presOf" srcId="{A9038CA6-4994-4FDD-971F-D1D1BC756A6E}" destId="{0ADB5FDC-6C24-419F-BFF0-ACFE1E8CBC5A}" srcOrd="0" destOrd="2" presId="urn:microsoft.com/office/officeart/2005/8/layout/matrix1"/>
    <dgm:cxn modelId="{BB456726-2909-49A3-8DA5-795E1C51A297}" srcId="{BBA4F977-B7B6-4AFF-8058-79F7B79C16BB}" destId="{05921A74-01C0-4F22-9F28-9390ECB23D44}" srcOrd="1" destOrd="0" parTransId="{F8647B41-F336-4449-ACC6-639F7018ED0A}" sibTransId="{F5BB1614-B75D-40FA-80DB-FCC0CD8C8148}"/>
    <dgm:cxn modelId="{C82F344E-5D1D-4FAC-B4BA-D8E9D629824E}" type="presOf" srcId="{27FF5984-E6D5-4388-8E56-EEFE5DF63996}" destId="{68665EBA-649F-4B23-8AD8-48D1491511B6}" srcOrd="0" destOrd="1" presId="urn:microsoft.com/office/officeart/2005/8/layout/matrix1"/>
    <dgm:cxn modelId="{19EBC2AC-D011-4EE6-A68B-2E8EFED44299}" srcId="{C21C08E7-AC2F-41D9-B833-D7D333D10F83}" destId="{10D5DA44-FDFF-4C55-9EA8-B3830C8503DB}" srcOrd="0" destOrd="0" parTransId="{59E87D0B-DC7F-440A-9B41-F95EBF941BBD}" sibTransId="{72B76484-3548-416F-8AAE-301C5E717754}"/>
    <dgm:cxn modelId="{6B86BF7B-E5A4-4841-BC4E-7F8BC9A0B546}" type="presOf" srcId="{BBA4F977-B7B6-4AFF-8058-79F7B79C16BB}" destId="{687C82F4-76EE-44EC-A6D9-98A5B31E97A5}" srcOrd="0" destOrd="0" presId="urn:microsoft.com/office/officeart/2005/8/layout/matrix1"/>
    <dgm:cxn modelId="{9404C795-A5C4-482F-8DAE-880D55388225}" type="presOf" srcId="{5FBA0822-2DAA-4B33-B3EF-CDF0E6037502}" destId="{33F1473A-0FCD-4D31-93E9-C9855F0C0B64}" srcOrd="0" destOrd="2" presId="urn:microsoft.com/office/officeart/2005/8/layout/matrix1"/>
    <dgm:cxn modelId="{2ED1A78A-31B8-F641-A70F-3783DC04ACBC}" srcId="{34182716-87FA-415B-9F94-CD077A6FE132}" destId="{7E39744A-1C7E-CB44-871C-F1DFD0BD9E1D}" srcOrd="2" destOrd="0" parTransId="{C18E8EC9-016B-2942-8A5F-D7E95A4F9DF9}" sibTransId="{E3B3680F-6AF7-AD4B-B147-924244779813}"/>
    <dgm:cxn modelId="{D3CC6266-A08E-404A-B288-0E80576010A6}" type="presOf" srcId="{A9038CA6-4994-4FDD-971F-D1D1BC756A6E}" destId="{5C3BFC42-3BA4-45ED-BFDF-C27837E86FAA}" srcOrd="1" destOrd="2" presId="urn:microsoft.com/office/officeart/2005/8/layout/matrix1"/>
    <dgm:cxn modelId="{312BD409-E467-4615-9DBF-2FC71E64A000}" type="presOf" srcId="{5E280FA7-3856-41C4-8D10-850B4914DDD1}" destId="{80D7D39A-4872-4A9D-86AC-437DD2978329}" srcOrd="0" destOrd="0" presId="urn:microsoft.com/office/officeart/2005/8/layout/matrix1"/>
    <dgm:cxn modelId="{CE9D0094-CCB9-4BFD-83B3-C392F3EC7BD7}" type="presOf" srcId="{F8574093-5105-443E-83C9-CBD63156C51F}" destId="{D22AD66E-6706-46B8-823A-0298EDF37F1D}" srcOrd="1" destOrd="0" presId="urn:microsoft.com/office/officeart/2005/8/layout/matrix1"/>
    <dgm:cxn modelId="{BA8C3144-22AB-416A-BE60-A8DE7CB1A4E2}" srcId="{7854ECB8-ABEC-458D-BD1C-C3ED3C53B5D6}" destId="{34182716-87FA-415B-9F94-CD077A6FE132}" srcOrd="1" destOrd="0" parTransId="{4A633131-30D4-4251-BE49-11E74650E541}" sibTransId="{2CC684B1-C9C0-49C6-8946-6166D161CBEA}"/>
    <dgm:cxn modelId="{2FD9EDAA-706C-4AF6-A3EE-4F0EC2DCE36B}" type="presOf" srcId="{34182716-87FA-415B-9F94-CD077A6FE132}" destId="{3EE45866-141A-42D0-8BF0-E19F5DF99829}" srcOrd="1" destOrd="0" presId="urn:microsoft.com/office/officeart/2005/8/layout/matrix1"/>
    <dgm:cxn modelId="{268607CD-690B-46AE-8DDE-6F80506577CD}" srcId="{BBA4F977-B7B6-4AFF-8058-79F7B79C16BB}" destId="{8C20BD4F-7E27-4768-89FF-2ECD70F3D760}" srcOrd="0" destOrd="0" parTransId="{720FA61D-9FD1-419B-AE58-BEF34ACE0E9F}" sibTransId="{BD653AF4-F80F-4D70-96AA-6307482B19FA}"/>
    <dgm:cxn modelId="{28460500-C935-4F24-96DC-2BF8B009891B}" type="presOf" srcId="{10D5DA44-FDFF-4C55-9EA8-B3830C8503DB}" destId="{5C3BFC42-3BA4-45ED-BFDF-C27837E86FAA}" srcOrd="1" destOrd="1" presId="urn:microsoft.com/office/officeart/2005/8/layout/matrix1"/>
    <dgm:cxn modelId="{56C48043-EE41-4539-9FC3-C06D3E115B6C}" type="presOf" srcId="{C21C08E7-AC2F-41D9-B833-D7D333D10F83}" destId="{5C3BFC42-3BA4-45ED-BFDF-C27837E86FAA}" srcOrd="1" destOrd="0" presId="urn:microsoft.com/office/officeart/2005/8/layout/matrix1"/>
    <dgm:cxn modelId="{0D29701D-4FC0-489F-9172-C515D592D611}" type="presOf" srcId="{609EF76C-5BEF-0740-888F-A3E019C4A09D}" destId="{A661EFF6-FF44-4103-9DC6-997A07BA25F5}" srcOrd="1" destOrd="3" presId="urn:microsoft.com/office/officeart/2005/8/layout/matrix1"/>
    <dgm:cxn modelId="{A54F4797-443E-44CA-8265-B7536FE56B48}" srcId="{7854ECB8-ABEC-458D-BD1C-C3ED3C53B5D6}" destId="{BBA4F977-B7B6-4AFF-8058-79F7B79C16BB}" srcOrd="0" destOrd="0" parTransId="{268C1D34-2902-42F3-9640-10C19579739D}" sibTransId="{DDA3E8B0-9551-4965-A1D8-8B6D1595141D}"/>
    <dgm:cxn modelId="{C0872747-A219-4862-BA66-BE44FA095765}" type="presOf" srcId="{05921A74-01C0-4F22-9F28-9390ECB23D44}" destId="{687C82F4-76EE-44EC-A6D9-98A5B31E97A5}" srcOrd="0" destOrd="2" presId="urn:microsoft.com/office/officeart/2005/8/layout/matrix1"/>
    <dgm:cxn modelId="{272AB431-0CEC-4523-BE21-1FB61AC0E614}" type="presOf" srcId="{27FF5984-E6D5-4388-8E56-EEFE5DF63996}" destId="{D22AD66E-6706-46B8-823A-0298EDF37F1D}" srcOrd="1" destOrd="1" presId="urn:microsoft.com/office/officeart/2005/8/layout/matrix1"/>
    <dgm:cxn modelId="{A45A7607-258E-47CA-8B76-0EA6AD61845E}" type="presOf" srcId="{8E2DDC28-7037-E546-9E27-0A3F2EC7D803}" destId="{68665EBA-649F-4B23-8AD8-48D1491511B6}" srcOrd="0" destOrd="3" presId="urn:microsoft.com/office/officeart/2005/8/layout/matrix1"/>
    <dgm:cxn modelId="{C8CA27C9-C85D-442B-8665-FCE0B0E066B7}" type="presOf" srcId="{5FBA0822-2DAA-4B33-B3EF-CDF0E6037502}" destId="{3EE45866-141A-42D0-8BF0-E19F5DF99829}" srcOrd="1" destOrd="2" presId="urn:microsoft.com/office/officeart/2005/8/layout/matrix1"/>
    <dgm:cxn modelId="{FA0FCF8A-F177-46E5-84E1-81EDEA72EC5D}" type="presOf" srcId="{C21C08E7-AC2F-41D9-B833-D7D333D10F83}" destId="{0ADB5FDC-6C24-419F-BFF0-ACFE1E8CBC5A}" srcOrd="0" destOrd="0" presId="urn:microsoft.com/office/officeart/2005/8/layout/matrix1"/>
    <dgm:cxn modelId="{C2DF7250-9229-4B82-8689-DCBAB0AB5939}" type="presOf" srcId="{05921A74-01C0-4F22-9F28-9390ECB23D44}" destId="{A661EFF6-FF44-4103-9DC6-997A07BA25F5}" srcOrd="1" destOrd="2" presId="urn:microsoft.com/office/officeart/2005/8/layout/matrix1"/>
    <dgm:cxn modelId="{AA92ED51-C5FE-4937-96FB-2B2D5EC0A3C9}" srcId="{481406F5-B9FD-4167-8BB9-C1AD8DFED3F1}" destId="{612A9F7A-2A8F-4B58-8C26-08798E3615B7}" srcOrd="0" destOrd="0" parTransId="{95AA9132-2473-41E8-B4F5-A7E439733F79}" sibTransId="{BBCD3514-D132-48B7-84A8-7DCAF8B3FE45}"/>
    <dgm:cxn modelId="{6F616AF3-E290-417F-904F-FF1291F67789}" srcId="{5E280FA7-3856-41C4-8D10-850B4914DDD1}" destId="{481406F5-B9FD-4167-8BB9-C1AD8DFED3F1}" srcOrd="1" destOrd="0" parTransId="{06339A5E-245B-45A7-B03E-C47C5200A2A5}" sibTransId="{2E158E07-40D8-41B3-B7FC-FA93B4DAB6EB}"/>
    <dgm:cxn modelId="{BFAB2825-7660-47F5-B03F-DB8042CFC2F5}" srcId="{34182716-87FA-415B-9F94-CD077A6FE132}" destId="{04D6CAC9-7A66-446C-B3DD-C8E76AB67E6D}" srcOrd="0" destOrd="0" parTransId="{0656B8CE-2AD4-48F0-BCE5-B727EAD7BA60}" sibTransId="{EF50C89F-026E-4FBB-83A9-F24739B25840}"/>
    <dgm:cxn modelId="{E746F9D0-5BA4-42FD-A0B6-6655D4AC14F8}" srcId="{F8574093-5105-443E-83C9-CBD63156C51F}" destId="{27FF5984-E6D5-4388-8E56-EEFE5DF63996}" srcOrd="0" destOrd="0" parTransId="{8C1B39C4-F007-4F56-8E74-EFDC54530158}" sibTransId="{C5B84B69-F104-45BA-8C7E-7EDB02200A74}"/>
    <dgm:cxn modelId="{9EB30D45-6527-4F49-B0ED-D7AD5FCF89E6}" srcId="{C21C08E7-AC2F-41D9-B833-D7D333D10F83}" destId="{A9038CA6-4994-4FDD-971F-D1D1BC756A6E}" srcOrd="1" destOrd="0" parTransId="{F7FD4E0E-BDB8-4CB5-9E9E-CF491E63FB75}" sibTransId="{915D4AB2-AD0F-427F-973F-03135BAADB7D}"/>
    <dgm:cxn modelId="{6E990BC1-23B6-45B1-BF30-268BED67615D}" type="presOf" srcId="{8E2DDC28-7037-E546-9E27-0A3F2EC7D803}" destId="{D22AD66E-6706-46B8-823A-0298EDF37F1D}" srcOrd="1" destOrd="3" presId="urn:microsoft.com/office/officeart/2005/8/layout/matrix1"/>
    <dgm:cxn modelId="{FA8108DE-C43A-46C5-85A0-17EEA69718CE}" type="presOf" srcId="{04D6CAC9-7A66-446C-B3DD-C8E76AB67E6D}" destId="{3EE45866-141A-42D0-8BF0-E19F5DF99829}" srcOrd="1" destOrd="1" presId="urn:microsoft.com/office/officeart/2005/8/layout/matrix1"/>
    <dgm:cxn modelId="{8274ABC3-C999-441F-A13C-D866055033FD}" srcId="{7854ECB8-ABEC-458D-BD1C-C3ED3C53B5D6}" destId="{F8574093-5105-443E-83C9-CBD63156C51F}" srcOrd="3" destOrd="0" parTransId="{8D6B0220-06A1-45AA-B5F2-603D638477BB}" sibTransId="{10904976-1993-4FCB-A161-97A52BDA1000}"/>
    <dgm:cxn modelId="{EA0FB5ED-255F-4BD0-A99C-EF49A4B9C276}" type="presOf" srcId="{7E39744A-1C7E-CB44-871C-F1DFD0BD9E1D}" destId="{33F1473A-0FCD-4D31-93E9-C9855F0C0B64}" srcOrd="0" destOrd="3" presId="urn:microsoft.com/office/officeart/2005/8/layout/matrix1"/>
    <dgm:cxn modelId="{EFF120CA-371F-4D42-94D4-56C2ED998873}" srcId="{34182716-87FA-415B-9F94-CD077A6FE132}" destId="{5FBA0822-2DAA-4B33-B3EF-CDF0E6037502}" srcOrd="1" destOrd="0" parTransId="{AABD2FD7-7E6C-4996-AF1E-6CDA03195CCC}" sibTransId="{5B46DDC2-4350-4DAB-BDE1-66F46334321F}"/>
    <dgm:cxn modelId="{9BE1523E-A27D-4BF9-A627-9AD7E822C75E}" type="presOf" srcId="{609EF76C-5BEF-0740-888F-A3E019C4A09D}" destId="{687C82F4-76EE-44EC-A6D9-98A5B31E97A5}" srcOrd="0" destOrd="3" presId="urn:microsoft.com/office/officeart/2005/8/layout/matrix1"/>
    <dgm:cxn modelId="{D148EEA2-AFCD-4B6B-BD54-D0C45C0CA072}" type="presOf" srcId="{04D6CAC9-7A66-446C-B3DD-C8E76AB67E6D}" destId="{33F1473A-0FCD-4D31-93E9-C9855F0C0B64}" srcOrd="0" destOrd="1" presId="urn:microsoft.com/office/officeart/2005/8/layout/matrix1"/>
    <dgm:cxn modelId="{EE409CB3-170A-4B77-969C-74C5442DD6DB}" type="presOf" srcId="{10D5DA44-FDFF-4C55-9EA8-B3830C8503DB}" destId="{0ADB5FDC-6C24-419F-BFF0-ACFE1E8CBC5A}" srcOrd="0" destOrd="1" presId="urn:microsoft.com/office/officeart/2005/8/layout/matrix1"/>
    <dgm:cxn modelId="{749F553A-6C5B-47DD-9EDF-D1E630D817F1}" type="presOf" srcId="{BBA4F977-B7B6-4AFF-8058-79F7B79C16BB}" destId="{A661EFF6-FF44-4103-9DC6-997A07BA25F5}" srcOrd="1" destOrd="0" presId="urn:microsoft.com/office/officeart/2005/8/layout/matrix1"/>
    <dgm:cxn modelId="{1BBDA43C-AE58-4FEE-A641-61972D03A854}" type="presOf" srcId="{34182716-87FA-415B-9F94-CD077A6FE132}" destId="{33F1473A-0FCD-4D31-93E9-C9855F0C0B64}" srcOrd="0" destOrd="0" presId="urn:microsoft.com/office/officeart/2005/8/layout/matrix1"/>
    <dgm:cxn modelId="{70E34CB7-277E-4E22-8C1B-14DBC486509B}" type="presOf" srcId="{8C20BD4F-7E27-4768-89FF-2ECD70F3D760}" destId="{A661EFF6-FF44-4103-9DC6-997A07BA25F5}" srcOrd="1" destOrd="1" presId="urn:microsoft.com/office/officeart/2005/8/layout/matrix1"/>
    <dgm:cxn modelId="{A2234014-52F0-4C35-AA66-5703A0C007EE}" type="presOf" srcId="{7854ECB8-ABEC-458D-BD1C-C3ED3C53B5D6}" destId="{F39A6CE7-01B3-4BCD-916F-19506D6362F9}" srcOrd="0" destOrd="0" presId="urn:microsoft.com/office/officeart/2005/8/layout/matrix1"/>
    <dgm:cxn modelId="{FC9504FA-7B25-B54F-A696-15E3EEDF28BB}" srcId="{BBA4F977-B7B6-4AFF-8058-79F7B79C16BB}" destId="{609EF76C-5BEF-0740-888F-A3E019C4A09D}" srcOrd="2" destOrd="0" parTransId="{B4196A46-4E3D-D140-B748-5DD078357316}" sibTransId="{87572A9C-D804-FE4C-842A-E1DE36A06E53}"/>
    <dgm:cxn modelId="{DFAE71FC-4474-4EA2-8678-C973D204E109}" type="presOf" srcId="{7E39744A-1C7E-CB44-871C-F1DFD0BD9E1D}" destId="{3EE45866-141A-42D0-8BF0-E19F5DF99829}" srcOrd="1" destOrd="3" presId="urn:microsoft.com/office/officeart/2005/8/layout/matrix1"/>
    <dgm:cxn modelId="{FD1A8939-1510-4437-BE39-23279A684C78}" type="presOf" srcId="{AFBD780B-D15B-3C4E-A6E9-C9F3C581C632}" destId="{68665EBA-649F-4B23-8AD8-48D1491511B6}" srcOrd="0" destOrd="2" presId="urn:microsoft.com/office/officeart/2005/8/layout/matrix1"/>
    <dgm:cxn modelId="{B29E973B-422C-4B68-80D5-AF851E9552D0}" type="presParOf" srcId="{80D7D39A-4872-4A9D-86AC-437DD2978329}" destId="{9FA45CD1-33BD-4D22-BD0C-DAA475939C34}" srcOrd="0" destOrd="0" presId="urn:microsoft.com/office/officeart/2005/8/layout/matrix1"/>
    <dgm:cxn modelId="{1BDA52EF-24BD-4252-A4B3-7E15D7E0EA98}" type="presParOf" srcId="{9FA45CD1-33BD-4D22-BD0C-DAA475939C34}" destId="{687C82F4-76EE-44EC-A6D9-98A5B31E97A5}" srcOrd="0" destOrd="0" presId="urn:microsoft.com/office/officeart/2005/8/layout/matrix1"/>
    <dgm:cxn modelId="{7625D0E4-058A-4435-9CA5-8B90B79641AB}" type="presParOf" srcId="{9FA45CD1-33BD-4D22-BD0C-DAA475939C34}" destId="{A661EFF6-FF44-4103-9DC6-997A07BA25F5}" srcOrd="1" destOrd="0" presId="urn:microsoft.com/office/officeart/2005/8/layout/matrix1"/>
    <dgm:cxn modelId="{9D656B34-6C77-46AF-A81C-A0B4EB6D16E1}" type="presParOf" srcId="{9FA45CD1-33BD-4D22-BD0C-DAA475939C34}" destId="{33F1473A-0FCD-4D31-93E9-C9855F0C0B64}" srcOrd="2" destOrd="0" presId="urn:microsoft.com/office/officeart/2005/8/layout/matrix1"/>
    <dgm:cxn modelId="{A79B75FE-5086-4604-89D2-5D48877985BA}" type="presParOf" srcId="{9FA45CD1-33BD-4D22-BD0C-DAA475939C34}" destId="{3EE45866-141A-42D0-8BF0-E19F5DF99829}" srcOrd="3" destOrd="0" presId="urn:microsoft.com/office/officeart/2005/8/layout/matrix1"/>
    <dgm:cxn modelId="{236F9F0F-90E7-4D07-92C9-849F04E2C3B1}" type="presParOf" srcId="{9FA45CD1-33BD-4D22-BD0C-DAA475939C34}" destId="{0ADB5FDC-6C24-419F-BFF0-ACFE1E8CBC5A}" srcOrd="4" destOrd="0" presId="urn:microsoft.com/office/officeart/2005/8/layout/matrix1"/>
    <dgm:cxn modelId="{667B6EBB-E399-480A-A98C-CD2C2CAD2C7B}" type="presParOf" srcId="{9FA45CD1-33BD-4D22-BD0C-DAA475939C34}" destId="{5C3BFC42-3BA4-45ED-BFDF-C27837E86FAA}" srcOrd="5" destOrd="0" presId="urn:microsoft.com/office/officeart/2005/8/layout/matrix1"/>
    <dgm:cxn modelId="{1D17B5AC-209D-4D5A-AAF5-1247B2D43E89}" type="presParOf" srcId="{9FA45CD1-33BD-4D22-BD0C-DAA475939C34}" destId="{68665EBA-649F-4B23-8AD8-48D1491511B6}" srcOrd="6" destOrd="0" presId="urn:microsoft.com/office/officeart/2005/8/layout/matrix1"/>
    <dgm:cxn modelId="{FFA62134-0854-438F-9155-2BAD440967F8}" type="presParOf" srcId="{9FA45CD1-33BD-4D22-BD0C-DAA475939C34}" destId="{D22AD66E-6706-46B8-823A-0298EDF37F1D}" srcOrd="7" destOrd="0" presId="urn:microsoft.com/office/officeart/2005/8/layout/matrix1"/>
    <dgm:cxn modelId="{86E6FA01-AFD6-4ECE-8B0F-4C10DCE9C074}" type="presParOf" srcId="{80D7D39A-4872-4A9D-86AC-437DD2978329}" destId="{F39A6CE7-01B3-4BCD-916F-19506D6362F9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7C82F4-76EE-44EC-A6D9-98A5B31E97A5}">
      <dsp:nvSpPr>
        <dsp:cNvPr id="0" name=""/>
        <dsp:cNvSpPr/>
      </dsp:nvSpPr>
      <dsp:spPr>
        <a:xfrm rot="16200000">
          <a:off x="924977" y="-896167"/>
          <a:ext cx="2600582" cy="4419600"/>
        </a:xfrm>
        <a:prstGeom prst="round1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t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u="sng" kern="1200" dirty="0" smtClean="0">
              <a:latin typeface="1훈새마을운동 Regular"/>
              <a:ea typeface="1훈새마을운동 Regular"/>
              <a:cs typeface="1훈새마을운동 Regular"/>
            </a:rPr>
            <a:t>Strength</a:t>
          </a:r>
          <a:r>
            <a:rPr lang="ko-KR" altLang="en-US" sz="3200" b="1" u="sng" kern="1200" dirty="0" smtClean="0">
              <a:latin typeface="1훈새마을운동 Regular"/>
              <a:ea typeface="1훈새마을운동 Regular"/>
              <a:cs typeface="1훈새마을운동 Regular"/>
            </a:rPr>
            <a:t> </a:t>
          </a:r>
          <a:r>
            <a:rPr lang="en-US" altLang="ko-KR" sz="3200" b="1" u="sng" kern="1200" dirty="0" smtClean="0">
              <a:latin typeface="1훈새마을운동 Regular"/>
              <a:ea typeface="1훈새마을운동 Regular"/>
              <a:cs typeface="1훈새마을운동 Regular"/>
            </a:rPr>
            <a:t>(</a:t>
          </a:r>
          <a:r>
            <a:rPr lang="ko-KR" altLang="en-US" sz="3200" b="1" u="sng" kern="1200" dirty="0" smtClean="0">
              <a:latin typeface="1훈새마을운동 Regular"/>
              <a:ea typeface="1훈새마을운동 Regular"/>
              <a:cs typeface="1훈새마을운동 Regular"/>
            </a:rPr>
            <a:t>강점</a:t>
          </a:r>
          <a:r>
            <a:rPr lang="en-US" altLang="ko-KR" sz="3200" b="1" u="sng" kern="1200" dirty="0" smtClean="0">
              <a:latin typeface="1훈새마을운동 Regular"/>
              <a:ea typeface="1훈새마을운동 Regular"/>
              <a:cs typeface="1훈새마을운동 Regular"/>
            </a:rPr>
            <a:t>)</a:t>
          </a:r>
          <a:endParaRPr lang="ko-KR" altLang="en-US" sz="3200" b="1" u="sng" kern="1200" dirty="0" smtClean="0">
            <a:latin typeface="1훈새마을운동 Regular"/>
            <a:ea typeface="1훈새마을운동 Regular"/>
            <a:cs typeface="1훈새마을운동 Regular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b="1" kern="1200" dirty="0" smtClean="0">
            <a:latin typeface="1훈새마을운동 Regular"/>
            <a:ea typeface="1훈새마을운동 Regular"/>
            <a:cs typeface="1훈새마을운동 Regular"/>
          </a:endParaRPr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800" kern="1200" dirty="0" smtClean="0">
              <a:latin typeface="1훈새마을운동 Regular"/>
              <a:ea typeface="1훈새마을운동 Regular"/>
              <a:cs typeface="1훈새마을운동 Regular"/>
            </a:rPr>
            <a:t>프로젝트의 특화점 및 경쟁우위점</a:t>
          </a:r>
          <a:r>
            <a:rPr lang="en-US" sz="1800" kern="1200" dirty="0" smtClean="0">
              <a:latin typeface="1훈새마을운동 Regular"/>
              <a:ea typeface="1훈새마을운동 Regular"/>
              <a:cs typeface="1훈새마을운동 Regular"/>
            </a:rPr>
            <a:t> </a:t>
          </a:r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800" kern="1200" dirty="0" smtClean="0">
              <a:latin typeface="1훈새마을운동 Regular"/>
              <a:ea typeface="1훈새마을운동 Regular"/>
              <a:cs typeface="1훈새마을운동 Regular"/>
            </a:rPr>
            <a:t>우리만이 가지고 있는 특기 및 장점</a:t>
          </a:r>
          <a:endParaRPr lang="en-US" sz="1800" kern="1200" dirty="0" smtClean="0">
            <a:latin typeface="1훈새마을운동 Regular"/>
            <a:ea typeface="1훈새마을운동 Regular"/>
            <a:cs typeface="1훈새마을운동 Regular"/>
          </a:endParaRPr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800" kern="1200" dirty="0" smtClean="0">
              <a:latin typeface="1훈새마을운동 Regular"/>
              <a:ea typeface="1훈새마을운동 Regular"/>
              <a:cs typeface="1훈새마을운동 Regular"/>
            </a:rPr>
            <a:t>우리가 이 일을 제일 잘 할 수 있는 이유</a:t>
          </a:r>
          <a:endParaRPr lang="en-US" sz="1800" kern="1200" dirty="0" smtClean="0">
            <a:latin typeface="1훈새마을운동 Regular"/>
            <a:ea typeface="1훈새마을운동 Regular"/>
            <a:cs typeface="1훈새마을운동 Regular"/>
          </a:endParaRPr>
        </a:p>
      </dsp:txBody>
      <dsp:txXfrm rot="5400000">
        <a:off x="15468" y="13342"/>
        <a:ext cx="4419600" cy="1950436"/>
      </dsp:txXfrm>
    </dsp:sp>
    <dsp:sp modelId="{33F1473A-0FCD-4D31-93E9-C9855F0C0B64}">
      <dsp:nvSpPr>
        <dsp:cNvPr id="0" name=""/>
        <dsp:cNvSpPr/>
      </dsp:nvSpPr>
      <dsp:spPr>
        <a:xfrm>
          <a:off x="4419600" y="0"/>
          <a:ext cx="4419600" cy="2600582"/>
        </a:xfrm>
        <a:prstGeom prst="round1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t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u="sng" kern="1200" dirty="0" smtClean="0">
              <a:latin typeface="1훈새마을운동 Regular"/>
              <a:ea typeface="1훈새마을운동 Regular"/>
              <a:cs typeface="1훈새마을운동 Regular"/>
            </a:rPr>
            <a:t>Weakness</a:t>
          </a:r>
          <a:r>
            <a:rPr lang="ko-KR" altLang="en-US" sz="3200" b="1" u="sng" kern="1200" dirty="0" smtClean="0">
              <a:latin typeface="1훈새마을운동 Regular"/>
              <a:ea typeface="1훈새마을운동 Regular"/>
              <a:cs typeface="1훈새마을운동 Regular"/>
            </a:rPr>
            <a:t> </a:t>
          </a:r>
          <a:r>
            <a:rPr lang="en-US" altLang="ko-KR" sz="3200" b="1" u="sng" kern="1200" dirty="0" smtClean="0">
              <a:latin typeface="1훈새마을운동 Regular"/>
              <a:ea typeface="1훈새마을운동 Regular"/>
              <a:cs typeface="1훈새마을운동 Regular"/>
            </a:rPr>
            <a:t>(</a:t>
          </a:r>
          <a:r>
            <a:rPr lang="ko-KR" altLang="en-US" sz="3200" b="1" u="sng" kern="1200" dirty="0" smtClean="0">
              <a:latin typeface="1훈새마을운동 Regular"/>
              <a:ea typeface="1훈새마을운동 Regular"/>
              <a:cs typeface="1훈새마을운동 Regular"/>
            </a:rPr>
            <a:t>약점</a:t>
          </a:r>
          <a:r>
            <a:rPr lang="en-US" altLang="ko-KR" sz="3200" b="1" u="sng" kern="1200" dirty="0" smtClean="0">
              <a:latin typeface="1훈새마을운동 Regular"/>
              <a:ea typeface="1훈새마을운동 Regular"/>
              <a:cs typeface="1훈새마을운동 Regular"/>
            </a:rPr>
            <a:t>)</a:t>
          </a:r>
          <a:endParaRPr lang="ko-KR" altLang="en-US" sz="3200" b="1" u="sng" kern="1200" dirty="0" smtClean="0">
            <a:latin typeface="1훈새마을운동 Regular"/>
            <a:ea typeface="1훈새마을운동 Regular"/>
            <a:cs typeface="1훈새마을운동 Regular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b="1" kern="1200" dirty="0" smtClean="0">
            <a:latin typeface="1훈새마을운동 Regular"/>
            <a:ea typeface="1훈새마을운동 Regular"/>
            <a:cs typeface="1훈새마을운동 Regular"/>
          </a:endParaRPr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800" kern="1200" dirty="0" smtClean="0">
              <a:latin typeface="1훈새마을운동 Regular"/>
              <a:ea typeface="1훈새마을운동 Regular"/>
              <a:cs typeface="1훈새마을운동 Regular"/>
            </a:rPr>
            <a:t>우리의 제품</a:t>
          </a:r>
          <a:r>
            <a:rPr lang="en-US" altLang="ko-KR" sz="1800" kern="1200" dirty="0" smtClean="0">
              <a:latin typeface="1훈새마을운동 Regular"/>
              <a:ea typeface="1훈새마을운동 Regular"/>
              <a:cs typeface="1훈새마을운동 Regular"/>
            </a:rPr>
            <a:t>/</a:t>
          </a:r>
          <a:r>
            <a:rPr lang="ko-KR" altLang="en-US" sz="1800" kern="1200" dirty="0" smtClean="0">
              <a:latin typeface="1훈새마을운동 Regular"/>
              <a:ea typeface="1훈새마을운동 Regular"/>
              <a:cs typeface="1훈새마을운동 Regular"/>
            </a:rPr>
            <a:t>서비스의 단점 및 한계점</a:t>
          </a:r>
          <a:endParaRPr lang="en-US" sz="1800" kern="1200" dirty="0" smtClean="0">
            <a:latin typeface="1훈새마을운동 Regular"/>
            <a:ea typeface="1훈새마을운동 Regular"/>
            <a:cs typeface="1훈새마을운동 Regular"/>
          </a:endParaRPr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800" kern="1200" dirty="0" smtClean="0">
              <a:latin typeface="1훈새마을운동 Regular"/>
              <a:ea typeface="1훈새마을운동 Regular"/>
              <a:cs typeface="1훈새마을운동 Regular"/>
            </a:rPr>
            <a:t>제품</a:t>
          </a:r>
          <a:r>
            <a:rPr lang="en-US" altLang="ko-KR" sz="1800" kern="1200" dirty="0" smtClean="0">
              <a:latin typeface="1훈새마을운동 Regular"/>
              <a:ea typeface="1훈새마을운동 Regular"/>
              <a:cs typeface="1훈새마을운동 Regular"/>
            </a:rPr>
            <a:t>/</a:t>
          </a:r>
          <a:r>
            <a:rPr lang="ko-KR" altLang="en-US" sz="1800" kern="1200" dirty="0" smtClean="0">
              <a:latin typeface="1훈새마을운동 Regular"/>
              <a:ea typeface="1훈새마을운동 Regular"/>
              <a:cs typeface="1훈새마을운동 Regular"/>
            </a:rPr>
            <a:t>서비스</a:t>
          </a:r>
          <a:r>
            <a:rPr lang="en-US" altLang="ko-KR" sz="1800" kern="1200" dirty="0" smtClean="0">
              <a:latin typeface="1훈새마을운동 Regular"/>
              <a:ea typeface="1훈새마을운동 Regular"/>
              <a:cs typeface="1훈새마을운동 Regular"/>
            </a:rPr>
            <a:t>/</a:t>
          </a:r>
          <a:r>
            <a:rPr lang="ko-KR" altLang="en-US" sz="1800" kern="1200" dirty="0" smtClean="0">
              <a:latin typeface="1훈새마을운동 Regular"/>
              <a:ea typeface="1훈새마을운동 Regular"/>
              <a:cs typeface="1훈새마을운동 Regular"/>
            </a:rPr>
            <a:t>캠페인이 가지고 있는 약점</a:t>
          </a:r>
          <a:endParaRPr lang="en-US" sz="1800" kern="1200" dirty="0" smtClean="0">
            <a:latin typeface="1훈새마을운동 Regular"/>
            <a:ea typeface="1훈새마을운동 Regular"/>
            <a:cs typeface="1훈새마을운동 Regular"/>
          </a:endParaRPr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800" kern="1200" dirty="0" smtClean="0">
              <a:latin typeface="1훈새마을운동 Regular"/>
              <a:ea typeface="1훈새마을운동 Regular"/>
              <a:cs typeface="1훈새마을운동 Regular"/>
            </a:rPr>
            <a:t>우리 아이디어를 실현하기 위한 주의사항</a:t>
          </a:r>
          <a:endParaRPr lang="en-US" sz="1800" kern="1200" dirty="0" smtClean="0">
            <a:latin typeface="1훈새마을운동 Regular"/>
            <a:ea typeface="1훈새마을운동 Regular"/>
            <a:cs typeface="1훈새마을운동 Regular"/>
          </a:endParaRPr>
        </a:p>
      </dsp:txBody>
      <dsp:txXfrm>
        <a:off x="4419600" y="0"/>
        <a:ext cx="4419600" cy="1950436"/>
      </dsp:txXfrm>
    </dsp:sp>
    <dsp:sp modelId="{0ADB5FDC-6C24-419F-BFF0-ACFE1E8CBC5A}">
      <dsp:nvSpPr>
        <dsp:cNvPr id="0" name=""/>
        <dsp:cNvSpPr/>
      </dsp:nvSpPr>
      <dsp:spPr>
        <a:xfrm rot="10800000">
          <a:off x="0" y="2600582"/>
          <a:ext cx="4419600" cy="2600582"/>
        </a:xfrm>
        <a:prstGeom prst="round1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t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u="sng" kern="1200" dirty="0" smtClean="0">
              <a:latin typeface="1훈새마을운동 Regular"/>
              <a:ea typeface="1훈새마을운동 Regular"/>
              <a:cs typeface="1훈새마을운동 Regular"/>
            </a:rPr>
            <a:t>Opportunities</a:t>
          </a:r>
          <a:r>
            <a:rPr lang="ko-KR" altLang="en-US" sz="3200" b="1" u="sng" kern="1200" dirty="0" smtClean="0">
              <a:latin typeface="1훈새마을운동 Regular"/>
              <a:ea typeface="1훈새마을운동 Regular"/>
              <a:cs typeface="1훈새마을운동 Regular"/>
            </a:rPr>
            <a:t> </a:t>
          </a:r>
          <a:r>
            <a:rPr lang="en-US" altLang="ko-KR" sz="3200" b="1" u="sng" kern="1200" dirty="0" smtClean="0">
              <a:latin typeface="1훈새마을운동 Regular"/>
              <a:ea typeface="1훈새마을운동 Regular"/>
              <a:cs typeface="1훈새마을운동 Regular"/>
            </a:rPr>
            <a:t>(</a:t>
          </a:r>
          <a:r>
            <a:rPr lang="ko-KR" altLang="en-US" sz="3200" b="1" u="sng" kern="1200" dirty="0" smtClean="0">
              <a:latin typeface="1훈새마을운동 Regular"/>
              <a:ea typeface="1훈새마을운동 Regular"/>
              <a:cs typeface="1훈새마을운동 Regular"/>
            </a:rPr>
            <a:t>기회</a:t>
          </a:r>
          <a:r>
            <a:rPr lang="en-US" altLang="ko-KR" sz="3200" b="1" u="sng" kern="1200" dirty="0" smtClean="0">
              <a:latin typeface="1훈새마을운동 Regular"/>
              <a:ea typeface="1훈새마을운동 Regular"/>
              <a:cs typeface="1훈새마을운동 Regular"/>
            </a:rPr>
            <a:t>)</a:t>
          </a:r>
          <a:endParaRPr lang="ko-KR" altLang="en-US" sz="3200" b="1" u="sng" kern="1200" dirty="0" smtClean="0">
            <a:latin typeface="1훈새마을운동 Regular"/>
            <a:ea typeface="1훈새마을운동 Regular"/>
            <a:cs typeface="1훈새마을운동 Regular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b="1" u="none" kern="1200" dirty="0">
            <a:latin typeface="1훈새마을운동 Regular"/>
            <a:ea typeface="1훈새마을운동 Regular"/>
            <a:cs typeface="1훈새마을운동 Regular"/>
          </a:endParaRPr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800" u="none" kern="1200" dirty="0" smtClean="0">
              <a:latin typeface="1훈새마을운동 Regular"/>
              <a:ea typeface="1훈새마을운동 Regular"/>
              <a:cs typeface="1훈새마을운동 Regular"/>
            </a:rPr>
            <a:t>트렌드 및 기회에 대한 필요성</a:t>
          </a:r>
          <a:endParaRPr lang="en-US" sz="4400" u="none" kern="1200" dirty="0">
            <a:latin typeface="1훈새마을운동 Regular"/>
            <a:ea typeface="1훈새마을운동 Regular"/>
            <a:cs typeface="1훈새마을운동 Regular"/>
          </a:endParaRPr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800" u="none" kern="1200" dirty="0" smtClean="0">
              <a:latin typeface="1훈새마을운동 Regular"/>
              <a:ea typeface="1훈새마을운동 Regular"/>
              <a:cs typeface="1훈새마을운동 Regular"/>
            </a:rPr>
            <a:t>자원 확보의 용이성 </a:t>
          </a:r>
          <a:r>
            <a:rPr lang="en-US" altLang="ko-KR" sz="1800" u="none" kern="1200" dirty="0" smtClean="0">
              <a:latin typeface="1훈새마을운동 Regular"/>
              <a:ea typeface="1훈새마을운동 Regular"/>
              <a:cs typeface="1훈새마을운동 Regular"/>
            </a:rPr>
            <a:t>(</a:t>
          </a:r>
          <a:r>
            <a:rPr lang="ko-KR" altLang="en-US" sz="1800" u="none" kern="1200" dirty="0" smtClean="0">
              <a:latin typeface="1훈새마을운동 Regular"/>
              <a:ea typeface="1훈새마을운동 Regular"/>
              <a:cs typeface="1훈새마을운동 Regular"/>
            </a:rPr>
            <a:t>원자재</a:t>
          </a:r>
          <a:r>
            <a:rPr lang="en-US" altLang="ko-KR" sz="1800" u="none" kern="1200" dirty="0" smtClean="0">
              <a:latin typeface="1훈새마을운동 Regular"/>
              <a:ea typeface="1훈새마을운동 Regular"/>
              <a:cs typeface="1훈새마을운동 Regular"/>
            </a:rPr>
            <a:t>,</a:t>
          </a:r>
          <a:r>
            <a:rPr lang="ko-KR" altLang="en-US" sz="1800" u="none" kern="1200" dirty="0" smtClean="0">
              <a:latin typeface="1훈새마을운동 Regular"/>
              <a:ea typeface="1훈새마을운동 Regular"/>
              <a:cs typeface="1훈새마을운동 Regular"/>
            </a:rPr>
            <a:t> 인력등</a:t>
          </a:r>
          <a:r>
            <a:rPr lang="en-US" altLang="ko-KR" sz="1800" u="none" kern="1200" dirty="0" smtClean="0">
              <a:latin typeface="1훈새마을운동 Regular"/>
              <a:ea typeface="1훈새마을운동 Regular"/>
              <a:cs typeface="1훈새마을운동 Regular"/>
            </a:rPr>
            <a:t>)</a:t>
          </a:r>
          <a:endParaRPr lang="en-US" sz="1800" u="none" kern="1200" dirty="0" smtClean="0">
            <a:latin typeface="1훈새마을운동 Regular"/>
            <a:ea typeface="1훈새마을운동 Regular"/>
            <a:cs typeface="1훈새마을운동 Regular"/>
          </a:endParaRPr>
        </a:p>
      </dsp:txBody>
      <dsp:txXfrm rot="10800000">
        <a:off x="0" y="3250728"/>
        <a:ext cx="4419600" cy="1950436"/>
      </dsp:txXfrm>
    </dsp:sp>
    <dsp:sp modelId="{68665EBA-649F-4B23-8AD8-48D1491511B6}">
      <dsp:nvSpPr>
        <dsp:cNvPr id="0" name=""/>
        <dsp:cNvSpPr/>
      </dsp:nvSpPr>
      <dsp:spPr>
        <a:xfrm rot="5400000">
          <a:off x="5329108" y="1691073"/>
          <a:ext cx="2600582" cy="4419600"/>
        </a:xfrm>
        <a:prstGeom prst="round1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t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u="sng" kern="1200" dirty="0" smtClean="0">
              <a:latin typeface="1훈새마을운동 Regular"/>
              <a:ea typeface="1훈새마을운동 Regular"/>
              <a:cs typeface="1훈새마을운동 Regular"/>
            </a:rPr>
            <a:t>Threats</a:t>
          </a:r>
          <a:r>
            <a:rPr lang="en-US" altLang="ko-KR" sz="3200" b="1" u="sng" kern="1200" dirty="0" smtClean="0">
              <a:latin typeface="1훈새마을운동 Regular"/>
              <a:ea typeface="1훈새마을운동 Regular"/>
              <a:cs typeface="1훈새마을운동 Regular"/>
            </a:rPr>
            <a:t>(</a:t>
          </a:r>
          <a:r>
            <a:rPr lang="ko-KR" altLang="en-US" sz="3200" b="1" u="sng" kern="1200" dirty="0" smtClean="0">
              <a:latin typeface="1훈새마을운동 Regular"/>
              <a:ea typeface="1훈새마을운동 Regular"/>
              <a:cs typeface="1훈새마을운동 Regular"/>
            </a:rPr>
            <a:t>위협</a:t>
          </a:r>
          <a:r>
            <a:rPr lang="en-US" altLang="ko-KR" sz="3200" b="1" u="sng" kern="1200" dirty="0" smtClean="0">
              <a:latin typeface="1훈새마을운동 Regular"/>
              <a:ea typeface="1훈새마을운동 Regular"/>
              <a:cs typeface="1훈새마을운동 Regular"/>
            </a:rPr>
            <a:t>)</a:t>
          </a:r>
          <a:endParaRPr lang="ko-KR" altLang="en-US" sz="3200" b="1" u="sng" kern="1200" dirty="0" smtClean="0">
            <a:latin typeface="1훈새마을운동 Regular"/>
            <a:ea typeface="1훈새마을운동 Regular"/>
            <a:cs typeface="1훈새마을운동 Regular"/>
          </a:endParaRPr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800" u="none" kern="1200" dirty="0" smtClean="0">
              <a:latin typeface="1훈새마을운동 Regular"/>
              <a:ea typeface="1훈새마을운동 Regular"/>
              <a:cs typeface="1훈새마을운동 Regular"/>
            </a:rPr>
            <a:t>남들이 얼마나 따라하기 쉬운가</a:t>
          </a:r>
          <a:endParaRPr lang="en-US" sz="1800" u="none" kern="1200" dirty="0" smtClean="0">
            <a:latin typeface="1훈새마을운동 Regular"/>
            <a:ea typeface="1훈새마을운동 Regular"/>
            <a:cs typeface="1훈새마을운동 Regular"/>
          </a:endParaRPr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800" u="none" kern="1200" dirty="0" smtClean="0">
              <a:latin typeface="1훈새마을운동 Regular"/>
              <a:ea typeface="1훈새마을운동 Regular"/>
              <a:cs typeface="1훈새마을운동 Regular"/>
            </a:rPr>
            <a:t>실현가능한 아이디어인가</a:t>
          </a:r>
          <a:endParaRPr lang="en-US" sz="1800" u="none" kern="1200" dirty="0" smtClean="0">
            <a:latin typeface="1훈새마을운동 Regular"/>
            <a:ea typeface="1훈새마을운동 Regular"/>
            <a:cs typeface="1훈새마을운동 Regular"/>
          </a:endParaRPr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800" u="none" kern="1200" dirty="0" smtClean="0">
              <a:latin typeface="1훈새마을운동 Regular"/>
              <a:ea typeface="1훈새마을운동 Regular"/>
              <a:cs typeface="1훈새마을운동 Regular"/>
            </a:rPr>
            <a:t>지속가능한 아이디어인가</a:t>
          </a:r>
          <a:endParaRPr lang="en-US" sz="1800" u="none" kern="1200" dirty="0" smtClean="0">
            <a:latin typeface="1훈새마을운동 Regular"/>
            <a:ea typeface="1훈새마을운동 Regular"/>
            <a:cs typeface="1훈새마을운동 Regular"/>
          </a:endParaRPr>
        </a:p>
      </dsp:txBody>
      <dsp:txXfrm rot="-5400000">
        <a:off x="4419599" y="3250728"/>
        <a:ext cx="4419600" cy="1950436"/>
      </dsp:txXfrm>
    </dsp:sp>
    <dsp:sp modelId="{F39A6CE7-01B3-4BCD-916F-19506D6362F9}">
      <dsp:nvSpPr>
        <dsp:cNvPr id="0" name=""/>
        <dsp:cNvSpPr/>
      </dsp:nvSpPr>
      <dsp:spPr>
        <a:xfrm>
          <a:off x="3093720" y="1963777"/>
          <a:ext cx="2651760" cy="1300291"/>
        </a:xfrm>
        <a:prstGeom prst="roundRect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740" tIns="205740" rIns="205740" bIns="205740" numCol="1" spcCol="1270" anchor="ctr" anchorCtr="0">
          <a:noAutofit/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400" b="1" kern="1200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effectLst>
                <a:outerShdw blurRad="50800" algn="tl" rotWithShape="0">
                  <a:srgbClr val="000000"/>
                </a:outerShdw>
              </a:effectLst>
              <a:latin typeface="1훈새마을운동 Regular"/>
              <a:ea typeface="1훈새마을운동 Regular"/>
              <a:cs typeface="1훈새마을운동 Regular"/>
            </a:rPr>
            <a:t>SWOT</a:t>
          </a:r>
          <a:endParaRPr lang="en-US" sz="5400" b="1" kern="1200" cap="none" spc="0" dirty="0">
            <a:ln w="17780" cmpd="sng">
              <a:solidFill>
                <a:srgbClr val="FFFFFF"/>
              </a:solidFill>
              <a:prstDash val="solid"/>
              <a:miter lim="800000"/>
            </a:ln>
            <a:solidFill>
              <a:schemeClr val="tx1"/>
            </a:solidFill>
            <a:effectLst>
              <a:outerShdw blurRad="50800" algn="tl" rotWithShape="0">
                <a:srgbClr val="000000"/>
              </a:outerShdw>
            </a:effectLst>
            <a:latin typeface="1훈새마을운동 Regular"/>
            <a:ea typeface="1훈새마을운동 Regular"/>
            <a:cs typeface="1훈새마을운동 Regular"/>
          </a:endParaRPr>
        </a:p>
      </dsp:txBody>
      <dsp:txXfrm>
        <a:off x="3157195" y="2027252"/>
        <a:ext cx="2524810" cy="11733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  <p:extLst>
      <p:ext uri="{BB962C8B-B14F-4D97-AF65-F5344CB8AC3E}">
        <p14:creationId xmlns:p14="http://schemas.microsoft.com/office/powerpoint/2010/main" val="16962419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3" name="Shape 18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Shape 11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Shape 11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Shape 11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Shape 11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Shape 11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Shape 11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Shape 11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buClr>
                <a:srgbClr val="888888"/>
              </a:buClr>
              <a:buFont typeface="Arial"/>
              <a:buNone/>
              <a:defRPr/>
            </a:lvl1pPr>
            <a:lvl2pPr marL="457200" marR="0" indent="0" algn="ctr" rtl="0">
              <a:spcBef>
                <a:spcPts val="560"/>
              </a:spcBef>
              <a:buClr>
                <a:srgbClr val="888888"/>
              </a:buClr>
              <a:buFont typeface="Arial"/>
              <a:buNone/>
              <a:defRPr/>
            </a:lvl2pPr>
            <a:lvl3pPr marL="914400" marR="0" indent="0" algn="ctr" rtl="0">
              <a:spcBef>
                <a:spcPts val="480"/>
              </a:spcBef>
              <a:buClr>
                <a:srgbClr val="888888"/>
              </a:buClr>
              <a:buFont typeface="Arial"/>
              <a:buNone/>
              <a:defRPr/>
            </a:lvl3pPr>
            <a:lvl4pPr marL="13716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4pPr>
            <a:lvl5pPr marL="18288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제목 및 세로 텍스트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indent="-1079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indent="-762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세로 제목 및 텍스트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indent="-1079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indent="-762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indent="-1079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indent="-762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구역 머리글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None/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콘텐츠 2개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비교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None/>
              <a:defRPr/>
            </a:lvl1pPr>
            <a:lvl2pPr marL="457200" indent="0" rtl="0">
              <a:spcBef>
                <a:spcPts val="0"/>
              </a:spcBef>
              <a:buNone/>
              <a:defRPr/>
            </a:lvl2pPr>
            <a:lvl3pPr marL="914400" indent="0" rtl="0">
              <a:spcBef>
                <a:spcPts val="0"/>
              </a:spcBef>
              <a:buNone/>
              <a:defRPr/>
            </a:lvl3pPr>
            <a:lvl4pPr marL="1371600" indent="0" rtl="0">
              <a:spcBef>
                <a:spcPts val="0"/>
              </a:spcBef>
              <a:buNone/>
              <a:defRPr/>
            </a:lvl4pPr>
            <a:lvl5pPr marL="1828800" indent="0" rtl="0">
              <a:spcBef>
                <a:spcPts val="0"/>
              </a:spcBef>
              <a:buNone/>
              <a:defRPr/>
            </a:lvl5pPr>
            <a:lvl6pPr marL="2286000" indent="0" rtl="0">
              <a:spcBef>
                <a:spcPts val="0"/>
              </a:spcBef>
              <a:buNone/>
              <a:defRPr/>
            </a:lvl6pPr>
            <a:lvl7pPr marL="2743200" indent="0" rtl="0">
              <a:spcBef>
                <a:spcPts val="0"/>
              </a:spcBef>
              <a:buNone/>
              <a:defRPr/>
            </a:lvl7pPr>
            <a:lvl8pPr marL="3200400" indent="0" rtl="0">
              <a:spcBef>
                <a:spcPts val="0"/>
              </a:spcBef>
              <a:buNone/>
              <a:defRPr/>
            </a:lvl8pPr>
            <a:lvl9pPr marL="3657600" indent="0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None/>
              <a:defRPr/>
            </a:lvl1pPr>
            <a:lvl2pPr marL="457200" indent="0" rtl="0">
              <a:spcBef>
                <a:spcPts val="0"/>
              </a:spcBef>
              <a:buNone/>
              <a:defRPr/>
            </a:lvl2pPr>
            <a:lvl3pPr marL="914400" indent="0" rtl="0">
              <a:spcBef>
                <a:spcPts val="0"/>
              </a:spcBef>
              <a:buNone/>
              <a:defRPr/>
            </a:lvl3pPr>
            <a:lvl4pPr marL="1371600" indent="0" rtl="0">
              <a:spcBef>
                <a:spcPts val="0"/>
              </a:spcBef>
              <a:buNone/>
              <a:defRPr/>
            </a:lvl4pPr>
            <a:lvl5pPr marL="1828800" indent="0" rtl="0">
              <a:spcBef>
                <a:spcPts val="0"/>
              </a:spcBef>
              <a:buNone/>
              <a:defRPr/>
            </a:lvl5pPr>
            <a:lvl6pPr marL="2286000" indent="0" rtl="0">
              <a:spcBef>
                <a:spcPts val="0"/>
              </a:spcBef>
              <a:buNone/>
              <a:defRPr/>
            </a:lvl6pPr>
            <a:lvl7pPr marL="2743200" indent="0" rtl="0">
              <a:spcBef>
                <a:spcPts val="0"/>
              </a:spcBef>
              <a:buNone/>
              <a:defRPr/>
            </a:lvl7pPr>
            <a:lvl8pPr marL="3200400" indent="0" rtl="0">
              <a:spcBef>
                <a:spcPts val="0"/>
              </a:spcBef>
              <a:buNone/>
              <a:defRPr/>
            </a:lvl8pPr>
            <a:lvl9pPr marL="3657600" indent="0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제목만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캡션 있는 콘텐츠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None/>
              <a:defRPr/>
            </a:lvl1pPr>
            <a:lvl2pPr marL="457200" indent="0" rtl="0">
              <a:spcBef>
                <a:spcPts val="0"/>
              </a:spcBef>
              <a:buNone/>
              <a:defRPr/>
            </a:lvl2pPr>
            <a:lvl3pPr marL="914400" indent="0" rtl="0">
              <a:spcBef>
                <a:spcPts val="0"/>
              </a:spcBef>
              <a:buNone/>
              <a:defRPr/>
            </a:lvl3pPr>
            <a:lvl4pPr marL="1371600" indent="0" rtl="0">
              <a:spcBef>
                <a:spcPts val="0"/>
              </a:spcBef>
              <a:buNone/>
              <a:defRPr/>
            </a:lvl4pPr>
            <a:lvl5pPr marL="1828800" indent="0" rtl="0">
              <a:spcBef>
                <a:spcPts val="0"/>
              </a:spcBef>
              <a:buNone/>
              <a:defRPr/>
            </a:lvl5pPr>
            <a:lvl6pPr marL="2286000" indent="0" rtl="0">
              <a:spcBef>
                <a:spcPts val="0"/>
              </a:spcBef>
              <a:buNone/>
              <a:defRPr/>
            </a:lvl6pPr>
            <a:lvl7pPr marL="2743200" indent="0" rtl="0">
              <a:spcBef>
                <a:spcPts val="0"/>
              </a:spcBef>
              <a:buNone/>
              <a:defRPr/>
            </a:lvl7pPr>
            <a:lvl8pPr marL="3200400" indent="0" rtl="0">
              <a:spcBef>
                <a:spcPts val="0"/>
              </a:spcBef>
              <a:buNone/>
              <a:defRPr/>
            </a:lvl8pPr>
            <a:lvl9pPr marL="3657600" indent="0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캡션 있는 그림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None/>
              <a:defRPr/>
            </a:lvl1pPr>
            <a:lvl2pPr marL="457200" indent="0" rtl="0">
              <a:spcBef>
                <a:spcPts val="0"/>
              </a:spcBef>
              <a:buNone/>
              <a:defRPr/>
            </a:lvl2pPr>
            <a:lvl3pPr marL="914400" indent="0" rtl="0">
              <a:spcBef>
                <a:spcPts val="0"/>
              </a:spcBef>
              <a:buNone/>
              <a:defRPr/>
            </a:lvl3pPr>
            <a:lvl4pPr marL="1371600" indent="0" rtl="0">
              <a:spcBef>
                <a:spcPts val="0"/>
              </a:spcBef>
              <a:buNone/>
              <a:defRPr/>
            </a:lvl4pPr>
            <a:lvl5pPr marL="1828800" indent="0" rtl="0">
              <a:spcBef>
                <a:spcPts val="0"/>
              </a:spcBef>
              <a:buNone/>
              <a:defRPr/>
            </a:lvl5pPr>
            <a:lvl6pPr marL="2286000" indent="0" rtl="0">
              <a:spcBef>
                <a:spcPts val="0"/>
              </a:spcBef>
              <a:buNone/>
              <a:defRPr/>
            </a:lvl6pPr>
            <a:lvl7pPr marL="2743200" indent="0" rtl="0">
              <a:spcBef>
                <a:spcPts val="0"/>
              </a:spcBef>
              <a:buNone/>
              <a:defRPr/>
            </a:lvl7pPr>
            <a:lvl8pPr marL="3200400" indent="0" rtl="0">
              <a:spcBef>
                <a:spcPts val="0"/>
              </a:spcBef>
              <a:buNone/>
              <a:defRPr/>
            </a:lvl8pPr>
            <a:lvl9pPr marL="3657600" indent="0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marR="0" indent="-1079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marR="0" indent="-762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10" Type="http://schemas.openxmlformats.org/officeDocument/2006/relationships/image" Target="../media/image3.tif"/><Relationship Id="rId4" Type="http://schemas.openxmlformats.org/officeDocument/2006/relationships/image" Target="../media/image1.pn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.t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3.t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3.t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3.t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13" Type="http://schemas.openxmlformats.org/officeDocument/2006/relationships/image" Target="../media/image3.tif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diagramColors" Target="../diagrams/colors1.xml"/><Relationship Id="rId5" Type="http://schemas.openxmlformats.org/officeDocument/2006/relationships/image" Target="../media/image7.png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1.png"/><Relationship Id="rId9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3.t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1.wdp"/><Relationship Id="rId5" Type="http://schemas.openxmlformats.org/officeDocument/2006/relationships/image" Target="../media/image7.png"/><Relationship Id="rId10" Type="http://schemas.openxmlformats.org/officeDocument/2006/relationships/image" Target="../media/image15.png"/><Relationship Id="rId4" Type="http://schemas.openxmlformats.org/officeDocument/2006/relationships/image" Target="../media/image1.png"/><Relationship Id="rId9" Type="http://schemas.openxmlformats.org/officeDocument/2006/relationships/image" Target="../media/image14.jpg"/><Relationship Id="rId14" Type="http://schemas.openxmlformats.org/officeDocument/2006/relationships/image" Target="../media/image3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C3B5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Shape 85"/>
          <p:cNvSpPr/>
          <p:nvPr/>
        </p:nvSpPr>
        <p:spPr>
          <a:xfrm>
            <a:off x="2232167" y="3068959"/>
            <a:ext cx="4741238" cy="732728"/>
          </a:xfrm>
          <a:prstGeom prst="rect">
            <a:avLst/>
          </a:prstGeom>
          <a:noFill/>
          <a:ln w="57150" cap="flat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71550" tIns="35775" rIns="71550" bIns="357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Shape 86"/>
          <p:cNvSpPr txBox="1"/>
          <p:nvPr/>
        </p:nvSpPr>
        <p:spPr>
          <a:xfrm>
            <a:off x="2265311" y="3092788"/>
            <a:ext cx="4741238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ko-KR" altLang="en-US" sz="2800" b="1" i="0" u="none" strike="noStrike" cap="none" baseline="0" dirty="0" smtClean="0">
                <a:solidFill>
                  <a:schemeClr val="lt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두런두런 학교변화 프로젝트</a:t>
            </a:r>
            <a:endParaRPr lang="ko-KR" sz="2800" b="1" i="0" u="none" strike="noStrike" cap="none" baseline="0" dirty="0">
              <a:solidFill>
                <a:schemeClr val="lt1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sp>
        <p:nvSpPr>
          <p:cNvPr id="87" name="Shape 87"/>
          <p:cNvSpPr txBox="1"/>
          <p:nvPr/>
        </p:nvSpPr>
        <p:spPr>
          <a:xfrm>
            <a:off x="2232167" y="3876766"/>
            <a:ext cx="4741238" cy="27231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 altLang="ko-KR" sz="1300" dirty="0" smtClean="0">
                <a:solidFill>
                  <a:schemeClr val="lt1"/>
                </a:solidFill>
                <a:latin typeface="나눔고딕" pitchFamily="50" charset="-127"/>
                <a:ea typeface="나눔고딕" pitchFamily="50" charset="-127"/>
              </a:rPr>
              <a:t>Do Learn Do Learn Project</a:t>
            </a:r>
            <a:endParaRPr lang="ko-KR" sz="1300" b="0" i="0" u="none" strike="noStrike" cap="none" baseline="0" dirty="0">
              <a:solidFill>
                <a:schemeClr val="lt1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pic>
        <p:nvPicPr>
          <p:cNvPr id="88" name="Shape 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52320" y="112478"/>
            <a:ext cx="1523809" cy="5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Shape 8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79280" y="6301330"/>
            <a:ext cx="1185436" cy="34651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232167" y="2708920"/>
            <a:ext cx="47412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5</a:t>
            </a:r>
            <a:r>
              <a:rPr lang="ko-KR" altLang="en-US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주차 </a:t>
            </a:r>
            <a:r>
              <a:rPr lang="en-US" altLang="ko-KR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– </a:t>
            </a:r>
            <a:r>
              <a:rPr lang="ko-KR" altLang="en-US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두런두런 전략수립</a:t>
            </a:r>
            <a:endParaRPr lang="ko-KR" altLang="en-US" dirty="0"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9" name="pasted-image.ti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hape 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48680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 txBox="1"/>
          <p:nvPr/>
        </p:nvSpPr>
        <p:spPr>
          <a:xfrm>
            <a:off x="1115616" y="212211"/>
            <a:ext cx="4176464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ko-KR" altLang="en-US" sz="3900" b="1" i="0" u="none" strike="noStrike" cap="none" baseline="0" err="1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두런왕조</a:t>
            </a:r>
            <a:r>
              <a:rPr lang="ko-KR" altLang="en-US" sz="3900" b="1" err="1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실록</a:t>
            </a:r>
            <a:r>
              <a:rPr lang="ko-KR" altLang="en-US" sz="39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 작성</a:t>
            </a:r>
            <a:endParaRPr lang="ko-KR" sz="3900" b="1" i="0" u="none" strike="noStrike" cap="none" baseline="0" dirty="0">
              <a:solidFill>
                <a:srgbClr val="0C3B5D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pic>
        <p:nvPicPr>
          <p:cNvPr id="107" name="Shape 1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404414"/>
            <a:ext cx="863999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1" y="0"/>
            <a:ext cx="936103" cy="1096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9" y="428583"/>
            <a:ext cx="902399" cy="2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115"/>
          <p:cNvSpPr txBox="1"/>
          <p:nvPr/>
        </p:nvSpPr>
        <p:spPr>
          <a:xfrm>
            <a:off x="923262" y="5805264"/>
            <a:ext cx="7297477" cy="792088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altLang="en-US" sz="1600" b="0" i="0" u="none" strike="noStrike" cap="none" baseline="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  <a:sym typeface="Arial"/>
              </a:rPr>
              <a:t>우리의 활동</a:t>
            </a:r>
            <a:r>
              <a:rPr lang="ko-KR" altLang="en-US" sz="1600" b="0" i="0" u="none" strike="noStrike" cap="none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  <a:sym typeface="Arial"/>
              </a:rPr>
              <a:t> 기록은 우리의 역사가 됩니다</a:t>
            </a:r>
            <a:r>
              <a:rPr lang="en-US" altLang="ko-KR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! 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altLang="en-US" sz="1600" dirty="0" err="1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두런왕조실록을</a:t>
            </a:r>
            <a:r>
              <a:rPr lang="ko-KR" altLang="en-US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 작성해볼까요</a:t>
            </a:r>
            <a:r>
              <a:rPr lang="en-US" altLang="ko-KR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?</a:t>
            </a:r>
            <a:endParaRPr lang="ko-KR" sz="1600" b="0" i="0" u="none" strike="noStrike" cap="none" baseline="0" dirty="0">
              <a:solidFill>
                <a:srgbClr val="0C3B5D"/>
              </a:solidFill>
              <a:latin typeface="나눔고딕 ExtraBold" pitchFamily="50" charset="-127"/>
              <a:ea typeface="나눔고딕 ExtraBold" pitchFamily="50" charset="-127"/>
              <a:sym typeface="Arial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1538731" y="1292159"/>
            <a:ext cx="6066539" cy="4369089"/>
            <a:chOff x="1065899" y="1018488"/>
            <a:chExt cx="6516455" cy="4693116"/>
          </a:xfrm>
        </p:grpSpPr>
        <p:pic>
          <p:nvPicPr>
            <p:cNvPr id="11" name="Picture 4" descr="C:\Users\user\Desktop\실록 속지.pn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065899" y="1018488"/>
              <a:ext cx="6516455" cy="4693116"/>
            </a:xfrm>
            <a:prstGeom prst="rect">
              <a:avLst/>
            </a:prstGeom>
            <a:noFill/>
          </p:spPr>
        </p:pic>
        <p:pic>
          <p:nvPicPr>
            <p:cNvPr id="12" name="table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30191" y="1582965"/>
              <a:ext cx="2813641" cy="3726471"/>
            </a:xfrm>
            <a:prstGeom prst="rect">
              <a:avLst/>
            </a:prstGeom>
          </p:spPr>
        </p:pic>
      </p:grpSp>
      <p:pic>
        <p:nvPicPr>
          <p:cNvPr id="13" name="pasted-image.tif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5658400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Shape 1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56597"/>
            <a:ext cx="9143998" cy="5617741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Shape 175"/>
          <p:cNvSpPr txBox="1"/>
          <p:nvPr/>
        </p:nvSpPr>
        <p:spPr>
          <a:xfrm>
            <a:off x="1115616" y="212211"/>
            <a:ext cx="2536933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ko-KR" sz="39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Main Title</a:t>
            </a:r>
          </a:p>
        </p:txBody>
      </p:sp>
      <p:sp>
        <p:nvSpPr>
          <p:cNvPr id="176" name="Shape 176"/>
          <p:cNvSpPr txBox="1"/>
          <p:nvPr/>
        </p:nvSpPr>
        <p:spPr>
          <a:xfrm>
            <a:off x="1115616" y="812329"/>
            <a:ext cx="3347944" cy="27231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ko-KR" sz="13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Awesome School subtitle</a:t>
            </a:r>
          </a:p>
        </p:txBody>
      </p:sp>
      <p:sp>
        <p:nvSpPr>
          <p:cNvPr id="177" name="Shape 177"/>
          <p:cNvSpPr txBox="1"/>
          <p:nvPr/>
        </p:nvSpPr>
        <p:spPr>
          <a:xfrm>
            <a:off x="3239775" y="2996952"/>
            <a:ext cx="2988408" cy="718589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ko-KR" sz="42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</a:p>
        </p:txBody>
      </p:sp>
      <p:pic>
        <p:nvPicPr>
          <p:cNvPr id="178" name="Shape 17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88260" y="3753048"/>
            <a:ext cx="1967477" cy="10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Shape 17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Shape 18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9" y="188533"/>
            <a:ext cx="902323" cy="2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asted-image.ti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467544" y="4293096"/>
            <a:ext cx="8136904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 smtClean="0">
                <a:latin typeface="+mn-ea"/>
              </a:rPr>
              <a:t>Copyright</a:t>
            </a:r>
          </a:p>
          <a:p>
            <a:endParaRPr lang="en-US" altLang="ko-KR" sz="1200" dirty="0" smtClean="0">
              <a:latin typeface="+mn-ea"/>
            </a:endParaRPr>
          </a:p>
          <a:p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본 자료는 동그라미재단의 지원으로 개발되었으며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저작권과 일체의 사용권리는 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“</a:t>
            </a:r>
            <a:r>
              <a:rPr lang="ko-KR" altLang="en-US" sz="1200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어썸스</a:t>
            </a:r>
            <a:r>
              <a:rPr lang="ko-KR" altLang="en-US" sz="120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쿨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”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있습니다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Creative Commons License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의 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"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저작자표시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비영리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변경금지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(CC BY-NC-ND)"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따라 비영리 목적의 경우 사용 가능합니다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r>
              <a:rPr lang="en-US" altLang="ko-KR" sz="1200" u="sng" dirty="0" smtClean="0">
                <a:solidFill>
                  <a:srgbClr val="0000F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http://creativecommons.org/licenses/by-nc-nd/4.0</a:t>
            </a:r>
            <a:r>
              <a:rPr lang="en-US" altLang="ko-KR" sz="1200" u="sng" dirty="0" smtClean="0">
                <a:solidFill>
                  <a:srgbClr val="0000FF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/</a:t>
            </a:r>
            <a:endParaRPr lang="ko-KR" altLang="en-US" sz="1200" u="sng" dirty="0">
              <a:solidFill>
                <a:srgbClr val="0000FF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7" name="Shape 9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92278" y="188532"/>
            <a:ext cx="902323" cy="25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asted-image.t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62399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Shape 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79280" y="6301330"/>
            <a:ext cx="1185436" cy="346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Shape 9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202474"/>
            <a:ext cx="9144000" cy="249835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Shape 96"/>
          <p:cNvSpPr txBox="1"/>
          <p:nvPr/>
        </p:nvSpPr>
        <p:spPr>
          <a:xfrm>
            <a:off x="381280" y="1693257"/>
            <a:ext cx="4176463" cy="10156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ko-KR" sz="6000" b="0" i="0" u="none" strike="noStrike" cap="none" baseline="0" dirty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CONTENT</a:t>
            </a:r>
          </a:p>
        </p:txBody>
      </p:sp>
      <p:sp>
        <p:nvSpPr>
          <p:cNvPr id="97" name="Shape 97"/>
          <p:cNvSpPr txBox="1"/>
          <p:nvPr/>
        </p:nvSpPr>
        <p:spPr>
          <a:xfrm>
            <a:off x="6012160" y="2636911"/>
            <a:ext cx="2448271" cy="21698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sz="1800" b="1" i="1" u="none" strike="noStrike" cap="none" baseline="0" dirty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01.</a:t>
            </a:r>
            <a:r>
              <a:rPr lang="ko-KR" sz="1800" b="0" i="1" u="none" strike="noStrike" cap="none" baseline="0" dirty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 </a:t>
            </a:r>
            <a:r>
              <a:rPr lang="en-US" altLang="ko-KR" sz="1800" i="1" dirty="0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</a:rPr>
              <a:t>Check in</a:t>
            </a:r>
            <a:endParaRPr lang="ko-KR" sz="1800" b="0" i="1" u="none" strike="noStrike" cap="none" baseline="0" dirty="0">
              <a:solidFill>
                <a:schemeClr val="dk1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sz="1800" b="1" i="1" u="none" strike="noStrike" cap="none" baseline="0" dirty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02.</a:t>
            </a:r>
            <a:r>
              <a:rPr lang="ko-KR" sz="1800" b="0" i="1" u="none" strike="noStrike" cap="none" baseline="0" dirty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 </a:t>
            </a:r>
            <a:r>
              <a:rPr lang="ko-KR" altLang="en-US" sz="1800" i="1" dirty="0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</a:rPr>
              <a:t>기회 입증 발표</a:t>
            </a:r>
            <a:endParaRPr lang="ko-KR" sz="1800" b="0" i="1" u="none" strike="noStrike" cap="none" baseline="0" dirty="0">
              <a:solidFill>
                <a:schemeClr val="dk1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sz="1800" b="1" i="1" u="none" strike="noStrike" cap="none" baseline="0" dirty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03.</a:t>
            </a:r>
            <a:r>
              <a:rPr lang="ko-KR" sz="1800" b="0" i="1" u="none" strike="noStrike" cap="none" baseline="0" dirty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 </a:t>
            </a:r>
            <a:r>
              <a:rPr lang="en-US" altLang="ko-KR" sz="1800" i="1" dirty="0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</a:rPr>
              <a:t>SWOT, 4P </a:t>
            </a:r>
            <a:r>
              <a:rPr lang="ko-KR" altLang="en-US" sz="1800" i="1" dirty="0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</a:rPr>
              <a:t>분석</a:t>
            </a:r>
            <a:endParaRPr lang="ko-KR" sz="1800" b="0" i="1" u="none" strike="noStrike" cap="none" baseline="0" dirty="0">
              <a:solidFill>
                <a:schemeClr val="dk1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sz="1800" b="1" i="1" u="none" strike="noStrike" cap="none" baseline="0" dirty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04. </a:t>
            </a:r>
            <a:r>
              <a:rPr lang="ko-KR" altLang="en-US" sz="1800" i="1" dirty="0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</a:rPr>
              <a:t>실행계획 세우기</a:t>
            </a:r>
            <a:endParaRPr lang="ko-KR" sz="1800" b="0" i="1" u="none" strike="noStrike" cap="none" baseline="0" dirty="0">
              <a:solidFill>
                <a:schemeClr val="dk1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sz="1800" b="1" i="1" u="none" strike="noStrike" cap="none" baseline="0" dirty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05.</a:t>
            </a:r>
            <a:r>
              <a:rPr lang="ko-KR" sz="1800" b="0" i="1" u="none" strike="noStrike" cap="none" baseline="0" dirty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 </a:t>
            </a:r>
            <a:r>
              <a:rPr lang="ko-KR" altLang="en-US" sz="1800" i="1" dirty="0" err="1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</a:rPr>
              <a:t>두런왕조실록</a:t>
            </a:r>
            <a:r>
              <a:rPr lang="ko-KR" altLang="en-US" sz="1800" i="1" dirty="0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</a:rPr>
              <a:t> 작성</a:t>
            </a:r>
            <a:endParaRPr lang="ko-KR" sz="1800" b="0" i="1" u="none" strike="noStrike" cap="none" baseline="0" dirty="0">
              <a:solidFill>
                <a:schemeClr val="dk1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pic>
        <p:nvPicPr>
          <p:cNvPr id="98" name="Shape 9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Shape 9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9" y="188533"/>
            <a:ext cx="902323" cy="2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asted-image.ti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654701" y="6453336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Shape 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 txBox="1"/>
          <p:nvPr/>
        </p:nvSpPr>
        <p:spPr>
          <a:xfrm>
            <a:off x="1115616" y="212211"/>
            <a:ext cx="2536933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altLang="ko-KR" sz="3900" b="1" i="0" u="none" strike="noStrike" cap="none" baseline="0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Check</a:t>
            </a:r>
            <a:r>
              <a:rPr lang="en-US" altLang="ko-KR" sz="3900" b="1" i="0" u="none" strike="noStrike" cap="none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 i</a:t>
            </a:r>
            <a:r>
              <a:rPr lang="en-US" altLang="ko-KR" sz="3900" b="1" i="0" u="none" strike="noStrike" cap="none" baseline="0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n</a:t>
            </a:r>
            <a:endParaRPr lang="ko-KR" sz="3900" b="1" i="0" u="none" strike="noStrike" cap="none" baseline="0" dirty="0">
              <a:solidFill>
                <a:srgbClr val="0C3B5D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pic>
        <p:nvPicPr>
          <p:cNvPr id="107" name="Shape 1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404414"/>
            <a:ext cx="863999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1" y="0"/>
            <a:ext cx="936103" cy="1096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9" y="428583"/>
            <a:ext cx="902399" cy="2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6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Shape 115"/>
          <p:cNvSpPr txBox="1"/>
          <p:nvPr/>
        </p:nvSpPr>
        <p:spPr>
          <a:xfrm>
            <a:off x="923262" y="5029907"/>
            <a:ext cx="7297477" cy="1495437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altLang="en-US" sz="1600" b="0" i="0" u="none" strike="noStrike" cap="none" baseline="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  <a:sym typeface="Arial"/>
              </a:rPr>
              <a:t>함께 프로젝트를 진행할 친구가 오늘 </a:t>
            </a:r>
            <a:r>
              <a:rPr lang="ko-KR" altLang="en-US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기분이 좋지 않다면 심한 장난은 삼가야겠죠</a:t>
            </a:r>
            <a:r>
              <a:rPr lang="en-US" altLang="ko-KR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? 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altLang="en-US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서로서로 오늘 하루를 배려하는 차원에서</a:t>
            </a:r>
            <a:r>
              <a:rPr lang="en-US" altLang="ko-KR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,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altLang="en-US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오늘 기분을 </a:t>
            </a:r>
            <a:r>
              <a:rPr lang="en-US" altLang="ko-KR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10</a:t>
            </a:r>
            <a:r>
              <a:rPr lang="ko-KR" altLang="en-US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점 만점에 몇 점인지 이야기 해볼까요</a:t>
            </a:r>
            <a:r>
              <a:rPr lang="en-US" altLang="ko-KR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?</a:t>
            </a:r>
            <a:endParaRPr lang="ko-KR" sz="1600" b="0" i="0" u="none" strike="noStrike" cap="none" baseline="0" dirty="0">
              <a:solidFill>
                <a:srgbClr val="0C3B5D"/>
              </a:solidFill>
              <a:latin typeface="나눔고딕 ExtraBold" pitchFamily="50" charset="-127"/>
              <a:ea typeface="나눔고딕 ExtraBold" pitchFamily="50" charset="-127"/>
              <a:sym typeface="Arial"/>
            </a:endParaRPr>
          </a:p>
        </p:txBody>
      </p:sp>
      <p:pic>
        <p:nvPicPr>
          <p:cNvPr id="14" name="Picture 2" descr="C:\Users\Administrator\Dropbox\어썸\두런두런\경안고 두런두런\7주차\KIBUN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566" y="1699642"/>
            <a:ext cx="4732865" cy="30744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0" name="pasted-image.ti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hape 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 txBox="1"/>
          <p:nvPr/>
        </p:nvSpPr>
        <p:spPr>
          <a:xfrm>
            <a:off x="1043608" y="212211"/>
            <a:ext cx="6427862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ko-KR" altLang="en-US" sz="39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기회 입증</a:t>
            </a:r>
            <a:r>
              <a:rPr lang="en-US" altLang="ko-KR" sz="39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3900" b="1" dirty="0" err="1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니즈</a:t>
            </a:r>
            <a:r>
              <a:rPr lang="ko-KR" altLang="en-US" sz="39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 인터뷰</a:t>
            </a:r>
            <a:r>
              <a:rPr lang="en-US" altLang="ko-KR" sz="39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) </a:t>
            </a:r>
            <a:r>
              <a:rPr lang="ko-KR" altLang="en-US" sz="39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발표</a:t>
            </a:r>
            <a:endParaRPr lang="ko-KR" sz="3900" b="1" i="0" u="none" strike="noStrike" cap="none" baseline="0" dirty="0">
              <a:solidFill>
                <a:srgbClr val="0C3B5D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sp>
        <p:nvSpPr>
          <p:cNvPr id="106" name="Shape 106"/>
          <p:cNvSpPr txBox="1"/>
          <p:nvPr/>
        </p:nvSpPr>
        <p:spPr>
          <a:xfrm>
            <a:off x="1115616" y="812329"/>
            <a:ext cx="4536504" cy="27231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ko-KR" sz="1300" b="0" i="0" u="none" strike="noStrike" cap="none" baseline="0" dirty="0">
              <a:solidFill>
                <a:srgbClr val="0C3B5D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pic>
        <p:nvPicPr>
          <p:cNvPr id="107" name="Shape 1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404414"/>
            <a:ext cx="863999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1" y="0"/>
            <a:ext cx="936103" cy="1096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9" y="428583"/>
            <a:ext cx="902399" cy="2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그룹 1"/>
          <p:cNvGrpSpPr/>
          <p:nvPr/>
        </p:nvGrpSpPr>
        <p:grpSpPr>
          <a:xfrm>
            <a:off x="689550" y="895790"/>
            <a:ext cx="7764901" cy="6103213"/>
            <a:chOff x="225314" y="895790"/>
            <a:chExt cx="7764901" cy="6103213"/>
          </a:xfrm>
        </p:grpSpPr>
        <p:pic>
          <p:nvPicPr>
            <p:cNvPr id="14" name="Picture 4" descr="C:\Users\Administrator\Dropbox\어썸\두런두런\경안고 두런두런\9주차\6476996708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314" y="895790"/>
              <a:ext cx="7764901" cy="61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4"/>
            <p:cNvSpPr txBox="1"/>
            <p:nvPr/>
          </p:nvSpPr>
          <p:spPr>
            <a:xfrm>
              <a:off x="2607906" y="2852936"/>
              <a:ext cx="288032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ko-KR" altLang="en-US" sz="3200" dirty="0" err="1" smtClean="0">
                  <a:solidFill>
                    <a:srgbClr val="FFC000"/>
                  </a:solidFill>
                  <a:latin typeface="1훈새마을운동 R" pitchFamily="18" charset="-127"/>
                  <a:ea typeface="1훈새마을운동 R" pitchFamily="18" charset="-127"/>
                </a:rPr>
                <a:t>니즈</a:t>
              </a:r>
              <a:r>
                <a:rPr lang="ko-KR" altLang="en-US" sz="3200" dirty="0" smtClean="0">
                  <a:solidFill>
                    <a:srgbClr val="FFC000"/>
                  </a:solidFill>
                  <a:latin typeface="1훈새마을운동 R" pitchFamily="18" charset="-127"/>
                  <a:ea typeface="1훈새마을운동 R" pitchFamily="18" charset="-127"/>
                </a:rPr>
                <a:t> 인터뷰 </a:t>
              </a:r>
              <a:r>
                <a:rPr lang="ko-KR" altLang="en-US" sz="3200" dirty="0" err="1" smtClean="0">
                  <a:solidFill>
                    <a:srgbClr val="FFC000"/>
                  </a:solidFill>
                  <a:latin typeface="1훈새마을운동 R" pitchFamily="18" charset="-127"/>
                  <a:ea typeface="1훈새마을운동 R" pitchFamily="18" charset="-127"/>
                </a:rPr>
                <a:t>공유회</a:t>
              </a:r>
              <a:endParaRPr lang="ko-KR" altLang="en-US" sz="4400" dirty="0">
                <a:solidFill>
                  <a:srgbClr val="FFC000"/>
                </a:solidFill>
                <a:latin typeface="1훈새마을운동 R" pitchFamily="18" charset="-127"/>
                <a:ea typeface="1훈새마을운동 R" pitchFamily="18" charset="-127"/>
              </a:endParaRPr>
            </a:p>
          </p:txBody>
        </p:sp>
      </p:grpSp>
      <p:pic>
        <p:nvPicPr>
          <p:cNvPr id="12" name="pasted-image.ti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529402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hape 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 txBox="1"/>
          <p:nvPr/>
        </p:nvSpPr>
        <p:spPr>
          <a:xfrm>
            <a:off x="1115616" y="212211"/>
            <a:ext cx="5688632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ko-KR" altLang="en-US" sz="3900" b="1" i="0" u="none" strike="noStrike" cap="none" baseline="0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기회 입증 결과</a:t>
            </a:r>
            <a:r>
              <a:rPr lang="en-US" altLang="ko-KR" sz="3900" b="1" i="0" u="none" strike="noStrike" cap="none" baseline="0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,</a:t>
            </a:r>
            <a:r>
              <a:rPr lang="ko-KR" altLang="en-US" sz="3900" b="1" i="0" u="none" strike="noStrike" cap="none" baseline="0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 </a:t>
            </a:r>
            <a:r>
              <a:rPr lang="ko-KR" altLang="en-US" sz="3900" b="1" i="0" u="none" strike="noStrike" cap="none" baseline="0" dirty="0" err="1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느낀점</a:t>
            </a:r>
            <a:endParaRPr lang="ko-KR" sz="3900" b="1" i="0" u="none" strike="noStrike" cap="none" baseline="0" dirty="0">
              <a:solidFill>
                <a:srgbClr val="0C3B5D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sp>
        <p:nvSpPr>
          <p:cNvPr id="106" name="Shape 106"/>
          <p:cNvSpPr txBox="1"/>
          <p:nvPr/>
        </p:nvSpPr>
        <p:spPr>
          <a:xfrm>
            <a:off x="1115616" y="812329"/>
            <a:ext cx="4536504" cy="27231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ko-KR" sz="1300" b="0" i="0" u="none" strike="noStrike" cap="none" baseline="0" dirty="0">
              <a:solidFill>
                <a:srgbClr val="0C3B5D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pic>
        <p:nvPicPr>
          <p:cNvPr id="107" name="Shape 1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404414"/>
            <a:ext cx="863999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1" y="0"/>
            <a:ext cx="936103" cy="1096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9" y="428583"/>
            <a:ext cx="902399" cy="2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6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Shape 115"/>
          <p:cNvSpPr txBox="1"/>
          <p:nvPr/>
        </p:nvSpPr>
        <p:spPr>
          <a:xfrm>
            <a:off x="923262" y="5805264"/>
            <a:ext cx="7297477" cy="487325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altLang="en-US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기회 입증 활동을 마친 후 결과와 </a:t>
            </a:r>
            <a:r>
              <a:rPr lang="ko-KR" altLang="en-US" sz="1600" dirty="0" err="1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느낀점을</a:t>
            </a:r>
            <a:r>
              <a:rPr lang="ko-KR" altLang="en-US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 공유해봅니다</a:t>
            </a:r>
            <a:r>
              <a:rPr lang="en-US" altLang="ko-KR" sz="1600" dirty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,</a:t>
            </a:r>
            <a:endParaRPr lang="en-US" altLang="ko-KR" sz="1600" dirty="0" smtClean="0">
              <a:solidFill>
                <a:srgbClr val="0C3B5D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12" name="Picture 2" descr="C:\Users\Administrator.WIN-QM256IRFPOD\Desktop\다운로드 (1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830" y="1700808"/>
            <a:ext cx="4136341" cy="3312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asted-image.ti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1347638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hape 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 txBox="1"/>
          <p:nvPr/>
        </p:nvSpPr>
        <p:spPr>
          <a:xfrm>
            <a:off x="1115616" y="212211"/>
            <a:ext cx="5040560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altLang="ko-KR" sz="39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SWOT, 4P </a:t>
            </a:r>
            <a:r>
              <a:rPr lang="ko-KR" altLang="en-US" sz="39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연구</a:t>
            </a:r>
            <a:endParaRPr lang="ko-KR" sz="3900" b="1" i="0" u="none" strike="noStrike" cap="none" baseline="0" dirty="0">
              <a:solidFill>
                <a:srgbClr val="0C3B5D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sp>
        <p:nvSpPr>
          <p:cNvPr id="106" name="Shape 106"/>
          <p:cNvSpPr txBox="1"/>
          <p:nvPr/>
        </p:nvSpPr>
        <p:spPr>
          <a:xfrm>
            <a:off x="1115616" y="812329"/>
            <a:ext cx="4536504" cy="27231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ko-KR" sz="1300" b="0" i="0" u="none" strike="noStrike" cap="none" baseline="0" dirty="0">
              <a:solidFill>
                <a:srgbClr val="0C3B5D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pic>
        <p:nvPicPr>
          <p:cNvPr id="107" name="Shape 1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404414"/>
            <a:ext cx="863999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1" y="0"/>
            <a:ext cx="936103" cy="1096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9" y="428583"/>
            <a:ext cx="902399" cy="2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1" name="내용 개체 틀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326629"/>
              </p:ext>
            </p:extLst>
          </p:nvPr>
        </p:nvGraphicFramePr>
        <p:xfrm>
          <a:off x="121916" y="1091424"/>
          <a:ext cx="8839200" cy="52011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2" name="pasted-image.tif"/>
          <p:cNvPicPr/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384039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hape 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 txBox="1"/>
          <p:nvPr/>
        </p:nvSpPr>
        <p:spPr>
          <a:xfrm>
            <a:off x="1115616" y="212211"/>
            <a:ext cx="5040560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lvl="0">
              <a:buSzPct val="25000"/>
            </a:pPr>
            <a:r>
              <a:rPr lang="en-US" altLang="ko-KR" sz="3900" b="1" dirty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SWOT, 4P </a:t>
            </a:r>
            <a:r>
              <a:rPr lang="ko-KR" altLang="en-US" sz="3900" b="1" dirty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연구</a:t>
            </a:r>
            <a:endParaRPr lang="ko-KR" altLang="ko-KR" sz="3900" b="1" dirty="0">
              <a:solidFill>
                <a:srgbClr val="0C3B5D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06" name="Shape 106"/>
          <p:cNvSpPr txBox="1"/>
          <p:nvPr/>
        </p:nvSpPr>
        <p:spPr>
          <a:xfrm>
            <a:off x="1115616" y="812329"/>
            <a:ext cx="4536504" cy="27231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ko-KR" sz="1300" b="0" i="0" u="none" strike="noStrike" cap="none" baseline="0" dirty="0">
              <a:solidFill>
                <a:srgbClr val="0C3B5D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pic>
        <p:nvPicPr>
          <p:cNvPr id="107" name="Shape 1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404414"/>
            <a:ext cx="863999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1" y="0"/>
            <a:ext cx="936103" cy="1096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9" y="428583"/>
            <a:ext cx="902399" cy="2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그림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772" y="1340768"/>
            <a:ext cx="4104456" cy="4008755"/>
          </a:xfrm>
          <a:prstGeom prst="rect">
            <a:avLst/>
          </a:prstGeom>
        </p:spPr>
      </p:pic>
      <p:sp>
        <p:nvSpPr>
          <p:cNvPr id="27" name="Shape 115"/>
          <p:cNvSpPr txBox="1"/>
          <p:nvPr/>
        </p:nvSpPr>
        <p:spPr>
          <a:xfrm>
            <a:off x="923262" y="5805264"/>
            <a:ext cx="7297477" cy="487325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altLang="en-US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우리 프로젝트의 </a:t>
            </a:r>
            <a:r>
              <a:rPr lang="en-US" altLang="ko-KR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4P</a:t>
            </a:r>
            <a:r>
              <a:rPr lang="ko-KR" altLang="en-US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는 무엇인지 생각해봅니다</a:t>
            </a:r>
            <a:r>
              <a:rPr lang="en-US" altLang="ko-KR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.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en-US" altLang="ko-KR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(</a:t>
            </a:r>
            <a:r>
              <a:rPr lang="ko-KR" altLang="en-US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제품</a:t>
            </a:r>
            <a:r>
              <a:rPr lang="en-US" altLang="ko-KR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, </a:t>
            </a:r>
            <a:r>
              <a:rPr lang="ko-KR" altLang="en-US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가격</a:t>
            </a:r>
            <a:r>
              <a:rPr lang="en-US" altLang="ko-KR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, </a:t>
            </a:r>
            <a:r>
              <a:rPr lang="ko-KR" altLang="en-US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시장</a:t>
            </a:r>
            <a:r>
              <a:rPr lang="en-US" altLang="ko-KR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, </a:t>
            </a:r>
            <a:r>
              <a:rPr lang="ko-KR" altLang="en-US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홍보</a:t>
            </a:r>
            <a:r>
              <a:rPr lang="en-US" altLang="ko-KR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)</a:t>
            </a:r>
          </a:p>
        </p:txBody>
      </p:sp>
      <p:pic>
        <p:nvPicPr>
          <p:cNvPr id="11" name="pasted-image.ti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1753728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hape 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 txBox="1"/>
          <p:nvPr/>
        </p:nvSpPr>
        <p:spPr>
          <a:xfrm>
            <a:off x="1115616" y="212211"/>
            <a:ext cx="5040560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lvl="0">
              <a:buSzPct val="25000"/>
            </a:pPr>
            <a:r>
              <a:rPr lang="ko-KR" altLang="en-US" sz="39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실행 계획 세우기</a:t>
            </a:r>
            <a:endParaRPr lang="ko-KR" altLang="ko-KR" sz="3900" b="1" dirty="0">
              <a:solidFill>
                <a:srgbClr val="0C3B5D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06" name="Shape 106"/>
          <p:cNvSpPr txBox="1"/>
          <p:nvPr/>
        </p:nvSpPr>
        <p:spPr>
          <a:xfrm>
            <a:off x="1115616" y="812329"/>
            <a:ext cx="4536504" cy="27231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ko-KR" sz="1300" b="0" i="0" u="none" strike="noStrike" cap="none" baseline="0" dirty="0">
              <a:solidFill>
                <a:srgbClr val="0C3B5D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pic>
        <p:nvPicPr>
          <p:cNvPr id="107" name="Shape 1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404414"/>
            <a:ext cx="863999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1" y="0"/>
            <a:ext cx="936103" cy="1096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9" y="428583"/>
            <a:ext cx="902399" cy="2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6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Shape 115"/>
          <p:cNvSpPr txBox="1"/>
          <p:nvPr/>
        </p:nvSpPr>
        <p:spPr>
          <a:xfrm>
            <a:off x="923262" y="5805264"/>
            <a:ext cx="7297477" cy="487325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altLang="en-US" sz="1600" dirty="0" err="1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주차별</a:t>
            </a:r>
            <a:r>
              <a:rPr lang="ko-KR" altLang="en-US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 계획을 세워 구체적으로 언제</a:t>
            </a:r>
            <a:r>
              <a:rPr lang="en-US" altLang="ko-KR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,</a:t>
            </a:r>
            <a:r>
              <a:rPr lang="ko-KR" altLang="en-US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 어떤 일들을 할지 생각해봅시다</a:t>
            </a:r>
            <a:r>
              <a:rPr lang="en-US" altLang="ko-KR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.</a:t>
            </a: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853" y="1259594"/>
            <a:ext cx="4977670" cy="3518002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477" y="2263099"/>
            <a:ext cx="4719172" cy="3335307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91" b="55011" l="44834" r="98893">
                        <a14:foregroundMark x1="88376" y1="14031" x2="88376" y2="14031"/>
                        <a14:foregroundMark x1="93727" y1="11136" x2="93727" y2="11136"/>
                        <a14:foregroundMark x1="91513" y1="12918" x2="90959" y2="12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939" b="44646"/>
          <a:stretch/>
        </p:blipFill>
        <p:spPr>
          <a:xfrm>
            <a:off x="6948264" y="2007620"/>
            <a:ext cx="582688" cy="485276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91" b="55011" l="44834" r="98893">
                        <a14:foregroundMark x1="88376" y1="14031" x2="88376" y2="14031"/>
                        <a14:foregroundMark x1="93727" y1="11136" x2="93727" y2="11136"/>
                        <a14:foregroundMark x1="91513" y1="12918" x2="90959" y2="12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939" b="44646"/>
          <a:stretch/>
        </p:blipFill>
        <p:spPr>
          <a:xfrm>
            <a:off x="6948264" y="2996952"/>
            <a:ext cx="582688" cy="485276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91" b="55011" l="44834" r="98893">
                        <a14:foregroundMark x1="88376" y1="14031" x2="88376" y2="14031"/>
                        <a14:foregroundMark x1="93727" y1="11136" x2="93727" y2="11136"/>
                        <a14:foregroundMark x1="91513" y1="12918" x2="90959" y2="12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939" b="44646"/>
          <a:stretch/>
        </p:blipFill>
        <p:spPr>
          <a:xfrm>
            <a:off x="6948264" y="3519788"/>
            <a:ext cx="582688" cy="485276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91" b="55011" l="44834" r="98893">
                        <a14:foregroundMark x1="88376" y1="14031" x2="88376" y2="14031"/>
                        <a14:foregroundMark x1="93727" y1="11136" x2="93727" y2="11136"/>
                        <a14:foregroundMark x1="91513" y1="12918" x2="90959" y2="12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939" b="44646"/>
          <a:stretch/>
        </p:blipFill>
        <p:spPr>
          <a:xfrm>
            <a:off x="6948264" y="4023844"/>
            <a:ext cx="582688" cy="485276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91" b="55011" l="44834" r="98893">
                        <a14:foregroundMark x1="88376" y1="14031" x2="88376" y2="14031"/>
                        <a14:foregroundMark x1="93727" y1="11136" x2="93727" y2="11136"/>
                        <a14:foregroundMark x1="91513" y1="12918" x2="90959" y2="12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939" b="44646"/>
          <a:stretch/>
        </p:blipFill>
        <p:spPr>
          <a:xfrm>
            <a:off x="5364088" y="3429000"/>
            <a:ext cx="582688" cy="485276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91" b="55011" l="44834" r="98893">
                        <a14:foregroundMark x1="88376" y1="14031" x2="88376" y2="14031"/>
                        <a14:foregroundMark x1="93727" y1="11136" x2="93727" y2="11136"/>
                        <a14:foregroundMark x1="91513" y1="12918" x2="90959" y2="12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939" b="44646"/>
          <a:stretch/>
        </p:blipFill>
        <p:spPr>
          <a:xfrm>
            <a:off x="5364088" y="3879828"/>
            <a:ext cx="582688" cy="485276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91" b="55011" l="44834" r="98893">
                        <a14:foregroundMark x1="88376" y1="14031" x2="88376" y2="14031"/>
                        <a14:foregroundMark x1="93727" y1="11136" x2="93727" y2="11136"/>
                        <a14:foregroundMark x1="91513" y1="12918" x2="90959" y2="12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939" b="44646"/>
          <a:stretch/>
        </p:blipFill>
        <p:spPr>
          <a:xfrm>
            <a:off x="5364088" y="4365104"/>
            <a:ext cx="582688" cy="485276"/>
          </a:xfrm>
          <a:prstGeom prst="rect">
            <a:avLst/>
          </a:prstGeom>
        </p:spPr>
      </p:pic>
      <p:pic>
        <p:nvPicPr>
          <p:cNvPr id="21" name="pasted-image.tif"/>
          <p:cNvPicPr/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5965549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274</Words>
  <Application>Microsoft Office PowerPoint</Application>
  <PresentationFormat>화면 슬라이드 쇼(4:3)</PresentationFormat>
  <Paragraphs>57</Paragraphs>
  <Slides>11</Slides>
  <Notes>10</Notes>
  <HiddenSlides>0</HiddenSlides>
  <MMClips>0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11</vt:i4>
      </vt:variant>
    </vt:vector>
  </HeadingPairs>
  <TitlesOfParts>
    <vt:vector size="21" baseType="lpstr">
      <vt:lpstr>굴림</vt:lpstr>
      <vt:lpstr>Arial</vt:lpstr>
      <vt:lpstr>맑은 고딕</vt:lpstr>
      <vt:lpstr>1훈새마을운동 R</vt:lpstr>
      <vt:lpstr>휴먼모음T</vt:lpstr>
      <vt:lpstr>1훈새마을운동 Regular</vt:lpstr>
      <vt:lpstr>나눔고딕 ExtraBold</vt:lpstr>
      <vt:lpstr>나눔고딕</vt:lpstr>
      <vt:lpstr>나눔바른고딕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Administrator</dc:creator>
  <cp:lastModifiedBy>user</cp:lastModifiedBy>
  <cp:revision>34</cp:revision>
  <dcterms:modified xsi:type="dcterms:W3CDTF">2015-01-23T07:24:35Z</dcterms:modified>
</cp:coreProperties>
</file>