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68" r:id="rId2"/>
    <p:sldId id="269" r:id="rId3"/>
    <p:sldId id="257" r:id="rId4"/>
    <p:sldId id="258" r:id="rId5"/>
    <p:sldId id="263" r:id="rId6"/>
    <p:sldId id="267" r:id="rId7"/>
    <p:sldId id="266" r:id="rId8"/>
    <p:sldId id="265" r:id="rId9"/>
    <p:sldId id="262" r:id="rId10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2"/>
      <p:bold r:id="rId13"/>
    </p:embeddedFont>
    <p:embeddedFont>
      <p:font typeface="배달의민족 주아" panose="02020603020101020101" pitchFamily="18" charset="-127"/>
      <p:regular r:id="rId14"/>
    </p:embeddedFont>
    <p:embeddedFont>
      <p:font typeface="휴먼모음T" panose="02030504000101010101" pitchFamily="18" charset="-127"/>
      <p:regular r:id="rId15"/>
    </p:embeddedFont>
    <p:embeddedFont>
      <p:font typeface="배달의민족 한나" panose="02000503000000020003" pitchFamily="2" charset="-127"/>
      <p:regular r:id="rId16"/>
    </p:embeddedFont>
    <p:embeddedFont>
      <p:font typeface="나눔고딕 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바른고딕" panose="020B0603020101020101" pitchFamily="50" charset="-127"/>
      <p:regular r:id="rId20"/>
      <p:bold r:id="rId21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1328050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86"/>
          <p:cNvSpPr txBox="1"/>
          <p:nvPr/>
        </p:nvSpPr>
        <p:spPr>
          <a:xfrm>
            <a:off x="2247875" y="3068959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" name="Shape 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9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 </a:t>
            </a:r>
            <a:r>
              <a:rPr lang="ko-KR" altLang="en-US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소셜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CF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090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012160" y="2636911"/>
            <a:ext cx="2808312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check-in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02.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ko-KR" altLang="en-US" sz="1800" b="0" i="1" u="none" strike="noStrike" cap="none" baseline="0" dirty="0" err="1" smtClean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소셜</a:t>
            </a:r>
            <a:r>
              <a:rPr lang="en-US" altLang="ko-KR" sz="1800" b="0" i="1" u="none" strike="noStrike" cap="none" baseline="0" dirty="0" smtClean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CF</a:t>
            </a:r>
          </a:p>
          <a:p>
            <a:pPr lvl="0">
              <a:lnSpc>
                <a:spcPct val="150000"/>
              </a:lnSpc>
              <a:buSzPct val="25000"/>
            </a:pP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03</a:t>
            </a: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두런왕조실록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 작성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피날레 공지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21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26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0405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소셜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CF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타원 15"/>
          <p:cNvSpPr/>
          <p:nvPr/>
        </p:nvSpPr>
        <p:spPr>
          <a:xfrm>
            <a:off x="1115616" y="3356992"/>
            <a:ext cx="2664296" cy="26642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5364088" y="3356992"/>
            <a:ext cx="2664296" cy="26642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15616" y="4029779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smtClean="0">
                <a:effectLst/>
                <a:latin typeface="배달의민족 한나" pitchFamily="18" charset="-127"/>
                <a:ea typeface="배달의민족 한나" pitchFamily="18" charset="-127"/>
              </a:rPr>
              <a:t>줄거</a:t>
            </a:r>
            <a:r>
              <a:rPr lang="ko-KR" altLang="en-US" sz="4800">
                <a:effectLst/>
                <a:latin typeface="배달의민족 한나" pitchFamily="18" charset="-127"/>
                <a:ea typeface="배달의민족 한나" pitchFamily="18" charset="-127"/>
              </a:rPr>
              <a:t>리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64088" y="4029779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latin typeface="배달의민족 한나" pitchFamily="18" charset="-127"/>
                <a:ea typeface="배달의민족 한나" pitchFamily="18" charset="-127"/>
              </a:rPr>
              <a:t>콘티</a:t>
            </a:r>
            <a:endParaRPr lang="ko-KR" altLang="en-US" sz="4800" dirty="0">
              <a:effectLst/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5616" y="492726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광고의 </a:t>
            </a:r>
            <a:r>
              <a:rPr lang="ko-KR" altLang="en-US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시놉시스</a:t>
            </a:r>
            <a:endParaRPr lang="ko-KR" altLang="en-US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64088" y="492726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광고진행의 스토리보드</a:t>
            </a:r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3275856" y="996403"/>
            <a:ext cx="2664296" cy="26642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275856" y="166919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err="1" smtClean="0">
                <a:effectLst/>
                <a:latin typeface="배달의민족 한나" pitchFamily="18" charset="-127"/>
                <a:ea typeface="배달의민족 한나" pitchFamily="18" charset="-127"/>
              </a:rPr>
              <a:t>메세</a:t>
            </a:r>
            <a:r>
              <a:rPr lang="ko-KR" altLang="en-US" sz="4800" dirty="0" err="1">
                <a:effectLst/>
                <a:latin typeface="배달의민족 한나" pitchFamily="18" charset="-127"/>
                <a:ea typeface="배달의민족 한나" pitchFamily="18" charset="-127"/>
              </a:rPr>
              <a:t>지</a:t>
            </a:r>
            <a:endParaRPr lang="ko-KR" altLang="en-US" sz="4800" dirty="0">
              <a:effectLst/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856" y="242817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전달하고자 하는 </a:t>
            </a:r>
            <a:endParaRPr lang="en-US" altLang="ko-KR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ctr"/>
            <a:r>
              <a:rPr lang="ko-KR" altLang="en-US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한 단어 혹은 한 문장</a:t>
            </a:r>
            <a:endParaRPr lang="ko-KR" altLang="en-US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pic>
        <p:nvPicPr>
          <p:cNvPr id="25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0405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소셜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CF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:\Users\Administrator.WIN-QM256IRFPOD\Desktop\다운로드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07" y="2060848"/>
            <a:ext cx="413634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지금부터 여러분의 </a:t>
            </a:r>
            <a:r>
              <a:rPr lang="ko-KR" altLang="en-US" sz="1600" b="0" i="0" u="none" strike="noStrike" cap="none" baseline="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소셜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CF</a:t>
            </a: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에 담을 메시지와 콘티를 구성해보세요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.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05"/>
          <p:cNvSpPr txBox="1"/>
          <p:nvPr/>
        </p:nvSpPr>
        <p:spPr>
          <a:xfrm>
            <a:off x="1115616" y="212211"/>
            <a:ext cx="583264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두런왕조</a:t>
            </a:r>
            <a:r>
              <a:rPr lang="ko-KR" altLang="en-US" sz="39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실록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115"/>
          <p:cNvSpPr txBox="1"/>
          <p:nvPr/>
        </p:nvSpPr>
        <p:spPr>
          <a:xfrm>
            <a:off x="923262" y="5805264"/>
            <a:ext cx="7297477" cy="7920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우리의 활동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기록은 우리의 역사가 됩니다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작성해볼까요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1538731" y="1292159"/>
            <a:ext cx="6066539" cy="4369089"/>
            <a:chOff x="1065899" y="1018488"/>
            <a:chExt cx="6516455" cy="4693116"/>
          </a:xfrm>
        </p:grpSpPr>
        <p:pic>
          <p:nvPicPr>
            <p:cNvPr id="23" name="Picture 4" descr="C:\Users\user\Desktop\실록 속지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5899" y="1018488"/>
              <a:ext cx="6516455" cy="4693116"/>
            </a:xfrm>
            <a:prstGeom prst="rect">
              <a:avLst/>
            </a:prstGeom>
            <a:noFill/>
          </p:spPr>
        </p:pic>
        <p:pic>
          <p:nvPicPr>
            <p:cNvPr id="24" name="tabl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0191" y="1582965"/>
              <a:ext cx="2813641" cy="3726471"/>
            </a:xfrm>
            <a:prstGeom prst="rect">
              <a:avLst/>
            </a:prstGeom>
          </p:spPr>
        </p:pic>
      </p:grpSp>
      <p:pic>
        <p:nvPicPr>
          <p:cNvPr id="12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10445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피날레 공지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2" name="Picture 2" descr="http://www.limitlesscommunications.eu/wp-content/uploads/2014/09/Business-Plan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74565" y="2204441"/>
            <a:ext cx="4257675" cy="2952751"/>
          </a:xfrm>
          <a:prstGeom prst="rect">
            <a:avLst/>
          </a:prstGeom>
          <a:noFill/>
        </p:spPr>
      </p:pic>
      <p:sp>
        <p:nvSpPr>
          <p:cNvPr id="13" name="Shape 115"/>
          <p:cNvSpPr txBox="1"/>
          <p:nvPr/>
        </p:nvSpPr>
        <p:spPr>
          <a:xfrm>
            <a:off x="923262" y="5517232"/>
            <a:ext cx="7297477" cy="7920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우리가 </a:t>
            </a:r>
            <a:r>
              <a:rPr lang="ko-KR" altLang="en-US" sz="1600" b="0" i="0" u="none" strike="noStrike" cap="none" baseline="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그동안</a:t>
            </a: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준비했던 다양한 요소들을 담아 기회기획서를 작성해보아요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!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167</Words>
  <Application>Microsoft Office PowerPoint</Application>
  <PresentationFormat>화면 슬라이드 쇼(4:3)</PresentationFormat>
  <Paragraphs>40</Paragraphs>
  <Slides>9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굴림</vt:lpstr>
      <vt:lpstr>Arial</vt:lpstr>
      <vt:lpstr>맑은 고딕</vt:lpstr>
      <vt:lpstr>배달의민족 주아</vt:lpstr>
      <vt:lpstr>휴먼모음T</vt:lpstr>
      <vt:lpstr>배달의민족 한나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11</cp:revision>
  <dcterms:modified xsi:type="dcterms:W3CDTF">2015-01-23T07:55:23Z</dcterms:modified>
</cp:coreProperties>
</file>