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47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280444518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Shape 18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Shape 19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Shape 21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6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6" y="190500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50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marR="0" indent="-190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marR="0" indent="12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.t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4.png"/><Relationship Id="rId5" Type="http://schemas.openxmlformats.org/officeDocument/2006/relationships/image" Target="../media/image7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3.tif"/><Relationship Id="rId4" Type="http://schemas.openxmlformats.org/officeDocument/2006/relationships/image" Target="../media/image1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3.t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3B5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2051719" y="3068958"/>
            <a:ext cx="5112566" cy="732728"/>
          </a:xfrm>
          <a:prstGeom prst="rect">
            <a:avLst/>
          </a:prstGeom>
          <a:noFill/>
          <a:ln w="5715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86" name="Shape 86"/>
          <p:cNvSpPr txBox="1"/>
          <p:nvPr/>
        </p:nvSpPr>
        <p:spPr>
          <a:xfrm>
            <a:off x="2339750" y="3116616"/>
            <a:ext cx="4824536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3900" b="0" i="0" u="none" strike="noStrike" cap="none" baseline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세상을 알아가는 과정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2267743" y="3876766"/>
            <a:ext cx="4572080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세상의 변화를 발견하고, 자신의 언어로 정의하는 시간</a:t>
            </a: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320" y="112478"/>
            <a:ext cx="1523809" cy="5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280" y="6301330"/>
            <a:ext cx="1185435" cy="34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86"/>
          <p:cNvSpPr txBox="1"/>
          <p:nvPr/>
        </p:nvSpPr>
        <p:spPr>
          <a:xfrm>
            <a:off x="2257668" y="2372366"/>
            <a:ext cx="4824536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ko-KR" sz="3900" dirty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r>
              <a:rPr lang="ko-KR" altLang="en-US" sz="3900" b="0" i="0" u="none" strike="noStrike" cap="none" baseline="0" dirty="0" smtClean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주차</a:t>
            </a:r>
            <a:endParaRPr lang="ko-KR" sz="3900" b="0" i="0" u="none" strike="noStrike" cap="none" baseline="0" dirty="0">
              <a:solidFill>
                <a:schemeClr val="lt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hape 2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우리의 주제들</a:t>
            </a:r>
          </a:p>
        </p:txBody>
      </p:sp>
      <p:pic>
        <p:nvPicPr>
          <p:cNvPr id="215" name="Shape 2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내가 궁금한 세상은?</a:t>
            </a:r>
          </a:p>
        </p:txBody>
      </p:sp>
      <p:grpSp>
        <p:nvGrpSpPr>
          <p:cNvPr id="220" name="Shape 220"/>
          <p:cNvGrpSpPr/>
          <p:nvPr/>
        </p:nvGrpSpPr>
        <p:grpSpPr>
          <a:xfrm>
            <a:off x="611560" y="1706317"/>
            <a:ext cx="504056" cy="352094"/>
            <a:chOff x="971600" y="1778325"/>
            <a:chExt cx="504056" cy="352094"/>
          </a:xfrm>
        </p:grpSpPr>
        <p:pic>
          <p:nvPicPr>
            <p:cNvPr id="221" name="Shape 22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1600" y="1778325"/>
              <a:ext cx="437101" cy="326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" name="Shape 222"/>
            <p:cNvSpPr txBox="1"/>
            <p:nvPr/>
          </p:nvSpPr>
          <p:spPr>
            <a:xfrm>
              <a:off x="971600" y="1791866"/>
              <a:ext cx="5040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</a:p>
          </p:txBody>
        </p:sp>
      </p:grpSp>
      <p:sp>
        <p:nvSpPr>
          <p:cNvPr id="223" name="Shape 223"/>
          <p:cNvSpPr txBox="1"/>
          <p:nvPr/>
        </p:nvSpPr>
        <p:spPr>
          <a:xfrm>
            <a:off x="1161079" y="1700808"/>
            <a:ext cx="2042765" cy="380034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조 이름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539552" y="2132856"/>
            <a:ext cx="2469950" cy="410445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①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②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③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④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⑤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⑥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⑦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5" name="Shape 225"/>
          <p:cNvGrpSpPr/>
          <p:nvPr/>
        </p:nvGrpSpPr>
        <p:grpSpPr>
          <a:xfrm>
            <a:off x="2699793" y="1706317"/>
            <a:ext cx="504056" cy="352094"/>
            <a:chOff x="971600" y="1778325"/>
            <a:chExt cx="504056" cy="352094"/>
          </a:xfrm>
        </p:grpSpPr>
        <p:pic>
          <p:nvPicPr>
            <p:cNvPr id="226" name="Shape 22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1600" y="1778325"/>
              <a:ext cx="437101" cy="326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Shape 227"/>
            <p:cNvSpPr txBox="1"/>
            <p:nvPr/>
          </p:nvSpPr>
          <p:spPr>
            <a:xfrm>
              <a:off x="971600" y="1791866"/>
              <a:ext cx="5040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</a:p>
          </p:txBody>
        </p:sp>
      </p:grpSp>
      <p:sp>
        <p:nvSpPr>
          <p:cNvPr id="228" name="Shape 228"/>
          <p:cNvSpPr txBox="1"/>
          <p:nvPr/>
        </p:nvSpPr>
        <p:spPr>
          <a:xfrm>
            <a:off x="3249314" y="1700808"/>
            <a:ext cx="2042765" cy="380034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조 이름</a:t>
            </a:r>
          </a:p>
        </p:txBody>
      </p:sp>
      <p:sp>
        <p:nvSpPr>
          <p:cNvPr id="229" name="Shape 229"/>
          <p:cNvSpPr txBox="1"/>
          <p:nvPr/>
        </p:nvSpPr>
        <p:spPr>
          <a:xfrm>
            <a:off x="2627785" y="2132856"/>
            <a:ext cx="2469950" cy="410445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①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②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③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④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⑤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⑥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⑦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0" name="Shape 230"/>
          <p:cNvGrpSpPr/>
          <p:nvPr/>
        </p:nvGrpSpPr>
        <p:grpSpPr>
          <a:xfrm>
            <a:off x="4788026" y="1706317"/>
            <a:ext cx="504056" cy="352094"/>
            <a:chOff x="971600" y="1778325"/>
            <a:chExt cx="504056" cy="352094"/>
          </a:xfrm>
        </p:grpSpPr>
        <p:pic>
          <p:nvPicPr>
            <p:cNvPr id="231" name="Shape 23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1600" y="1778325"/>
              <a:ext cx="437101" cy="326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" name="Shape 232"/>
            <p:cNvSpPr txBox="1"/>
            <p:nvPr/>
          </p:nvSpPr>
          <p:spPr>
            <a:xfrm>
              <a:off x="971600" y="1791866"/>
              <a:ext cx="5040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</a:p>
          </p:txBody>
        </p:sp>
      </p:grpSp>
      <p:sp>
        <p:nvSpPr>
          <p:cNvPr id="233" name="Shape 233"/>
          <p:cNvSpPr txBox="1"/>
          <p:nvPr/>
        </p:nvSpPr>
        <p:spPr>
          <a:xfrm>
            <a:off x="5337546" y="1700808"/>
            <a:ext cx="2042765" cy="380034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조 이름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4716017" y="2132856"/>
            <a:ext cx="2469950" cy="410445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①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②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③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④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⑤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⑥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⑦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5" name="Shape 235"/>
          <p:cNvGrpSpPr/>
          <p:nvPr/>
        </p:nvGrpSpPr>
        <p:grpSpPr>
          <a:xfrm>
            <a:off x="6876257" y="1706317"/>
            <a:ext cx="504056" cy="352094"/>
            <a:chOff x="971600" y="1778325"/>
            <a:chExt cx="504056" cy="352094"/>
          </a:xfrm>
        </p:grpSpPr>
        <p:pic>
          <p:nvPicPr>
            <p:cNvPr id="236" name="Shape 23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1600" y="1778325"/>
              <a:ext cx="437101" cy="326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Shape 237"/>
            <p:cNvSpPr txBox="1"/>
            <p:nvPr/>
          </p:nvSpPr>
          <p:spPr>
            <a:xfrm>
              <a:off x="971600" y="1791866"/>
              <a:ext cx="5040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04</a:t>
              </a:r>
            </a:p>
          </p:txBody>
        </p:sp>
      </p:grpSp>
      <p:sp>
        <p:nvSpPr>
          <p:cNvPr id="238" name="Shape 238"/>
          <p:cNvSpPr txBox="1"/>
          <p:nvPr/>
        </p:nvSpPr>
        <p:spPr>
          <a:xfrm>
            <a:off x="7425778" y="1700808"/>
            <a:ext cx="2042765" cy="380034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조 이름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6804250" y="2132856"/>
            <a:ext cx="2469950" cy="410445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①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②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③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④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⑤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⑥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⑦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hape 2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갤러리 투어</a:t>
            </a:r>
          </a:p>
        </p:txBody>
      </p:sp>
      <p:pic>
        <p:nvPicPr>
          <p:cNvPr id="247" name="Shape 2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Shape 251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다른 조의 세상은?</a:t>
            </a:r>
          </a:p>
        </p:txBody>
      </p:sp>
      <p:pic>
        <p:nvPicPr>
          <p:cNvPr id="252" name="Shape 2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483590">
            <a:off x="3417438" y="2490461"/>
            <a:ext cx="2172666" cy="2172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90467" y="4149080"/>
            <a:ext cx="1601813" cy="160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79711" y="1772816"/>
            <a:ext cx="1601813" cy="160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508103" y="1772816"/>
            <a:ext cx="1601813" cy="160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979711" y="4149080"/>
            <a:ext cx="1601813" cy="160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asted-image.tif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Shape 2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9" y="0"/>
            <a:ext cx="914161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Shape 263"/>
          <p:cNvSpPr txBox="1"/>
          <p:nvPr/>
        </p:nvSpPr>
        <p:spPr>
          <a:xfrm>
            <a:off x="1115616" y="212211"/>
            <a:ext cx="3240359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다음시간 안내</a:t>
            </a:r>
          </a:p>
        </p:txBody>
      </p:sp>
      <p:pic>
        <p:nvPicPr>
          <p:cNvPr id="264" name="Shape 2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6453335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92278" y="6477505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0143" y="0"/>
            <a:ext cx="918121" cy="1084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8" name="Shape 268"/>
          <p:cNvCxnSpPr/>
          <p:nvPr/>
        </p:nvCxnSpPr>
        <p:spPr>
          <a:xfrm>
            <a:off x="1475655" y="2217249"/>
            <a:ext cx="6336703" cy="0"/>
          </a:xfrm>
          <a:prstGeom prst="straightConnector1">
            <a:avLst/>
          </a:prstGeom>
          <a:noFill/>
          <a:ln w="63500" cap="rnd">
            <a:solidFill>
              <a:srgbClr val="A5A5A5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269" name="Shape 269"/>
          <p:cNvGrpSpPr/>
          <p:nvPr/>
        </p:nvGrpSpPr>
        <p:grpSpPr>
          <a:xfrm>
            <a:off x="1835695" y="1358624"/>
            <a:ext cx="620395" cy="858624"/>
            <a:chOff x="2555775" y="2642382"/>
            <a:chExt cx="620395" cy="858624"/>
          </a:xfrm>
        </p:grpSpPr>
        <p:pic>
          <p:nvPicPr>
            <p:cNvPr id="270" name="Shape 27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555775" y="2642382"/>
              <a:ext cx="620394" cy="858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Shape 271"/>
            <p:cNvSpPr txBox="1"/>
            <p:nvPr/>
          </p:nvSpPr>
          <p:spPr>
            <a:xfrm>
              <a:off x="2600106" y="2780926"/>
              <a:ext cx="5760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발견</a:t>
              </a:r>
            </a:p>
          </p:txBody>
        </p:sp>
      </p:grpSp>
      <p:sp>
        <p:nvSpPr>
          <p:cNvPr id="272" name="Shape 272"/>
          <p:cNvSpPr txBox="1"/>
          <p:nvPr/>
        </p:nvSpPr>
        <p:spPr>
          <a:xfrm>
            <a:off x="2267743" y="3501007"/>
            <a:ext cx="4608512" cy="187220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8주차  :  우리의 세상 공유하기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장소  :  동그라미 재단 나눔의 방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일시  :  2월 12일 (목) 2- 5 pm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Shape 273"/>
          <p:cNvGrpSpPr/>
          <p:nvPr/>
        </p:nvGrpSpPr>
        <p:grpSpPr>
          <a:xfrm>
            <a:off x="6687909" y="2204864"/>
            <a:ext cx="620394" cy="858624"/>
            <a:chOff x="4095621" y="2204864"/>
            <a:chExt cx="620394" cy="858624"/>
          </a:xfrm>
        </p:grpSpPr>
        <p:pic>
          <p:nvPicPr>
            <p:cNvPr id="274" name="Shape 27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0800000" flipH="1">
              <a:off x="4095621" y="2204864"/>
              <a:ext cx="620394" cy="858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5" name="Shape 275"/>
            <p:cNvSpPr txBox="1"/>
            <p:nvPr/>
          </p:nvSpPr>
          <p:spPr>
            <a:xfrm>
              <a:off x="4139951" y="2564903"/>
              <a:ext cx="5760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공유</a:t>
              </a:r>
            </a:p>
          </p:txBody>
        </p:sp>
      </p:grpSp>
      <p:grpSp>
        <p:nvGrpSpPr>
          <p:cNvPr id="276" name="Shape 276"/>
          <p:cNvGrpSpPr/>
          <p:nvPr/>
        </p:nvGrpSpPr>
        <p:grpSpPr>
          <a:xfrm>
            <a:off x="3851920" y="1358624"/>
            <a:ext cx="648071" cy="858624"/>
            <a:chOff x="6399878" y="1358624"/>
            <a:chExt cx="648071" cy="858624"/>
          </a:xfrm>
        </p:grpSpPr>
        <p:pic>
          <p:nvPicPr>
            <p:cNvPr id="277" name="Shape 27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99878" y="1358624"/>
              <a:ext cx="620394" cy="858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8" name="Shape 278"/>
            <p:cNvSpPr txBox="1"/>
            <p:nvPr/>
          </p:nvSpPr>
          <p:spPr>
            <a:xfrm>
              <a:off x="6471885" y="1484783"/>
              <a:ext cx="5760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정의</a:t>
              </a:r>
            </a:p>
          </p:txBody>
        </p:sp>
      </p:grpSp>
      <p:pic>
        <p:nvPicPr>
          <p:cNvPr id="19" name="pasted-image.ti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54701" y="212211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hape 2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6597"/>
            <a:ext cx="9143998" cy="561774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hape 284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 Title</a:t>
            </a:r>
          </a:p>
        </p:txBody>
      </p:sp>
      <p:sp>
        <p:nvSpPr>
          <p:cNvPr id="285" name="Shape 285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Awesome School subtitle</a:t>
            </a:r>
          </a:p>
        </p:txBody>
      </p:sp>
      <p:sp>
        <p:nvSpPr>
          <p:cNvPr id="286" name="Shape 286"/>
          <p:cNvSpPr txBox="1"/>
          <p:nvPr/>
        </p:nvSpPr>
        <p:spPr>
          <a:xfrm>
            <a:off x="3239775" y="2996951"/>
            <a:ext cx="2988408" cy="71858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4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  <p:pic>
        <p:nvPicPr>
          <p:cNvPr id="287" name="Shape 2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260" y="3753048"/>
            <a:ext cx="1967477" cy="1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어썸스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쿨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Shape 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9330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280" y="6301330"/>
            <a:ext cx="1185435" cy="34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02474"/>
            <a:ext cx="9144000" cy="2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6012160" y="2636910"/>
            <a:ext cx="2448271" cy="2169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01.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Check - In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02.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세상 꿰뚫기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03.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테마 정하기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04.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갤러리 투어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05.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EVERNOTE 기록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Shape 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395536" y="1652371"/>
            <a:ext cx="4032448" cy="84052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6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CONTENT</a:t>
            </a:r>
          </a:p>
        </p:txBody>
      </p:sp>
      <p:pic>
        <p:nvPicPr>
          <p:cNvPr id="8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Check - In</a:t>
            </a:r>
          </a:p>
        </p:txBody>
      </p:sp>
      <p:pic>
        <p:nvPicPr>
          <p:cNvPr id="106" name="Shape 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Shape 110"/>
          <p:cNvGrpSpPr/>
          <p:nvPr/>
        </p:nvGrpSpPr>
        <p:grpSpPr>
          <a:xfrm>
            <a:off x="-2775" y="3861048"/>
            <a:ext cx="9399310" cy="2187646"/>
            <a:chOff x="-36511" y="2969546"/>
            <a:chExt cx="9399310" cy="2187646"/>
          </a:xfrm>
        </p:grpSpPr>
        <p:pic>
          <p:nvPicPr>
            <p:cNvPr id="111" name="Shape 11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31189" y="3362016"/>
              <a:ext cx="1560512" cy="1560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Shape 11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822551" y="3296928"/>
              <a:ext cx="1560512" cy="1560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Shape 11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-36511" y="3140967"/>
              <a:ext cx="1625599" cy="1625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Shape 11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64545" y="3296928"/>
              <a:ext cx="1625599" cy="1625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Shape 11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626021" y="3002727"/>
              <a:ext cx="1860376" cy="1860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Shape 11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722488" y="3244753"/>
              <a:ext cx="1560512" cy="1560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Shape 11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783719" y="3244753"/>
              <a:ext cx="1829679" cy="1829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Shape 118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607200" y="2969546"/>
              <a:ext cx="1755598" cy="175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Shape 119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6671096" y="3393278"/>
              <a:ext cx="1763913" cy="17639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" name="Shape 120"/>
          <p:cNvSpPr txBox="1"/>
          <p:nvPr/>
        </p:nvSpPr>
        <p:spPr>
          <a:xfrm>
            <a:off x="1521120" y="1799411"/>
            <a:ext cx="6435256" cy="83749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2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1   2   3   4   5   6   7   </a:t>
            </a:r>
            <a:r>
              <a:rPr lang="ko-KR" sz="3600" b="1" i="0" u="none" strike="noStrike" cap="none" baseline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ko-KR" sz="32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   9   10</a:t>
            </a:r>
          </a:p>
        </p:txBody>
      </p:sp>
      <p:sp>
        <p:nvSpPr>
          <p:cNvPr id="121" name="Shape 121"/>
          <p:cNvSpPr/>
          <p:nvPr/>
        </p:nvSpPr>
        <p:spPr>
          <a:xfrm>
            <a:off x="5004048" y="2636911"/>
            <a:ext cx="504056" cy="2880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5561951" y="2492896"/>
            <a:ext cx="594224" cy="46907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2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ex</a:t>
            </a:r>
          </a:p>
        </p:txBody>
      </p:sp>
      <p:sp>
        <p:nvSpPr>
          <p:cNvPr id="123" name="Shape 123"/>
          <p:cNvSpPr/>
          <p:nvPr/>
        </p:nvSpPr>
        <p:spPr>
          <a:xfrm flipH="1">
            <a:off x="6156176" y="2636911"/>
            <a:ext cx="504056" cy="2880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Shape 124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오늘 내 기분을 점수로 표현하면?</a:t>
            </a:r>
          </a:p>
        </p:txBody>
      </p:sp>
      <p:sp>
        <p:nvSpPr>
          <p:cNvPr id="125" name="Shape 125"/>
          <p:cNvSpPr txBox="1"/>
          <p:nvPr/>
        </p:nvSpPr>
        <p:spPr>
          <a:xfrm>
            <a:off x="3779912" y="2492896"/>
            <a:ext cx="1224135" cy="86409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7점보다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높은 이유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6660232" y="2492896"/>
            <a:ext cx="1224135" cy="86409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9점보다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낮은 이유</a:t>
            </a:r>
          </a:p>
        </p:txBody>
      </p:sp>
      <p:pic>
        <p:nvPicPr>
          <p:cNvPr id="25" name="pasted-image.tif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9268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세상 되짚기</a:t>
            </a:r>
          </a:p>
        </p:txBody>
      </p:sp>
      <p:pic>
        <p:nvPicPr>
          <p:cNvPr id="134" name="Shape 1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/>
        </p:nvSpPr>
        <p:spPr>
          <a:xfrm>
            <a:off x="2051719" y="1052736"/>
            <a:ext cx="4968551" cy="79208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첫 시간에 그린 마인드맵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사진 넣기</a:t>
            </a:r>
          </a:p>
        </p:txBody>
      </p:sp>
      <p:pic>
        <p:nvPicPr>
          <p:cNvPr id="139" name="Shape 1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5099" y="1844824"/>
            <a:ext cx="7553325" cy="448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9268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세상 되짚기</a:t>
            </a:r>
          </a:p>
        </p:txBody>
      </p:sp>
      <p:pic>
        <p:nvPicPr>
          <p:cNvPr id="147" name="Shape 1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Shape 151"/>
          <p:cNvGrpSpPr/>
          <p:nvPr/>
        </p:nvGrpSpPr>
        <p:grpSpPr>
          <a:xfrm>
            <a:off x="2771800" y="2204864"/>
            <a:ext cx="4968551" cy="792087"/>
            <a:chOff x="1403648" y="3573016"/>
            <a:chExt cx="4968551" cy="792087"/>
          </a:xfrm>
        </p:grpSpPr>
        <p:sp>
          <p:nvSpPr>
            <p:cNvPr id="152" name="Shape 152"/>
            <p:cNvSpPr txBox="1"/>
            <p:nvPr/>
          </p:nvSpPr>
          <p:spPr>
            <a:xfrm>
              <a:off x="1403648" y="3573016"/>
              <a:ext cx="4968551" cy="792087"/>
            </a:xfrm>
            <a:prstGeom prst="rect">
              <a:avLst/>
            </a:prstGeom>
            <a:noFill/>
            <a:ln>
              <a:noFill/>
            </a:ln>
          </p:spPr>
          <p:txBody>
            <a:bodyPr lIns="71550" tIns="35775" rIns="71550" bIns="357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3B5D"/>
                </a:buClr>
                <a:buSzPct val="25000"/>
                <a:buFont typeface="Arial"/>
                <a:buNone/>
              </a:pPr>
              <a:r>
                <a:rPr lang="ko-KR" sz="2400" b="1" i="0" u="none" strike="noStrike" cap="none" baseline="0">
                  <a:solidFill>
                    <a:srgbClr val="0C3B5D"/>
                  </a:solidFill>
                  <a:latin typeface="Arial"/>
                  <a:ea typeface="Arial"/>
                  <a:cs typeface="Arial"/>
                  <a:sym typeface="Arial"/>
                </a:rPr>
                <a:t>  나에게                 이란?</a:t>
              </a:r>
            </a:p>
          </p:txBody>
        </p:sp>
        <p:sp>
          <p:nvSpPr>
            <p:cNvPr id="153" name="Shape 153"/>
            <p:cNvSpPr/>
            <p:nvPr/>
          </p:nvSpPr>
          <p:spPr>
            <a:xfrm>
              <a:off x="2771800" y="3573016"/>
              <a:ext cx="1080120" cy="504056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" name="Shape 154"/>
          <p:cNvGrpSpPr/>
          <p:nvPr/>
        </p:nvGrpSpPr>
        <p:grpSpPr>
          <a:xfrm>
            <a:off x="2771800" y="2852936"/>
            <a:ext cx="4968551" cy="792087"/>
            <a:chOff x="1403648" y="3573016"/>
            <a:chExt cx="4968551" cy="792087"/>
          </a:xfrm>
        </p:grpSpPr>
        <p:sp>
          <p:nvSpPr>
            <p:cNvPr id="155" name="Shape 155"/>
            <p:cNvSpPr txBox="1"/>
            <p:nvPr/>
          </p:nvSpPr>
          <p:spPr>
            <a:xfrm>
              <a:off x="1403648" y="3573016"/>
              <a:ext cx="4968551" cy="792087"/>
            </a:xfrm>
            <a:prstGeom prst="rect">
              <a:avLst/>
            </a:prstGeom>
            <a:noFill/>
            <a:ln>
              <a:noFill/>
            </a:ln>
          </p:spPr>
          <p:txBody>
            <a:bodyPr lIns="71550" tIns="35775" rIns="71550" bIns="357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3B5D"/>
                </a:buClr>
                <a:buSzPct val="25000"/>
                <a:buFont typeface="Arial"/>
                <a:buNone/>
              </a:pPr>
              <a:r>
                <a:rPr lang="ko-KR" sz="2400" b="1" i="0" u="none" strike="noStrike" cap="none" baseline="0">
                  <a:solidFill>
                    <a:srgbClr val="0C3B5D"/>
                  </a:solidFill>
                  <a:latin typeface="Arial"/>
                  <a:ea typeface="Arial"/>
                  <a:cs typeface="Arial"/>
                  <a:sym typeface="Arial"/>
                </a:rPr>
                <a:t>  나에게                 이란?</a:t>
              </a:r>
            </a:p>
          </p:txBody>
        </p:sp>
        <p:sp>
          <p:nvSpPr>
            <p:cNvPr id="156" name="Shape 156"/>
            <p:cNvSpPr/>
            <p:nvPr/>
          </p:nvSpPr>
          <p:spPr>
            <a:xfrm>
              <a:off x="2771800" y="3573016"/>
              <a:ext cx="1080120" cy="504056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" name="Shape 157"/>
          <p:cNvGrpSpPr/>
          <p:nvPr/>
        </p:nvGrpSpPr>
        <p:grpSpPr>
          <a:xfrm>
            <a:off x="2771800" y="3501008"/>
            <a:ext cx="4968551" cy="792087"/>
            <a:chOff x="1403648" y="3573016"/>
            <a:chExt cx="4968551" cy="792087"/>
          </a:xfrm>
        </p:grpSpPr>
        <p:sp>
          <p:nvSpPr>
            <p:cNvPr id="158" name="Shape 158"/>
            <p:cNvSpPr txBox="1"/>
            <p:nvPr/>
          </p:nvSpPr>
          <p:spPr>
            <a:xfrm>
              <a:off x="1403648" y="3573016"/>
              <a:ext cx="4968551" cy="792087"/>
            </a:xfrm>
            <a:prstGeom prst="rect">
              <a:avLst/>
            </a:prstGeom>
            <a:noFill/>
            <a:ln>
              <a:noFill/>
            </a:ln>
          </p:spPr>
          <p:txBody>
            <a:bodyPr lIns="71550" tIns="35775" rIns="71550" bIns="357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3B5D"/>
                </a:buClr>
                <a:buSzPct val="25000"/>
                <a:buFont typeface="Arial"/>
                <a:buNone/>
              </a:pPr>
              <a:r>
                <a:rPr lang="ko-KR" sz="2400" b="1" i="0" u="none" strike="noStrike" cap="none" baseline="0">
                  <a:solidFill>
                    <a:srgbClr val="0C3B5D"/>
                  </a:solidFill>
                  <a:latin typeface="Arial"/>
                  <a:ea typeface="Arial"/>
                  <a:cs typeface="Arial"/>
                  <a:sym typeface="Arial"/>
                </a:rPr>
                <a:t>  나에게                 이란?</a:t>
              </a:r>
            </a:p>
          </p:txBody>
        </p:sp>
        <p:sp>
          <p:nvSpPr>
            <p:cNvPr id="159" name="Shape 159"/>
            <p:cNvSpPr/>
            <p:nvPr/>
          </p:nvSpPr>
          <p:spPr>
            <a:xfrm>
              <a:off x="2771800" y="3573016"/>
              <a:ext cx="1080120" cy="504056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" name="Shape 160"/>
          <p:cNvGrpSpPr/>
          <p:nvPr/>
        </p:nvGrpSpPr>
        <p:grpSpPr>
          <a:xfrm>
            <a:off x="2771800" y="4149080"/>
            <a:ext cx="4968551" cy="792087"/>
            <a:chOff x="1403648" y="3573016"/>
            <a:chExt cx="4968551" cy="792087"/>
          </a:xfrm>
        </p:grpSpPr>
        <p:sp>
          <p:nvSpPr>
            <p:cNvPr id="161" name="Shape 161"/>
            <p:cNvSpPr txBox="1"/>
            <p:nvPr/>
          </p:nvSpPr>
          <p:spPr>
            <a:xfrm>
              <a:off x="1403648" y="3573016"/>
              <a:ext cx="4968551" cy="792087"/>
            </a:xfrm>
            <a:prstGeom prst="rect">
              <a:avLst/>
            </a:prstGeom>
            <a:noFill/>
            <a:ln>
              <a:noFill/>
            </a:ln>
          </p:spPr>
          <p:txBody>
            <a:bodyPr lIns="71550" tIns="35775" rIns="71550" bIns="357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3B5D"/>
                </a:buClr>
                <a:buSzPct val="25000"/>
                <a:buFont typeface="Arial"/>
                <a:buNone/>
              </a:pPr>
              <a:r>
                <a:rPr lang="ko-KR" sz="2400" b="1" i="0" u="none" strike="noStrike" cap="none" baseline="0">
                  <a:solidFill>
                    <a:srgbClr val="0C3B5D"/>
                  </a:solidFill>
                  <a:latin typeface="Arial"/>
                  <a:ea typeface="Arial"/>
                  <a:cs typeface="Arial"/>
                  <a:sym typeface="Arial"/>
                </a:rPr>
                <a:t>  나에게                 이란?</a:t>
              </a:r>
            </a:p>
          </p:txBody>
        </p:sp>
        <p:sp>
          <p:nvSpPr>
            <p:cNvPr id="162" name="Shape 162"/>
            <p:cNvSpPr/>
            <p:nvPr/>
          </p:nvSpPr>
          <p:spPr>
            <a:xfrm>
              <a:off x="2771800" y="3573016"/>
              <a:ext cx="1080120" cy="504056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" name="Shape 163"/>
          <p:cNvSpPr/>
          <p:nvPr/>
        </p:nvSpPr>
        <p:spPr>
          <a:xfrm>
            <a:off x="1907703" y="4293096"/>
            <a:ext cx="468536" cy="422756"/>
          </a:xfrm>
          <a:prstGeom prst="plus">
            <a:avLst>
              <a:gd name="adj" fmla="val 35300"/>
            </a:avLst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Shape 164"/>
          <p:cNvSpPr txBox="1"/>
          <p:nvPr/>
        </p:nvSpPr>
        <p:spPr>
          <a:xfrm>
            <a:off x="2483767" y="4932457"/>
            <a:ext cx="4320480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나에게  </a:t>
            </a:r>
            <a:r>
              <a:rPr lang="ko-KR" sz="3200" b="0" i="0" u="none" strike="noStrike" cap="none" baseline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‘세상’ </a:t>
            </a:r>
            <a:r>
              <a:rPr lang="ko-KR" sz="20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이란 어떤 의미인가?</a:t>
            </a:r>
          </a:p>
        </p:txBody>
      </p:sp>
      <p:sp>
        <p:nvSpPr>
          <p:cNvPr id="165" name="Shape 165"/>
          <p:cNvSpPr/>
          <p:nvPr/>
        </p:nvSpPr>
        <p:spPr>
          <a:xfrm>
            <a:off x="2195735" y="5157192"/>
            <a:ext cx="288032" cy="202812"/>
          </a:xfrm>
          <a:prstGeom prst="mathEqual">
            <a:avLst>
              <a:gd name="adj1" fmla="val 23520"/>
              <a:gd name="adj2" fmla="val 11760"/>
            </a:avLst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6" name="Shape 166"/>
          <p:cNvGrpSpPr/>
          <p:nvPr/>
        </p:nvGrpSpPr>
        <p:grpSpPr>
          <a:xfrm>
            <a:off x="2309167" y="4149079"/>
            <a:ext cx="4466242" cy="719999"/>
            <a:chOff x="2309167" y="4778067"/>
            <a:chExt cx="4466242" cy="719999"/>
          </a:xfrm>
        </p:grpSpPr>
        <p:sp>
          <p:nvSpPr>
            <p:cNvPr id="167" name="Shape 167"/>
            <p:cNvSpPr/>
            <p:nvPr/>
          </p:nvSpPr>
          <p:spPr>
            <a:xfrm>
              <a:off x="2309167" y="4778067"/>
              <a:ext cx="432047" cy="719999"/>
            </a:xfrm>
            <a:prstGeom prst="arc">
              <a:avLst>
                <a:gd name="adj1" fmla="val 16200000"/>
                <a:gd name="adj2" fmla="val 5416678"/>
              </a:avLst>
            </a:prstGeom>
            <a:noFill/>
            <a:ln w="25400" cap="flat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8" name="Shape 168"/>
            <p:cNvCxnSpPr/>
            <p:nvPr/>
          </p:nvCxnSpPr>
          <p:spPr>
            <a:xfrm>
              <a:off x="2525191" y="5498055"/>
              <a:ext cx="4250218" cy="11"/>
            </a:xfrm>
            <a:prstGeom prst="straightConnector1">
              <a:avLst/>
            </a:prstGeom>
            <a:noFill/>
            <a:ln w="25400" cap="flat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6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1115616" y="212211"/>
            <a:ext cx="3168351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세상 꿰뚫기</a:t>
            </a:r>
          </a:p>
        </p:txBody>
      </p:sp>
      <p:pic>
        <p:nvPicPr>
          <p:cNvPr id="176" name="Shape 1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3"/>
            <a:ext cx="863998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428583"/>
            <a:ext cx="902399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2051719" y="2996951"/>
            <a:ext cx="4968551" cy="79208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지금까지 다룬 전체 주제를 </a:t>
            </a:r>
            <a:r>
              <a:rPr lang="ko-KR" sz="2400" b="1" i="0" u="none" strike="noStrike" cap="none" baseline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관통</a:t>
            </a:r>
            <a:r>
              <a:rPr lang="ko-KR" sz="24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하는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새로운 통찰 끌어내기 </a:t>
            </a:r>
          </a:p>
        </p:txBody>
      </p:sp>
      <p:pic>
        <p:nvPicPr>
          <p:cNvPr id="9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hape 1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/>
          <p:nvPr/>
        </p:nvSpPr>
        <p:spPr>
          <a:xfrm>
            <a:off x="1115616" y="212211"/>
            <a:ext cx="3168351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세상 공유하기</a:t>
            </a:r>
          </a:p>
        </p:txBody>
      </p:sp>
      <p:pic>
        <p:nvPicPr>
          <p:cNvPr id="188" name="Shape 1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3"/>
            <a:ext cx="863998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428583"/>
            <a:ext cx="902399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 txBox="1"/>
          <p:nvPr/>
        </p:nvSpPr>
        <p:spPr>
          <a:xfrm>
            <a:off x="1979711" y="4293096"/>
            <a:ext cx="4968551" cy="79208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8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공유회 테마 정하기</a:t>
            </a:r>
          </a:p>
        </p:txBody>
      </p:sp>
      <p:pic>
        <p:nvPicPr>
          <p:cNvPr id="193" name="Shape 19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99301" y="2281310"/>
            <a:ext cx="2108802" cy="193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ape 1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8660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EVERNOTE</a:t>
            </a:r>
          </a:p>
        </p:txBody>
      </p:sp>
      <p:pic>
        <p:nvPicPr>
          <p:cNvPr id="201" name="Shape 2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" name="Shape 205"/>
          <p:cNvGrpSpPr/>
          <p:nvPr/>
        </p:nvGrpSpPr>
        <p:grpSpPr>
          <a:xfrm>
            <a:off x="611560" y="3212976"/>
            <a:ext cx="8064896" cy="792087"/>
            <a:chOff x="1403648" y="3573016"/>
            <a:chExt cx="8064896" cy="792087"/>
          </a:xfrm>
        </p:grpSpPr>
        <p:sp>
          <p:nvSpPr>
            <p:cNvPr id="206" name="Shape 206"/>
            <p:cNvSpPr txBox="1"/>
            <p:nvPr/>
          </p:nvSpPr>
          <p:spPr>
            <a:xfrm>
              <a:off x="1403648" y="3573016"/>
              <a:ext cx="8064896" cy="792087"/>
            </a:xfrm>
            <a:prstGeom prst="rect">
              <a:avLst/>
            </a:prstGeom>
            <a:noFill/>
            <a:ln>
              <a:noFill/>
            </a:ln>
          </p:spPr>
          <p:txBody>
            <a:bodyPr lIns="71550" tIns="35775" rIns="71550" bIns="357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3B5D"/>
                </a:buClr>
                <a:buSzPct val="25000"/>
                <a:buFont typeface="Arial"/>
                <a:buNone/>
              </a:pPr>
              <a:r>
                <a:rPr lang="ko-KR" sz="2400" b="1" i="0" u="none" strike="noStrike" cap="none" baseline="0">
                  <a:solidFill>
                    <a:srgbClr val="0C3B5D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나는 어떤 방법으로 세상의               에 변화를 줄 수 있을까요?</a:t>
              </a:r>
            </a:p>
          </p:txBody>
        </p:sp>
        <p:sp>
          <p:nvSpPr>
            <p:cNvPr id="207" name="Shape 207"/>
            <p:cNvSpPr/>
            <p:nvPr/>
          </p:nvSpPr>
          <p:spPr>
            <a:xfrm>
              <a:off x="5004048" y="3573016"/>
              <a:ext cx="1080120" cy="504056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endParaRPr>
            </a:p>
          </p:txBody>
        </p:sp>
      </p:grpSp>
      <p:pic>
        <p:nvPicPr>
          <p:cNvPr id="12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261</Words>
  <Application>Microsoft Office PowerPoint</Application>
  <PresentationFormat>화면 슬라이드 쇼(4:3)</PresentationFormat>
  <Paragraphs>96</Paragraphs>
  <Slides>13</Slides>
  <Notes>12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14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junior-edu</dc:creator>
  <cp:lastModifiedBy>user</cp:lastModifiedBy>
  <cp:revision>3</cp:revision>
  <dcterms:modified xsi:type="dcterms:W3CDTF">2015-01-23T07:43:39Z</dcterms:modified>
</cp:coreProperties>
</file>