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CFF5027-7BC7-466D-B2AB-B8469509C6D4}">
  <a:tblStyle styleId="{6CFF5027-7BC7-466D-B2AB-B8469509C6D4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4513131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  <p:pic>
        <p:nvPicPr>
          <p:cNvPr id="7" name="pasted-image.tif"/>
          <p:cNvPicPr/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.t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6" y="3068958"/>
            <a:ext cx="4741237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627783" y="3140966"/>
            <a:ext cx="43102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나를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339751" y="3876766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가지고 있는 가능성과 재능을 발견하는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2195735" y="2652630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ko-KR" sz="2000" b="1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sz="2000" b="1" i="0" u="none" strike="noStrike" cap="none" baseline="0" dirty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주차  </a:t>
            </a:r>
            <a:r>
              <a:rPr lang="ko-KR" sz="2000" b="1" i="0" u="none" strike="noStrike" cap="none" baseline="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나의 역사</a:t>
            </a: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Thank You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36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012160" y="2636910"/>
            <a:ext cx="2952328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놀면서 생각하기 6X6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내 인생의 타임라인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공유하기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갤러리 투어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05.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기록하기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585668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15616" y="212211"/>
            <a:ext cx="612068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놀면서 생각하기 6X6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1" name="Shape 111"/>
          <p:cNvGraphicFramePr/>
          <p:nvPr>
            <p:extLst>
              <p:ext uri="{D42A27DB-BD31-4B8C-83A1-F6EECF244321}">
                <p14:modId xmlns:p14="http://schemas.microsoft.com/office/powerpoint/2010/main" val="870901970"/>
              </p:ext>
            </p:extLst>
          </p:nvPr>
        </p:nvGraphicFramePr>
        <p:xfrm>
          <a:off x="755575" y="1253982"/>
          <a:ext cx="7776850" cy="5230970"/>
        </p:xfrm>
        <a:graphic>
          <a:graphicData uri="http://schemas.openxmlformats.org/drawingml/2006/table">
            <a:tbl>
              <a:tblPr bandRow="1" bandCol="1">
                <a:noFill/>
                <a:tableStyleId>{6CFF5027-7BC7-466D-B2AB-B8469509C6D4}</a:tableStyleId>
              </a:tblPr>
              <a:tblGrid>
                <a:gridCol w="1224125"/>
                <a:gridCol w="1224125"/>
                <a:gridCol w="1296150"/>
                <a:gridCol w="1440150"/>
                <a:gridCol w="1296150"/>
                <a:gridCol w="1296150"/>
              </a:tblGrid>
              <a:tr h="936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기억에 남는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도전은?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존경하는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사람은?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그 이유는?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정말 행복했던 순간은?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너의 인생에서 가장 큰 역할을 해준 사람. 어떤 역할이었는가?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내가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좋아하는 것 10가지 말하기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100만원이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생긴다면?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</a:tr>
              <a:tr h="711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내가 상처받는 행동이나 말은?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다른 사람들이 보는 내 모습은?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다른 사람들이 모르는 내 모습은?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나와 가장 친한 친구는? 왜 그 친구랑 친해?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인간관계에서 스트레스 받은 경험은?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만약 내일 죽는다면 내가 가장 후회되는 일은?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어릴 때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무서웠던 것은?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내 이름의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의미는?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가족과의 추억 중 가장 기억에서 남는 것은?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나의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휴식 방법은?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내가 좋아하는 책은?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멘토의 첫인상은?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</a:tr>
              <a:tr h="904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다같이 그룹 셀카 찍어보자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지금 떠오르는 사람 두 명만 말해줘! 왜 그 사람이 떠올랐니?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대학교 때 너는 어떤 아이였어?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내가 외로움을 느낄 때는?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만약 초능력자라면 갖고 싶은 능력은?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시간을 되돌릴 수 있다면 언제로 되돌아가고 싶어?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네가 가장 좋아하는 책은 뭐야? 그 책이 왜 좋아?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모두와 손가락으로 협업의 별 만들어 사진 찍기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나의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첫사랑은?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너를 살아가도록 이끄는 것은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무엇이야?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나에게 가장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자극이 되는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친구는? 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가장 안타까웠던 순간은?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CE4"/>
                    </a:solidFill>
                  </a:tcPr>
                </a:tc>
              </a:tr>
              <a:tr h="760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다른 사람들은 너를 어떻게 생각할까?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다 함께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PT체조 7회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기억에 남는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여행은?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정말 부끄러웠던 순간은?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혼자 있을 때 뭐해?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앞 사람과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10초 동안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200" b="1" u="none" strike="noStrike" cap="non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  <a:sym typeface="Arial"/>
                        </a:rPr>
                        <a:t>눈 마주치기 </a:t>
                      </a:r>
                    </a:p>
                  </a:txBody>
                  <a:tcPr marL="91450" marR="91450" marT="45725" marB="45725" anchor="ctr">
                    <a:lnL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1115616" y="212211"/>
            <a:ext cx="46805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내 인생의 타임라인</a:t>
            </a: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/>
          <p:nvPr/>
        </p:nvSpPr>
        <p:spPr>
          <a:xfrm>
            <a:off x="1417983" y="2426544"/>
            <a:ext cx="6186521" cy="3260845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6275"/>
                </a:moveTo>
                <a:lnTo>
                  <a:pt x="2626" y="10441"/>
                </a:lnTo>
                <a:lnTo>
                  <a:pt x="5923" y="8885"/>
                </a:lnTo>
                <a:lnTo>
                  <a:pt x="8854" y="5976"/>
                </a:lnTo>
                <a:lnTo>
                  <a:pt x="10582" y="15565"/>
                </a:lnTo>
                <a:lnTo>
                  <a:pt x="14135" y="21600"/>
                </a:lnTo>
                <a:lnTo>
                  <a:pt x="16191" y="9459"/>
                </a:lnTo>
                <a:lnTo>
                  <a:pt x="18167" y="419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rgbClr val="8B3A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Shape 124"/>
          <p:cNvCxnSpPr/>
          <p:nvPr/>
        </p:nvCxnSpPr>
        <p:spPr>
          <a:xfrm>
            <a:off x="589412" y="4198226"/>
            <a:ext cx="7867609" cy="0"/>
          </a:xfrm>
          <a:prstGeom prst="straightConnector1">
            <a:avLst/>
          </a:prstGeom>
          <a:noFill/>
          <a:ln w="25400" cap="flat">
            <a:solidFill>
              <a:srgbClr val="A7A7A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" name="Shape 125"/>
          <p:cNvCxnSpPr/>
          <p:nvPr/>
        </p:nvCxnSpPr>
        <p:spPr>
          <a:xfrm flipH="1">
            <a:off x="1105608" y="1911907"/>
            <a:ext cx="0" cy="4554694"/>
          </a:xfrm>
          <a:prstGeom prst="straightConnector1">
            <a:avLst/>
          </a:prstGeom>
          <a:noFill/>
          <a:ln w="25400" cap="flat">
            <a:solidFill>
              <a:srgbClr val="A7A7A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Shape 126"/>
          <p:cNvSpPr/>
          <p:nvPr/>
        </p:nvSpPr>
        <p:spPr>
          <a:xfrm>
            <a:off x="853217" y="1412775"/>
            <a:ext cx="554196" cy="381071"/>
          </a:xfrm>
          <a:prstGeom prst="rect">
            <a:avLst/>
          </a:prstGeom>
          <a:noFill/>
          <a:ln>
            <a:noFill/>
          </a:ln>
        </p:spPr>
        <p:txBody>
          <a:bodyPr lIns="36275" tIns="36275" rIns="36275" bIns="36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감정</a:t>
            </a:r>
          </a:p>
        </p:txBody>
      </p:sp>
      <p:sp>
        <p:nvSpPr>
          <p:cNvPr id="127" name="Shape 127"/>
          <p:cNvSpPr/>
          <p:nvPr/>
        </p:nvSpPr>
        <p:spPr>
          <a:xfrm>
            <a:off x="661558" y="1617680"/>
            <a:ext cx="408323" cy="688848"/>
          </a:xfrm>
          <a:prstGeom prst="rect">
            <a:avLst/>
          </a:prstGeom>
          <a:noFill/>
          <a:ln>
            <a:noFill/>
          </a:ln>
        </p:spPr>
        <p:txBody>
          <a:bodyPr lIns="36275" tIns="36275" rIns="36275" bIns="36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4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28" name="Shape 128"/>
          <p:cNvSpPr/>
          <p:nvPr/>
        </p:nvSpPr>
        <p:spPr>
          <a:xfrm>
            <a:off x="630449" y="6096376"/>
            <a:ext cx="459619" cy="565736"/>
          </a:xfrm>
          <a:prstGeom prst="rect">
            <a:avLst/>
          </a:prstGeom>
          <a:noFill/>
          <a:ln>
            <a:noFill/>
          </a:ln>
        </p:spPr>
        <p:txBody>
          <a:bodyPr lIns="36275" tIns="36275" rIns="36275" bIns="36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ㅡ</a:t>
            </a:r>
          </a:p>
        </p:txBody>
      </p:sp>
      <p:sp>
        <p:nvSpPr>
          <p:cNvPr id="129" name="Shape 129"/>
          <p:cNvSpPr/>
          <p:nvPr/>
        </p:nvSpPr>
        <p:spPr>
          <a:xfrm>
            <a:off x="8170604" y="4255698"/>
            <a:ext cx="554196" cy="381071"/>
          </a:xfrm>
          <a:prstGeom prst="rect">
            <a:avLst/>
          </a:prstGeom>
          <a:noFill/>
          <a:ln>
            <a:noFill/>
          </a:ln>
        </p:spPr>
        <p:txBody>
          <a:bodyPr lIns="36275" tIns="36275" rIns="36275" bIns="36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시간</a:t>
            </a:r>
          </a:p>
        </p:txBody>
      </p:sp>
      <p:sp>
        <p:nvSpPr>
          <p:cNvPr id="130" name="Shape 130"/>
          <p:cNvSpPr/>
          <p:nvPr/>
        </p:nvSpPr>
        <p:spPr>
          <a:xfrm>
            <a:off x="1273663" y="4693644"/>
            <a:ext cx="265467" cy="265467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2017806" y="3842348"/>
            <a:ext cx="265465" cy="265466"/>
          </a:xfrm>
          <a:custGeom>
            <a:avLst/>
            <a:gdLst/>
            <a:ahLst/>
            <a:cxnLst/>
            <a:rect l="0" t="0" r="0" b="0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5904392" y="3644737"/>
            <a:ext cx="265467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3846317" y="3195050"/>
            <a:ext cx="265467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1147895" y="5091094"/>
            <a:ext cx="1226296" cy="441465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트럭사고</a:t>
            </a:r>
          </a:p>
        </p:txBody>
      </p:sp>
      <p:sp>
        <p:nvSpPr>
          <p:cNvPr id="135" name="Shape 135"/>
          <p:cNvSpPr/>
          <p:nvPr/>
        </p:nvSpPr>
        <p:spPr>
          <a:xfrm>
            <a:off x="1305984" y="3440712"/>
            <a:ext cx="649215" cy="441465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방임</a:t>
            </a:r>
          </a:p>
        </p:txBody>
      </p:sp>
      <p:sp>
        <p:nvSpPr>
          <p:cNvPr id="136" name="Shape 136"/>
          <p:cNvSpPr/>
          <p:nvPr/>
        </p:nvSpPr>
        <p:spPr>
          <a:xfrm>
            <a:off x="6128376" y="3602483"/>
            <a:ext cx="1601398" cy="441465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춤추는 초딩</a:t>
            </a:r>
          </a:p>
        </p:txBody>
      </p:sp>
      <p:sp>
        <p:nvSpPr>
          <p:cNvPr id="137" name="Shape 137"/>
          <p:cNvSpPr/>
          <p:nvPr/>
        </p:nvSpPr>
        <p:spPr>
          <a:xfrm>
            <a:off x="2653859" y="3154697"/>
            <a:ext cx="649215" cy="441465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위닝</a:t>
            </a:r>
          </a:p>
        </p:txBody>
      </p:sp>
      <p:sp>
        <p:nvSpPr>
          <p:cNvPr id="138" name="Shape 138"/>
          <p:cNvSpPr/>
          <p:nvPr/>
        </p:nvSpPr>
        <p:spPr>
          <a:xfrm>
            <a:off x="3318528" y="2784525"/>
            <a:ext cx="1312857" cy="441465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스타의 왕</a:t>
            </a:r>
          </a:p>
        </p:txBody>
      </p:sp>
      <p:sp>
        <p:nvSpPr>
          <p:cNvPr id="139" name="Shape 139"/>
          <p:cNvSpPr/>
          <p:nvPr/>
        </p:nvSpPr>
        <p:spPr>
          <a:xfrm>
            <a:off x="2929866" y="3597139"/>
            <a:ext cx="265466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4349242" y="4738971"/>
            <a:ext cx="265466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3231838" y="5001510"/>
            <a:ext cx="1350888" cy="439738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도둑 RPG</a:t>
            </a:r>
          </a:p>
        </p:txBody>
      </p:sp>
      <p:sp>
        <p:nvSpPr>
          <p:cNvPr id="142" name="Shape 142"/>
          <p:cNvSpPr/>
          <p:nvPr/>
        </p:nvSpPr>
        <p:spPr>
          <a:xfrm>
            <a:off x="4157673" y="5896926"/>
            <a:ext cx="1684755" cy="441465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종아리 20대</a:t>
            </a:r>
          </a:p>
        </p:txBody>
      </p:sp>
      <p:sp>
        <p:nvSpPr>
          <p:cNvPr id="143" name="Shape 143"/>
          <p:cNvSpPr/>
          <p:nvPr/>
        </p:nvSpPr>
        <p:spPr>
          <a:xfrm>
            <a:off x="5301742" y="5539071"/>
            <a:ext cx="265466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6463192" y="2920836"/>
            <a:ext cx="265467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913605" y="2446783"/>
            <a:ext cx="1998943" cy="441465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노 생각 &amp; 싸움</a:t>
            </a:r>
          </a:p>
        </p:txBody>
      </p:sp>
      <p:sp>
        <p:nvSpPr>
          <p:cNvPr id="146" name="Shape 146"/>
          <p:cNvSpPr/>
          <p:nvPr/>
        </p:nvSpPr>
        <p:spPr>
          <a:xfrm>
            <a:off x="7453792" y="2247736"/>
            <a:ext cx="265466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6737977" y="1875283"/>
            <a:ext cx="1601398" cy="441465"/>
          </a:xfrm>
          <a:prstGeom prst="rect">
            <a:avLst/>
          </a:pr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갑자기 철듬</a:t>
            </a:r>
          </a:p>
        </p:txBody>
      </p:sp>
      <p:pic>
        <p:nvPicPr>
          <p:cNvPr id="33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1115616" y="212211"/>
            <a:ext cx="46805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우리</a:t>
            </a: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 인생의 타임라인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/>
          <p:nvPr/>
        </p:nvSpPr>
        <p:spPr>
          <a:xfrm>
            <a:off x="1675158" y="4294701"/>
            <a:ext cx="290632" cy="290631"/>
          </a:xfrm>
          <a:custGeom>
            <a:avLst/>
            <a:gdLst/>
            <a:ahLst/>
            <a:cxnLst/>
            <a:rect l="0" t="0" r="0" b="0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2489839" y="3362707"/>
            <a:ext cx="290631" cy="290631"/>
          </a:xfrm>
          <a:custGeom>
            <a:avLst/>
            <a:gdLst/>
            <a:ahLst/>
            <a:cxnLst/>
            <a:rect l="0" t="0" r="0" b="0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3044584" y="2735394"/>
            <a:ext cx="290631" cy="290630"/>
          </a:xfrm>
          <a:custGeom>
            <a:avLst/>
            <a:gdLst/>
            <a:ahLst/>
            <a:cxnLst/>
            <a:rect l="0" t="0" r="0" b="0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455946" y="4670600"/>
            <a:ext cx="290631" cy="290631"/>
          </a:xfrm>
          <a:custGeom>
            <a:avLst/>
            <a:gdLst/>
            <a:ahLst/>
            <a:cxnLst/>
            <a:rect l="0" t="0" r="0" b="0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5276650" y="2271116"/>
            <a:ext cx="290632" cy="290631"/>
          </a:xfrm>
          <a:custGeom>
            <a:avLst/>
            <a:gdLst/>
            <a:ahLst/>
            <a:cxnLst/>
            <a:rect l="0" t="0" r="0" b="0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6114157" y="2913082"/>
            <a:ext cx="290632" cy="290630"/>
          </a:xfrm>
          <a:custGeom>
            <a:avLst/>
            <a:gdLst/>
            <a:ahLst/>
            <a:cxnLst/>
            <a:rect l="0" t="0" r="0" b="0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18598" y="2454398"/>
            <a:ext cx="5995728" cy="247846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/>
          <p:nvPr/>
        </p:nvSpPr>
        <p:spPr>
          <a:xfrm>
            <a:off x="6934775" y="4650680"/>
            <a:ext cx="290631" cy="290631"/>
          </a:xfrm>
          <a:custGeom>
            <a:avLst/>
            <a:gdLst/>
            <a:ahLst/>
            <a:cxnLst/>
            <a:rect l="0" t="0" r="0" b="0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1258438" y="2180847"/>
            <a:ext cx="265466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1823985" y="2584414"/>
            <a:ext cx="265466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2693141" y="4097753"/>
            <a:ext cx="265467" cy="265466"/>
          </a:xfrm>
          <a:custGeom>
            <a:avLst/>
            <a:gdLst/>
            <a:ahLst/>
            <a:cxnLst/>
            <a:rect l="0" t="0" r="0" b="0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4169517" y="2865456"/>
            <a:ext cx="265466" cy="265467"/>
          </a:xfrm>
          <a:custGeom>
            <a:avLst/>
            <a:gdLst/>
            <a:ahLst/>
            <a:cxnLst/>
            <a:rect l="0" t="0" r="0" b="0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5241080" y="2805925"/>
            <a:ext cx="265466" cy="265467"/>
          </a:xfrm>
          <a:custGeom>
            <a:avLst/>
            <a:gdLst/>
            <a:ahLst/>
            <a:cxnLst/>
            <a:rect l="0" t="0" r="0" b="0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45498" y="1800507"/>
            <a:ext cx="6660075" cy="228163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6420558" y="1686738"/>
            <a:ext cx="265466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7978243" y="3429141"/>
            <a:ext cx="554196" cy="381071"/>
          </a:xfrm>
          <a:prstGeom prst="rect">
            <a:avLst/>
          </a:prstGeom>
          <a:noFill/>
          <a:ln>
            <a:noFill/>
          </a:ln>
        </p:spPr>
        <p:txBody>
          <a:bodyPr lIns="36275" tIns="36275" rIns="36275" bIns="36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시간</a:t>
            </a:r>
          </a:p>
        </p:txBody>
      </p:sp>
      <p:sp>
        <p:nvSpPr>
          <p:cNvPr id="175" name="Shape 175"/>
          <p:cNvSpPr/>
          <p:nvPr/>
        </p:nvSpPr>
        <p:spPr>
          <a:xfrm>
            <a:off x="7902888" y="3800096"/>
            <a:ext cx="265465" cy="265466"/>
          </a:xfrm>
          <a:custGeom>
            <a:avLst/>
            <a:gdLst/>
            <a:ahLst/>
            <a:cxnLst/>
            <a:rect l="0" t="0" r="0" b="0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7690821" y="2561133"/>
            <a:ext cx="290632" cy="290631"/>
          </a:xfrm>
          <a:custGeom>
            <a:avLst/>
            <a:gdLst/>
            <a:ahLst/>
            <a:cxnLst/>
            <a:rect l="0" t="0" r="0" b="0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cxnSp>
        <p:nvCxnSpPr>
          <p:cNvPr id="177" name="Shape 177"/>
          <p:cNvCxnSpPr/>
          <p:nvPr/>
        </p:nvCxnSpPr>
        <p:spPr>
          <a:xfrm>
            <a:off x="1011428" y="3863578"/>
            <a:ext cx="7458683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78" name="Shape 178"/>
          <p:cNvCxnSpPr/>
          <p:nvPr/>
        </p:nvCxnSpPr>
        <p:spPr>
          <a:xfrm rot="10800000" flipH="1">
            <a:off x="973496" y="2065194"/>
            <a:ext cx="0" cy="3564713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179" name="Shape 179"/>
          <p:cNvSpPr/>
          <p:nvPr/>
        </p:nvSpPr>
        <p:spPr>
          <a:xfrm>
            <a:off x="471354" y="1863468"/>
            <a:ext cx="324966" cy="534960"/>
          </a:xfrm>
          <a:prstGeom prst="rect">
            <a:avLst/>
          </a:prstGeom>
          <a:noFill/>
          <a:ln>
            <a:noFill/>
          </a:ln>
        </p:spPr>
        <p:txBody>
          <a:bodyPr lIns="36275" tIns="36275" rIns="36275" bIns="36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30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+</a:t>
            </a:r>
          </a:p>
        </p:txBody>
      </p:sp>
      <p:sp>
        <p:nvSpPr>
          <p:cNvPr id="180" name="Shape 180"/>
          <p:cNvSpPr/>
          <p:nvPr/>
        </p:nvSpPr>
        <p:spPr>
          <a:xfrm>
            <a:off x="537756" y="5362637"/>
            <a:ext cx="361835" cy="442626"/>
          </a:xfrm>
          <a:prstGeom prst="rect">
            <a:avLst/>
          </a:prstGeom>
          <a:noFill/>
          <a:ln>
            <a:noFill/>
          </a:ln>
        </p:spPr>
        <p:txBody>
          <a:bodyPr lIns="36275" tIns="36275" rIns="36275" bIns="36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ㅡ</a:t>
            </a:r>
          </a:p>
        </p:txBody>
      </p:sp>
      <p:sp>
        <p:nvSpPr>
          <p:cNvPr id="181" name="Shape 181"/>
          <p:cNvSpPr/>
          <p:nvPr/>
        </p:nvSpPr>
        <p:spPr>
          <a:xfrm>
            <a:off x="683568" y="1628800"/>
            <a:ext cx="554196" cy="381071"/>
          </a:xfrm>
          <a:prstGeom prst="rect">
            <a:avLst/>
          </a:prstGeom>
          <a:noFill/>
          <a:ln>
            <a:noFill/>
          </a:ln>
        </p:spPr>
        <p:txBody>
          <a:bodyPr lIns="36275" tIns="36275" rIns="36275" bIns="36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감정</a:t>
            </a:r>
          </a:p>
        </p:txBody>
      </p:sp>
      <p:pic>
        <p:nvPicPr>
          <p:cNvPr id="31" name="pasted-image.ti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공유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/>
          <p:nvPr/>
        </p:nvSpPr>
        <p:spPr>
          <a:xfrm>
            <a:off x="3491880" y="2924943"/>
            <a:ext cx="3096343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서로의 타임라인을 소개하는 시간</a:t>
            </a: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8">
            <a:alphaModFix/>
          </a:blip>
          <a:srcRect r="50000"/>
          <a:stretch/>
        </p:blipFill>
        <p:spPr>
          <a:xfrm>
            <a:off x="2699791" y="2992366"/>
            <a:ext cx="869711" cy="92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갤러리 투어</a:t>
            </a: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9751" y="1556791"/>
            <a:ext cx="4439455" cy="465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기록하기</a:t>
            </a: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3995935" y="2780927"/>
            <a:ext cx="3384375" cy="309390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P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lus 좋았던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M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inus 아쉬웠던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I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nsight 새롭게 느낀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11759" y="3138526"/>
            <a:ext cx="108012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356</Words>
  <Application>Microsoft Office PowerPoint</Application>
  <PresentationFormat>화면 슬라이드 쇼(4:3)</PresentationFormat>
  <Paragraphs>102</Paragraphs>
  <Slides>10</Slides>
  <Notes>9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4</cp:revision>
  <dcterms:modified xsi:type="dcterms:W3CDTF">2015-01-23T07:46:32Z</dcterms:modified>
</cp:coreProperties>
</file>