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lvl1pPr>
      <a:defRPr>
        <a:latin typeface="Perpetua"/>
        <a:ea typeface="Perpetua"/>
        <a:cs typeface="Perpetua"/>
        <a:sym typeface="Perpetua"/>
      </a:defRPr>
    </a:lvl1pPr>
    <a:lvl2pPr indent="457200">
      <a:defRPr>
        <a:latin typeface="Perpetua"/>
        <a:ea typeface="Perpetua"/>
        <a:cs typeface="Perpetua"/>
        <a:sym typeface="Perpetua"/>
      </a:defRPr>
    </a:lvl2pPr>
    <a:lvl3pPr indent="914400">
      <a:defRPr>
        <a:latin typeface="Perpetua"/>
        <a:ea typeface="Perpetua"/>
        <a:cs typeface="Perpetua"/>
        <a:sym typeface="Perpetua"/>
      </a:defRPr>
    </a:lvl3pPr>
    <a:lvl4pPr indent="1371600">
      <a:defRPr>
        <a:latin typeface="Perpetua"/>
        <a:ea typeface="Perpetua"/>
        <a:cs typeface="Perpetua"/>
        <a:sym typeface="Perpetua"/>
      </a:defRPr>
    </a:lvl4pPr>
    <a:lvl5pPr indent="1828800">
      <a:defRPr>
        <a:latin typeface="Perpetua"/>
        <a:ea typeface="Perpetua"/>
        <a:cs typeface="Perpetua"/>
        <a:sym typeface="Perpetua"/>
      </a:defRPr>
    </a:lvl5pPr>
    <a:lvl6pPr indent="2286000">
      <a:defRPr>
        <a:latin typeface="Perpetua"/>
        <a:ea typeface="Perpetua"/>
        <a:cs typeface="Perpetua"/>
        <a:sym typeface="Perpetua"/>
      </a:defRPr>
    </a:lvl6pPr>
    <a:lvl7pPr indent="2743200">
      <a:defRPr>
        <a:latin typeface="Perpetua"/>
        <a:ea typeface="Perpetua"/>
        <a:cs typeface="Perpetua"/>
        <a:sym typeface="Perpetua"/>
      </a:defRPr>
    </a:lvl7pPr>
    <a:lvl8pPr indent="3200400">
      <a:defRPr>
        <a:latin typeface="Perpetua"/>
        <a:ea typeface="Perpetua"/>
        <a:cs typeface="Perpetua"/>
        <a:sym typeface="Perpetua"/>
      </a:defRPr>
    </a:lvl8pPr>
    <a:lvl9pPr indent="3657600">
      <a:defRPr>
        <a:latin typeface="Perpetua"/>
        <a:ea typeface="Perpetua"/>
        <a:cs typeface="Perpetua"/>
        <a:sym typeface="Perpet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500571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00800" cy="33147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다섯 번째 줄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931" y="1449303"/>
            <a:ext cx="9021537" cy="1527350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281484"/>
            <a:ext cx="8229600" cy="191891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제목 텍스트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역 머리글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2401" cy="30527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32004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59436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86868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다섯 번째 줄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첫 번째 줄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두 번째 줄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세 번째 줄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네 번째 줄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다섯 번째 줄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pPr lvl="0"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914400" y="4877563"/>
            <a:ext cx="7315200" cy="56826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14400" y="5445824"/>
            <a:ext cx="7315200" cy="14121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624840" indent="-304800">
              <a:buClrTx/>
              <a:buFontTx/>
              <a:defRPr sz="1600"/>
            </a:lvl2pPr>
            <a:lvl3pPr marL="960120" indent="-365760">
              <a:buClrTx/>
              <a:buFontTx/>
              <a:defRPr sz="1600"/>
            </a:lvl3pPr>
            <a:lvl4pPr marL="1275080" indent="-406400">
              <a:buClrTx/>
              <a:buFontTx/>
              <a:defRPr sz="1600"/>
            </a:lvl4pPr>
            <a:lvl5pPr marL="1549400" indent="-40640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본문 첫 번째 줄</a:t>
            </a:r>
          </a:p>
          <a:p>
            <a:pPr lvl="1">
              <a:defRPr sz="1800"/>
            </a:pPr>
            <a:r>
              <a:rPr sz="1600"/>
              <a:t>본문 두 번째 줄</a:t>
            </a:r>
          </a:p>
          <a:p>
            <a:pPr lvl="2">
              <a:defRPr sz="1800"/>
            </a:pPr>
            <a:r>
              <a:rPr sz="1600"/>
              <a:t>본문 세 번째 줄</a:t>
            </a:r>
          </a:p>
          <a:p>
            <a:pPr lvl="3">
              <a:defRPr sz="1800"/>
            </a:pPr>
            <a:r>
              <a:rPr sz="1600"/>
              <a:t>본문 네 번째 줄</a:t>
            </a:r>
          </a:p>
          <a:p>
            <a:pPr lvl="4">
              <a:defRPr sz="1800"/>
            </a:pPr>
            <a:r>
              <a:rPr sz="1600"/>
              <a:t>본문 다섯 번째 줄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69697" y="6339789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40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o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71776" y="1916832"/>
            <a:ext cx="8501124" cy="1032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5800" dirty="0" err="1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rPr>
              <a:t>반복문</a:t>
            </a:r>
            <a:r>
              <a:rPr sz="5800" dirty="0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rPr>
              <a:t> (1)</a:t>
            </a:r>
          </a:p>
        </p:txBody>
      </p:sp>
      <p:pic>
        <p:nvPicPr>
          <p:cNvPr id="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66"/>
          <p:cNvSpPr/>
          <p:nvPr/>
        </p:nvSpPr>
        <p:spPr>
          <a:xfrm>
            <a:off x="4202481" y="1524316"/>
            <a:ext cx="8104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  <a:lvl2pPr indent="457200">
              <a:defRPr>
                <a:latin typeface="Perpetua"/>
                <a:ea typeface="Perpetua"/>
                <a:cs typeface="Perpetua"/>
                <a:sym typeface="Perpetua"/>
              </a:defRPr>
            </a:lvl2pPr>
            <a:lvl3pPr indent="914400">
              <a:defRPr>
                <a:latin typeface="Perpetua"/>
                <a:ea typeface="Perpetua"/>
                <a:cs typeface="Perpetua"/>
                <a:sym typeface="Perpetua"/>
              </a:defRPr>
            </a:lvl3pPr>
            <a:lvl4pPr indent="1371600">
              <a:defRPr>
                <a:latin typeface="Perpetua"/>
                <a:ea typeface="Perpetua"/>
                <a:cs typeface="Perpetua"/>
                <a:sym typeface="Perpetua"/>
              </a:defRPr>
            </a:lvl4pPr>
            <a:lvl5pPr indent="1828800">
              <a:defRPr>
                <a:latin typeface="Perpetua"/>
                <a:ea typeface="Perpetua"/>
                <a:cs typeface="Perpetua"/>
                <a:sym typeface="Perpetua"/>
              </a:defRPr>
            </a:lvl5pPr>
            <a:lvl6pPr indent="2286000">
              <a:defRPr>
                <a:latin typeface="Perpetua"/>
                <a:ea typeface="Perpetua"/>
                <a:cs typeface="Perpetua"/>
                <a:sym typeface="Perpetua"/>
              </a:defRPr>
            </a:lvl6pPr>
            <a:lvl7pPr indent="2743200">
              <a:defRPr>
                <a:latin typeface="Perpetua"/>
                <a:ea typeface="Perpetua"/>
                <a:cs typeface="Perpetua"/>
                <a:sym typeface="Perpetua"/>
              </a:defRPr>
            </a:lvl7pPr>
            <a:lvl8pPr indent="3200400">
              <a:defRPr>
                <a:latin typeface="Perpetua"/>
                <a:ea typeface="Perpetua"/>
                <a:cs typeface="Perpetua"/>
                <a:sym typeface="Perpetua"/>
              </a:defRPr>
            </a:lvl8pPr>
            <a:lvl9pPr indent="3657600">
              <a:defRPr>
                <a:latin typeface="Perpetua"/>
                <a:ea typeface="Perpetua"/>
                <a:cs typeface="Perpetua"/>
                <a:sym typeface="Perpetua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ko-KR" altLang="en-US" sz="2800" dirty="0" smtClean="0">
                <a:solidFill>
                  <a:srgbClr val="FFFFFF"/>
                </a:solidFill>
              </a:rPr>
              <a:t>에어</a:t>
            </a:r>
            <a:endParaRPr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for</a:t>
            </a:r>
          </a:p>
        </p:txBody>
      </p:sp>
      <p:sp>
        <p:nvSpPr>
          <p:cNvPr id="107" name="Shape 107"/>
          <p:cNvSpPr/>
          <p:nvPr/>
        </p:nvSpPr>
        <p:spPr>
          <a:xfrm>
            <a:off x="2643173" y="2500305"/>
            <a:ext cx="3857654" cy="1611384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400" b="1"/>
              <a:t>for(초기식;조건식;증감식)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}</a:t>
            </a:r>
          </a:p>
        </p:txBody>
      </p:sp>
      <p:sp>
        <p:nvSpPr>
          <p:cNvPr id="108" name="Shape 108"/>
          <p:cNvSpPr/>
          <p:nvPr/>
        </p:nvSpPr>
        <p:spPr>
          <a:xfrm>
            <a:off x="3100926" y="4191663"/>
            <a:ext cx="2950185" cy="776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/>
            <a:r>
              <a:rPr sz="1400" b="1"/>
              <a:t>초기식을 먼저 수행함</a:t>
            </a:r>
          </a:p>
          <a:p>
            <a:pPr lvl="0" algn="ctr"/>
            <a:r>
              <a:rPr sz="1400" b="1"/>
              <a:t>조건식이 참일 경우 { } 안을 반복함</a:t>
            </a:r>
          </a:p>
          <a:p>
            <a:pPr lvl="0" algn="ctr"/>
            <a:r>
              <a:rPr sz="1400" b="1"/>
              <a:t>1회 반복이 끝날 때 마다 증감식을 수행함</a:t>
            </a:r>
          </a:p>
        </p:txBody>
      </p:sp>
      <p:sp>
        <p:nvSpPr>
          <p:cNvPr id="109" name="Shape 109"/>
          <p:cNvSpPr/>
          <p:nvPr/>
        </p:nvSpPr>
        <p:spPr>
          <a:xfrm>
            <a:off x="2643173" y="3978195"/>
            <a:ext cx="3857654" cy="2347984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400" b="1"/>
              <a:t>초기식</a:t>
            </a:r>
          </a:p>
          <a:p>
            <a:pPr lvl="0"/>
            <a:r>
              <a:rPr sz="2400" b="1"/>
              <a:t>while(조건식)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증감식</a:t>
            </a:r>
          </a:p>
          <a:p>
            <a:pPr lvl="0"/>
            <a:r>
              <a:rPr sz="2400" b="1"/>
              <a:t>}</a:t>
            </a:r>
          </a:p>
        </p:txBody>
      </p:sp>
      <p:sp>
        <p:nvSpPr>
          <p:cNvPr id="110" name="Shape 110"/>
          <p:cNvSpPr/>
          <p:nvPr/>
        </p:nvSpPr>
        <p:spPr>
          <a:xfrm>
            <a:off x="4286248" y="3214685"/>
            <a:ext cx="476583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400"/>
            </a:lvl1pPr>
          </a:lstStyle>
          <a:p>
            <a:pPr lvl="0">
              <a:defRPr sz="1800"/>
            </a:pPr>
            <a:r>
              <a:rPr sz="4400"/>
              <a:t>=</a:t>
            </a:r>
          </a:p>
        </p:txBody>
      </p:sp>
      <p:pic>
        <p:nvPicPr>
          <p:cNvPr id="111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1" animBg="1" advAuto="0"/>
      <p:bldP spid="108" grpId="2" animBg="1" advAuto="0"/>
      <p:bldP spid="108" grpId="3" animBg="1" advAuto="0"/>
      <p:bldP spid="109" grpId="4" animBg="1" advAuto="0"/>
      <p:bldP spid="110" grpId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14" name="Shape 114"/>
          <p:cNvSpPr/>
          <p:nvPr/>
        </p:nvSpPr>
        <p:spPr>
          <a:xfrm>
            <a:off x="928662" y="1785926"/>
            <a:ext cx="7786742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1부터 10까지 출력하는 php코드를 작성하시오. (for 사용)</a:t>
            </a:r>
          </a:p>
        </p:txBody>
      </p:sp>
      <p:pic>
        <p:nvPicPr>
          <p:cNvPr id="115" name="image5.gif" descr="Untitled-14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33780" y="3429000"/>
            <a:ext cx="1752601" cy="704850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16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2401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구구단</a:t>
            </a:r>
          </a:p>
        </p:txBody>
      </p:sp>
      <p:pic>
        <p:nvPicPr>
          <p:cNvPr id="119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pic>
        <p:nvPicPr>
          <p:cNvPr id="122" name="image6.gif" descr="Untitled-16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1537" y="2357429"/>
            <a:ext cx="723901" cy="18002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23" name="Shape 123"/>
          <p:cNvSpPr/>
          <p:nvPr/>
        </p:nvSpPr>
        <p:spPr>
          <a:xfrm>
            <a:off x="928662" y="1785926"/>
            <a:ext cx="7786742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아래와 같은 형태로 9단까지 출력하는 php코드를 작성하시오.</a:t>
            </a:r>
          </a:p>
        </p:txBody>
      </p:sp>
      <p:pic>
        <p:nvPicPr>
          <p:cNvPr id="124" name="image7.gif" descr="Untitled-20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86116" y="3143248"/>
            <a:ext cx="3295651" cy="19812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25" name="Shape 125"/>
          <p:cNvSpPr/>
          <p:nvPr/>
        </p:nvSpPr>
        <p:spPr>
          <a:xfrm>
            <a:off x="7636750" y="1785926"/>
            <a:ext cx="77732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(while)</a:t>
            </a:r>
          </a:p>
        </p:txBody>
      </p:sp>
      <p:sp>
        <p:nvSpPr>
          <p:cNvPr id="126" name="Shape 126"/>
          <p:cNvSpPr/>
          <p:nvPr/>
        </p:nvSpPr>
        <p:spPr>
          <a:xfrm>
            <a:off x="7643834" y="1785926"/>
            <a:ext cx="52316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(for)</a:t>
            </a:r>
          </a:p>
        </p:txBody>
      </p:sp>
      <p:pic>
        <p:nvPicPr>
          <p:cNvPr id="127" name="image8.gif" descr="Untitled-22.g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76613" y="3143248"/>
            <a:ext cx="3295651" cy="14192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28" name="r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5" animBg="1" advAuto="0"/>
      <p:bldP spid="125" grpId="4" animBg="1" advAuto="0"/>
      <p:bldP spid="126" grpId="3" animBg="1" advAuto="0"/>
      <p:bldP spid="127" grpId="1" animBg="1" advAuto="0"/>
      <p:bldP spid="127" grpId="2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2401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소수 출력</a:t>
            </a:r>
          </a:p>
        </p:txBody>
      </p:sp>
      <p:pic>
        <p:nvPicPr>
          <p:cNvPr id="131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34" name="Shape 134"/>
          <p:cNvSpPr/>
          <p:nvPr/>
        </p:nvSpPr>
        <p:spPr>
          <a:xfrm>
            <a:off x="928662" y="1785926"/>
            <a:ext cx="7786742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$limit 변수를 100으로 지정, 2부터 $limit 까지의 모든 소수를 출력하는</a:t>
            </a:r>
          </a:p>
          <a:p>
            <a:pPr lvl="0"/>
            <a:r>
              <a:t>    php코드를 작성하시오.</a:t>
            </a:r>
          </a:p>
        </p:txBody>
      </p:sp>
      <p:pic>
        <p:nvPicPr>
          <p:cNvPr id="135" name="image9.gif" descr="Untitled-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8975" y="3357562"/>
            <a:ext cx="2686050" cy="14192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36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61895" y="4293096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+mn-ea"/>
              </a:rPr>
              <a:t>Copyright</a:t>
            </a:r>
          </a:p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자료는 동그라미재단의 지원으로 개발되었으며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저작권과 일체의 사용권리는 “에어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있습니다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Creative Commons License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저작자표시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비영리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변경금지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(CC BY-NC-ND)"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비영리 목적의 경우 사용 가능합니다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u="sng" dirty="0" smtClean="0">
                <a:solidFill>
                  <a:srgbClr val="0000F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http://creativecommons.org/licenses/by-nc-nd/4.0</a:t>
            </a:r>
            <a:r>
              <a:rPr lang="en-US" altLang="ko-KR" sz="1200" u="sng" dirty="0" smtClean="0">
                <a:solidFill>
                  <a:srgbClr val="0000FF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endParaRPr lang="ko-KR" altLang="en-US" sz="1200" u="sng" dirty="0">
              <a:solidFill>
                <a:srgbClr val="0000FF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54524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반복문</a:t>
            </a:r>
          </a:p>
        </p:txBody>
      </p:sp>
      <p:sp>
        <p:nvSpPr>
          <p:cNvPr id="70" name="Shape 70"/>
          <p:cNvSpPr/>
          <p:nvPr/>
        </p:nvSpPr>
        <p:spPr>
          <a:xfrm>
            <a:off x="1000100" y="1643049"/>
            <a:ext cx="3921894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Q. 다음 C코드를 컴파일 했을 때의 결과는?</a:t>
            </a:r>
          </a:p>
        </p:txBody>
      </p:sp>
      <p:pic>
        <p:nvPicPr>
          <p:cNvPr id="71" name="image2.gif" descr="Untitled-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1115" y="2214565"/>
            <a:ext cx="1905001" cy="17145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72" name="Shape 72"/>
          <p:cNvSpPr/>
          <p:nvPr/>
        </p:nvSpPr>
        <p:spPr>
          <a:xfrm>
            <a:off x="4429123" y="4857760"/>
            <a:ext cx="1143009" cy="44704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012</a:t>
            </a:r>
          </a:p>
        </p:txBody>
      </p:sp>
      <p:sp>
        <p:nvSpPr>
          <p:cNvPr id="73" name="Shape 73"/>
          <p:cNvSpPr/>
          <p:nvPr/>
        </p:nvSpPr>
        <p:spPr>
          <a:xfrm>
            <a:off x="1000100" y="1643049"/>
            <a:ext cx="2623446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Q. 다음 PHP코드의 결과는?</a:t>
            </a:r>
          </a:p>
        </p:txBody>
      </p:sp>
      <p:pic>
        <p:nvPicPr>
          <p:cNvPr id="74" name="image3.gif" descr="Untitled-4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57290" y="2214553"/>
            <a:ext cx="1295401" cy="9906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75" name="Shape 75"/>
          <p:cNvSpPr/>
          <p:nvPr/>
        </p:nvSpPr>
        <p:spPr>
          <a:xfrm>
            <a:off x="4357685" y="4721378"/>
            <a:ext cx="612141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12</a:t>
            </a:r>
          </a:p>
        </p:txBody>
      </p:sp>
      <p:pic>
        <p:nvPicPr>
          <p:cNvPr id="76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2" animBg="1" advAuto="0"/>
      <p:bldP spid="71" grpId="3" animBg="1" advAuto="0"/>
      <p:bldP spid="72" grpId="1" animBg="1" advAuto="0"/>
      <p:bldP spid="72" grpId="4" animBg="1" advAuto="0"/>
      <p:bldP spid="73" grpId="5" animBg="1" advAuto="0"/>
      <p:bldP spid="74" grpId="6" animBg="1" advAuto="0"/>
      <p:bldP spid="75" grpId="7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PHP 반복문 종류</a:t>
            </a:r>
          </a:p>
        </p:txBody>
      </p:sp>
      <p:sp>
        <p:nvSpPr>
          <p:cNvPr id="79" name="Shape 79"/>
          <p:cNvSpPr/>
          <p:nvPr/>
        </p:nvSpPr>
        <p:spPr>
          <a:xfrm>
            <a:off x="3893956" y="2143116"/>
            <a:ext cx="1549113" cy="212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800"/>
              <a:t>while</a:t>
            </a:r>
          </a:p>
          <a:p>
            <a:pPr lvl="0"/>
            <a:endParaRPr sz="2800"/>
          </a:p>
          <a:p>
            <a:pPr lvl="0"/>
            <a:r>
              <a:rPr sz="2800"/>
              <a:t>do~while</a:t>
            </a:r>
          </a:p>
          <a:p>
            <a:pPr lvl="0"/>
            <a:endParaRPr sz="2800"/>
          </a:p>
          <a:p>
            <a:pPr lvl="0"/>
            <a:r>
              <a:rPr sz="2800"/>
              <a:t>for</a:t>
            </a:r>
          </a:p>
        </p:txBody>
      </p:sp>
      <p:sp>
        <p:nvSpPr>
          <p:cNvPr id="80" name="Shape 80"/>
          <p:cNvSpPr/>
          <p:nvPr/>
        </p:nvSpPr>
        <p:spPr>
          <a:xfrm>
            <a:off x="3893956" y="4620292"/>
            <a:ext cx="1160175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800" u="sng">
                <a:solidFill>
                  <a:srgbClr val="002060"/>
                </a:solidFill>
              </a:rPr>
              <a:t>foreach</a:t>
            </a:r>
          </a:p>
        </p:txBody>
      </p:sp>
      <p:pic>
        <p:nvPicPr>
          <p:cNvPr id="81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animBg="1" advAuto="0"/>
      <p:bldP spid="80" grpId="2" animBg="1" advAuto="0"/>
      <p:bldP spid="80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while</a:t>
            </a:r>
          </a:p>
        </p:txBody>
      </p:sp>
      <p:sp>
        <p:nvSpPr>
          <p:cNvPr id="84" name="Shape 84"/>
          <p:cNvSpPr/>
          <p:nvPr/>
        </p:nvSpPr>
        <p:spPr>
          <a:xfrm>
            <a:off x="3428991" y="2571743"/>
            <a:ext cx="2143141" cy="1611384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400" b="1"/>
              <a:t>while(조건문)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}</a:t>
            </a:r>
          </a:p>
        </p:txBody>
      </p:sp>
      <p:sp>
        <p:nvSpPr>
          <p:cNvPr id="85" name="Shape 85"/>
          <p:cNvSpPr/>
          <p:nvPr/>
        </p:nvSpPr>
        <p:spPr>
          <a:xfrm>
            <a:off x="3237981" y="4286255"/>
            <a:ext cx="2567796" cy="54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/>
            <a:r>
              <a:rPr sz="1400" b="1"/>
              <a:t>조건문이 참인 경우 { } 안을 반복함</a:t>
            </a:r>
          </a:p>
          <a:p>
            <a:pPr lvl="0" algn="ctr"/>
            <a:r>
              <a:rPr sz="1400" b="1"/>
              <a:t>(거짓이 될 때 까지)</a:t>
            </a:r>
          </a:p>
        </p:txBody>
      </p:sp>
      <p:pic>
        <p:nvPicPr>
          <p:cNvPr id="8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1" animBg="1" advAuto="0"/>
      <p:bldP spid="85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전치 후치 연산자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$a++ : 해당 줄을 처리한 후, 증가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$a-- : 해당 줄을 처리한 후, 감소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++$a : 해당 줄을 처리하기 전, 증가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--$a : 해당 줄을 처리하기 전, 감소</a:t>
            </a:r>
          </a:p>
        </p:txBody>
      </p:sp>
      <p:pic>
        <p:nvPicPr>
          <p:cNvPr id="9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전치 후치 연산자</a:t>
            </a:r>
          </a:p>
        </p:txBody>
      </p:sp>
      <p:sp>
        <p:nvSpPr>
          <p:cNvPr id="93" name="Shape 93"/>
          <p:cNvSpPr/>
          <p:nvPr/>
        </p:nvSpPr>
        <p:spPr>
          <a:xfrm>
            <a:off x="3714744" y="2643182"/>
            <a:ext cx="1230286" cy="212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&lt;?php</a:t>
            </a:r>
          </a:p>
          <a:p>
            <a:pPr lvl="0"/>
            <a:r>
              <a:t>$a = 11;</a:t>
            </a:r>
          </a:p>
          <a:p>
            <a:pPr lvl="0"/>
            <a:r>
              <a:t>echo $a++;</a:t>
            </a:r>
          </a:p>
          <a:p>
            <a:pPr lvl="0"/>
            <a:r>
              <a:t>echo $a--;</a:t>
            </a:r>
          </a:p>
          <a:p>
            <a:pPr lvl="0"/>
            <a:r>
              <a:t>echo --$a;</a:t>
            </a:r>
          </a:p>
          <a:p>
            <a:pPr lvl="0"/>
            <a:r>
              <a:t>echo ++$a;</a:t>
            </a:r>
          </a:p>
          <a:p>
            <a:pPr lvl="0"/>
            <a:endParaRPr/>
          </a:p>
          <a:p>
            <a:pPr lvl="0"/>
            <a:r>
              <a:t>?&gt;</a:t>
            </a:r>
          </a:p>
        </p:txBody>
      </p:sp>
      <p:pic>
        <p:nvPicPr>
          <p:cNvPr id="9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97" name="Shape 97"/>
          <p:cNvSpPr/>
          <p:nvPr/>
        </p:nvSpPr>
        <p:spPr>
          <a:xfrm>
            <a:off x="928662" y="1785926"/>
            <a:ext cx="7786742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1부터 10까지 출력하는 php코드를 작성하시오. (while 사용)</a:t>
            </a:r>
          </a:p>
        </p:txBody>
      </p:sp>
      <p:pic>
        <p:nvPicPr>
          <p:cNvPr id="98" name="image4.gif" descr="Untitled-6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7619" y="3438530"/>
            <a:ext cx="1362076" cy="8477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99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do~while</a:t>
            </a:r>
          </a:p>
        </p:txBody>
      </p:sp>
      <p:sp>
        <p:nvSpPr>
          <p:cNvPr id="102" name="Shape 102"/>
          <p:cNvSpPr/>
          <p:nvPr/>
        </p:nvSpPr>
        <p:spPr>
          <a:xfrm>
            <a:off x="3428991" y="2571743"/>
            <a:ext cx="2143141" cy="1611384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400" b="1"/>
              <a:t>do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}while(조건문)</a:t>
            </a:r>
          </a:p>
        </p:txBody>
      </p:sp>
      <p:sp>
        <p:nvSpPr>
          <p:cNvPr id="103" name="Shape 103"/>
          <p:cNvSpPr/>
          <p:nvPr/>
        </p:nvSpPr>
        <p:spPr>
          <a:xfrm>
            <a:off x="3217573" y="4263102"/>
            <a:ext cx="2523346" cy="54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/>
            <a:r>
              <a:rPr sz="1400" b="1"/>
              <a:t>일단 한번 { } 안을 실행 후, </a:t>
            </a:r>
          </a:p>
          <a:p>
            <a:pPr lvl="0" algn="ctr"/>
            <a:r>
              <a:rPr sz="1400" b="1"/>
              <a:t>조건문이 참인 경우 { } 안을 반복함</a:t>
            </a:r>
          </a:p>
        </p:txBody>
      </p:sp>
      <p:pic>
        <p:nvPicPr>
          <p:cNvPr id="10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6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1" animBg="1" advAuto="0"/>
      <p:bldP spid="103" grpId="2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308</Words>
  <Application>Microsoft Office PowerPoint</Application>
  <PresentationFormat>화면 슬라이드 쇼(4:3)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Default</vt:lpstr>
      <vt:lpstr>PowerPoint 프레젠테이션</vt:lpstr>
      <vt:lpstr>PowerPoint 프레젠테이션</vt:lpstr>
      <vt:lpstr>반복문</vt:lpstr>
      <vt:lpstr>PHP 반복문 종류</vt:lpstr>
      <vt:lpstr>while</vt:lpstr>
      <vt:lpstr>전치 후치 연산자</vt:lpstr>
      <vt:lpstr>전치 후치 연산자</vt:lpstr>
      <vt:lpstr>코딩을 해보자!</vt:lpstr>
      <vt:lpstr>do~while</vt:lpstr>
      <vt:lpstr>for</vt:lpstr>
      <vt:lpstr>코딩을 해보자!</vt:lpstr>
      <vt:lpstr>구구단</vt:lpstr>
      <vt:lpstr>코딩을 해보자!</vt:lpstr>
      <vt:lpstr>소수 출력</vt:lpstr>
      <vt:lpstr>코딩을 해보자!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junior-edu</dc:creator>
  <cp:lastModifiedBy>user</cp:lastModifiedBy>
  <cp:revision>5</cp:revision>
  <dcterms:modified xsi:type="dcterms:W3CDTF">2015-01-27T02:47:47Z</dcterms:modified>
</cp:coreProperties>
</file>