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67" r:id="rId3"/>
    <p:sldId id="257" r:id="rId4"/>
    <p:sldId id="266" r:id="rId5"/>
    <p:sldId id="264" r:id="rId6"/>
    <p:sldId id="265" r:id="rId7"/>
    <p:sldId id="263" r:id="rId8"/>
    <p:sldId id="262" r:id="rId9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11"/>
      <p:bold r:id="rId12"/>
    </p:embeddedFont>
    <p:embeddedFont>
      <p:font typeface="휴먼모음T" panose="02030504000101010101" pitchFamily="18" charset="-127"/>
      <p:regular r:id="rId13"/>
    </p:embeddedFont>
    <p:embeddedFont>
      <p:font typeface="나눔고딕 ExtraBold" panose="020D0904000000000000" pitchFamily="50" charset="-127"/>
      <p:bold r:id="rId14"/>
    </p:embeddedFont>
    <p:embeddedFont>
      <p:font typeface="나눔고딕" panose="020D0604000000000000" pitchFamily="50" charset="-127"/>
      <p:regular r:id="rId15"/>
      <p:bold r:id="rId16"/>
    </p:embeddedFont>
    <p:embeddedFont>
      <p:font typeface="나눔바른고딕" panose="020B0603020101020101" pitchFamily="50" charset="-127"/>
      <p:regular r:id="rId17"/>
      <p:bold r:id="rId18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93" autoAdjust="0"/>
    <p:restoredTop sz="94660"/>
  </p:normalViewPr>
  <p:slideViewPr>
    <p:cSldViewPr>
      <p:cViewPr>
        <p:scale>
          <a:sx n="66" d="100"/>
          <a:sy n="66" d="100"/>
        </p:scale>
        <p:origin x="-2074" y="-3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68568476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85"/>
          <p:cNvSpPr/>
          <p:nvPr/>
        </p:nvSpPr>
        <p:spPr>
          <a:xfrm>
            <a:off x="2232167" y="3068959"/>
            <a:ext cx="4741238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86"/>
          <p:cNvSpPr txBox="1"/>
          <p:nvPr/>
        </p:nvSpPr>
        <p:spPr>
          <a:xfrm>
            <a:off x="2267744" y="3068960"/>
            <a:ext cx="474123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800" b="1" i="0" u="none" strike="noStrike" cap="none" baseline="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두런두런 학교변화 프로젝트</a:t>
            </a:r>
            <a:endParaRPr lang="ko-KR" sz="2800" b="1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11" name="Shape 87"/>
          <p:cNvSpPr txBox="1"/>
          <p:nvPr/>
        </p:nvSpPr>
        <p:spPr>
          <a:xfrm>
            <a:off x="2232167" y="3876766"/>
            <a:ext cx="4741238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altLang="ko-KR" sz="130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</a:rPr>
              <a:t>Do Learn Do Learn Project</a:t>
            </a:r>
            <a:endParaRPr lang="ko-KR" sz="1300" b="0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2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2232167" y="2708920"/>
            <a:ext cx="4741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14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주차 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– 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두런두런 피날레 </a:t>
            </a:r>
            <a:r>
              <a:rPr lang="ko-KR" altLang="en-US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가치공유회</a:t>
            </a:r>
            <a:endParaRPr lang="ko-KR" altLang="en-US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373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96"/>
          <p:cNvSpPr txBox="1"/>
          <p:nvPr/>
        </p:nvSpPr>
        <p:spPr>
          <a:xfrm>
            <a:off x="381280" y="1693257"/>
            <a:ext cx="4176463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6000" b="0" i="0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CONTENT</a:t>
            </a:r>
          </a:p>
        </p:txBody>
      </p:sp>
      <p:sp>
        <p:nvSpPr>
          <p:cNvPr id="11" name="Shape 97"/>
          <p:cNvSpPr txBox="1"/>
          <p:nvPr/>
        </p:nvSpPr>
        <p:spPr>
          <a:xfrm>
            <a:off x="6012160" y="2636911"/>
            <a:ext cx="3131840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SzPct val="25000"/>
            </a:pPr>
            <a:r>
              <a:rPr lang="ko-KR" sz="1800" b="1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01.</a:t>
            </a:r>
            <a:r>
              <a:rPr lang="ko-KR" sz="1800" b="0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기념촬영 및 네트워킹</a:t>
            </a:r>
            <a:endParaRPr lang="en-US" altLang="ko-KR" sz="1800" i="1" dirty="0" smtClean="0">
              <a:solidFill>
                <a:schemeClr val="dk1"/>
              </a:solidFill>
              <a:latin typeface="나눔고딕" pitchFamily="50" charset="-127"/>
              <a:ea typeface="나눔고딕" pitchFamily="50" charset="-127"/>
            </a:endParaRPr>
          </a:p>
          <a:p>
            <a:pPr lvl="0">
              <a:lnSpc>
                <a:spcPct val="150000"/>
              </a:lnSpc>
              <a:buSzPct val="25000"/>
            </a:pPr>
            <a:r>
              <a:rPr lang="en-US" altLang="ko-KR" sz="1800" b="1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02. </a:t>
            </a:r>
            <a:r>
              <a:rPr lang="ko-KR" altLang="en-US" sz="1800" b="0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두런두런 발자취</a:t>
            </a:r>
            <a:endParaRPr lang="en-US" altLang="ko-KR" sz="1800" b="0" i="1" u="none" strike="noStrike" cap="none" baseline="0" dirty="0" smtClean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lvl="0">
              <a:lnSpc>
                <a:spcPct val="150000"/>
              </a:lnSpc>
              <a:buSzPct val="25000"/>
            </a:pPr>
            <a:r>
              <a:rPr lang="en-US" altLang="ko-KR" sz="1800" b="1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03.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팀 별 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PT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발표</a:t>
            </a:r>
            <a:endParaRPr lang="en-US" altLang="ko-KR" sz="1800" i="1" dirty="0" smtClean="0">
              <a:solidFill>
                <a:schemeClr val="dk1"/>
              </a:solidFill>
              <a:latin typeface="나눔고딕" pitchFamily="50" charset="-127"/>
              <a:ea typeface="나눔고딕" pitchFamily="50" charset="-127"/>
            </a:endParaRPr>
          </a:p>
          <a:p>
            <a:pPr lvl="0">
              <a:lnSpc>
                <a:spcPct val="150000"/>
              </a:lnSpc>
              <a:buSzPct val="25000"/>
            </a:pPr>
            <a:r>
              <a:rPr lang="en-US" altLang="ko-KR" sz="1800" b="1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04.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장기자랑 및 시상식</a:t>
            </a:r>
            <a:endParaRPr lang="en-US" altLang="ko-KR" sz="1800" i="1" dirty="0" smtClean="0">
              <a:solidFill>
                <a:schemeClr val="dk1"/>
              </a:solidFill>
              <a:latin typeface="나눔고딕" pitchFamily="50" charset="-127"/>
              <a:ea typeface="나눔고딕" pitchFamily="50" charset="-127"/>
            </a:endParaRPr>
          </a:p>
          <a:p>
            <a:pPr lvl="0">
              <a:lnSpc>
                <a:spcPct val="150000"/>
              </a:lnSpc>
              <a:buSzPct val="25000"/>
            </a:pPr>
            <a:r>
              <a:rPr lang="en-US" altLang="ko-KR" sz="1800" b="1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05. </a:t>
            </a:r>
            <a:r>
              <a:rPr lang="ko-KR" altLang="en-US" sz="1800" b="0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행사 마무리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lvl="0">
              <a:lnSpc>
                <a:spcPct val="150000"/>
              </a:lnSpc>
              <a:buSzPct val="25000"/>
            </a:pPr>
            <a:endParaRPr lang="en-US" altLang="ko-KR" sz="1800" b="0" i="1" u="none" strike="noStrike" cap="none" baseline="0" dirty="0" smtClean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2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05"/>
          <p:cNvSpPr txBox="1"/>
          <p:nvPr/>
        </p:nvSpPr>
        <p:spPr>
          <a:xfrm>
            <a:off x="1115616" y="212211"/>
            <a:ext cx="914501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6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기념촬영 및 네트워킹</a:t>
            </a:r>
            <a:endParaRPr lang="ko-KR" sz="36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4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Desktop\사진촬영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15616" y="1629346"/>
            <a:ext cx="6988171" cy="4535958"/>
          </a:xfrm>
          <a:prstGeom prst="rect">
            <a:avLst/>
          </a:prstGeom>
          <a:noFill/>
        </p:spPr>
      </p:pic>
      <p:pic>
        <p:nvPicPr>
          <p:cNvPr id="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440435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05"/>
          <p:cNvSpPr txBox="1"/>
          <p:nvPr/>
        </p:nvSpPr>
        <p:spPr>
          <a:xfrm>
            <a:off x="1115616" y="212211"/>
            <a:ext cx="914501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6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두런두런 발자취</a:t>
            </a:r>
            <a:endParaRPr lang="ko-KR" sz="36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4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http://www.bu.edu/tsai/files/2009/07/picture-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9592" y="1412328"/>
            <a:ext cx="7315200" cy="475297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684972" y="3000871"/>
            <a:ext cx="3687228" cy="500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65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밟아온 </a:t>
            </a:r>
            <a:r>
              <a:rPr lang="ko-KR" altLang="en-US" sz="2650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두런두런의</a:t>
            </a:r>
            <a:r>
              <a:rPr lang="ko-KR" altLang="en-US" sz="265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여정</a:t>
            </a:r>
            <a:endParaRPr lang="ko-KR" altLang="en-US" sz="265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05"/>
          <p:cNvSpPr txBox="1"/>
          <p:nvPr/>
        </p:nvSpPr>
        <p:spPr>
          <a:xfrm>
            <a:off x="1115616" y="212211"/>
            <a:ext cx="914501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6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팀 별 프로젝트 발표</a:t>
            </a:r>
            <a:endParaRPr lang="ko-KR" sz="36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4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http://www.bu.edu/tsai/files/2009/07/picture-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9592" y="1412328"/>
            <a:ext cx="7315200" cy="475297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861939" y="2780928"/>
            <a:ext cx="3150221" cy="1244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65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우리들의 프로젝트를</a:t>
            </a:r>
            <a:endParaRPr lang="en-US" altLang="ko-KR" sz="2650" dirty="0" smtClean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65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소개합니다</a:t>
            </a:r>
            <a:endParaRPr lang="ko-KR" altLang="en-US" sz="265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439248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두런두런 시상식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http://ste.india.com/sites/default/files/2014/12/19/304805-award-generic-7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9592" y="1721382"/>
            <a:ext cx="7272808" cy="4155890"/>
          </a:xfrm>
          <a:prstGeom prst="rect">
            <a:avLst/>
          </a:prstGeom>
          <a:noFill/>
        </p:spPr>
      </p:pic>
      <p:pic>
        <p:nvPicPr>
          <p:cNvPr id="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115616" y="812329"/>
            <a:ext cx="334794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3239775" y="2996952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109</Words>
  <Application>Microsoft Office PowerPoint</Application>
  <PresentationFormat>화면 슬라이드 쇼(4:3)</PresentationFormat>
  <Paragraphs>28</Paragraphs>
  <Slides>8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6" baseType="lpstr">
      <vt:lpstr>굴림</vt:lpstr>
      <vt:lpstr>Arial</vt:lpstr>
      <vt:lpstr>맑은 고딕</vt:lpstr>
      <vt:lpstr>휴먼모음T</vt:lpstr>
      <vt:lpstr>나눔고딕 ExtraBold</vt:lpstr>
      <vt:lpstr>나눔고딕</vt:lpstr>
      <vt:lpstr>나눔바른고딕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13</cp:revision>
  <dcterms:modified xsi:type="dcterms:W3CDTF">2015-01-23T07:30:04Z</dcterms:modified>
</cp:coreProperties>
</file>