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73CB474-4F6E-4768-8CE4-461323FCD16C}">
  <a:tblStyle styleId="{673CB474-4F6E-4768-8CE4-461323FCD16C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343672806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Shape 2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50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90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.t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.tif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3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051719" y="3068958"/>
            <a:ext cx="5112566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2339750" y="3116616"/>
            <a:ext cx="482453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0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세상을 알아가는 과정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2267743" y="3876766"/>
            <a:ext cx="4572080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세상의 변화를 발견하고, 자신의 언어로 정의하는 시간</a:t>
            </a: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86"/>
          <p:cNvSpPr txBox="1"/>
          <p:nvPr/>
        </p:nvSpPr>
        <p:spPr>
          <a:xfrm>
            <a:off x="2257668" y="2372366"/>
            <a:ext cx="482453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ko-KR" sz="3900" dirty="0" smtClean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ko-KR" altLang="en-US" sz="3900" b="0" i="0" u="none" strike="noStrike" cap="none" baseline="0" dirty="0" smtClean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주차</a:t>
            </a:r>
            <a:endParaRPr lang="ko-KR" sz="3900" b="0" i="0" u="none" strike="noStrike" cap="none" baseline="0" dirty="0">
              <a:solidFill>
                <a:schemeClr val="lt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33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6012160" y="2636910"/>
            <a:ext cx="2448271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01.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Check - In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02.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전시회 안내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03.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전시회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04.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EVERNOTE 기록</a:t>
            </a:r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395536" y="1652371"/>
            <a:ext cx="4032448" cy="84052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6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</a:p>
        </p:txBody>
      </p:sp>
      <p:pic>
        <p:nvPicPr>
          <p:cNvPr id="8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Check - In</a:t>
            </a:r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Shape 110"/>
          <p:cNvGrpSpPr/>
          <p:nvPr/>
        </p:nvGrpSpPr>
        <p:grpSpPr>
          <a:xfrm>
            <a:off x="-2775" y="3861048"/>
            <a:ext cx="9399310" cy="2187646"/>
            <a:chOff x="-36511" y="2969546"/>
            <a:chExt cx="9399310" cy="2187646"/>
          </a:xfrm>
        </p:grpSpPr>
        <p:pic>
          <p:nvPicPr>
            <p:cNvPr id="111" name="Shape 1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31189" y="3362016"/>
              <a:ext cx="1560512" cy="1560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Shape 11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822551" y="3296928"/>
              <a:ext cx="1560512" cy="1560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Shape 1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-36511" y="3140967"/>
              <a:ext cx="1625599" cy="1625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Shape 11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64545" y="3296928"/>
              <a:ext cx="1625599" cy="1625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Shape 11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626021" y="3002727"/>
              <a:ext cx="1860376" cy="1860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Shape 11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722488" y="3244753"/>
              <a:ext cx="1560512" cy="1560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Shape 11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783719" y="3244753"/>
              <a:ext cx="1829679" cy="1829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Shape 118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607200" y="2969546"/>
              <a:ext cx="1755598" cy="175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Shape 119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671096" y="3393278"/>
              <a:ext cx="1763913" cy="17639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Shape 120"/>
          <p:cNvSpPr txBox="1"/>
          <p:nvPr/>
        </p:nvSpPr>
        <p:spPr>
          <a:xfrm>
            <a:off x="1521120" y="1799411"/>
            <a:ext cx="6435256" cy="83749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2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1   2   3   4   5   6   7   </a:t>
            </a:r>
            <a:r>
              <a:rPr lang="ko-KR" sz="3600" b="1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ko-KR" sz="32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   9   10</a:t>
            </a:r>
          </a:p>
        </p:txBody>
      </p:sp>
      <p:sp>
        <p:nvSpPr>
          <p:cNvPr id="121" name="Shape 121"/>
          <p:cNvSpPr/>
          <p:nvPr/>
        </p:nvSpPr>
        <p:spPr>
          <a:xfrm>
            <a:off x="5004048" y="2636911"/>
            <a:ext cx="504056" cy="2880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5561951" y="2492896"/>
            <a:ext cx="594224" cy="46907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2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ex</a:t>
            </a:r>
          </a:p>
        </p:txBody>
      </p:sp>
      <p:sp>
        <p:nvSpPr>
          <p:cNvPr id="123" name="Shape 123"/>
          <p:cNvSpPr/>
          <p:nvPr/>
        </p:nvSpPr>
        <p:spPr>
          <a:xfrm flipH="1">
            <a:off x="6156176" y="2636911"/>
            <a:ext cx="504056" cy="2880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오늘 내 기분을 점수로 표현하면?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3779912" y="2492896"/>
            <a:ext cx="1224135" cy="86409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7점보다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높은 이유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6660232" y="2492896"/>
            <a:ext cx="1224135" cy="86409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9점보다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낮은 이유</a:t>
            </a:r>
          </a:p>
        </p:txBody>
      </p:sp>
      <p:pic>
        <p:nvPicPr>
          <p:cNvPr id="25" name="pasted-image.tif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9268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세상 전시회</a:t>
            </a:r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827583" y="2286743"/>
            <a:ext cx="1872207" cy="50405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Time Table</a:t>
            </a:r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9463" y="2862808"/>
            <a:ext cx="1790328" cy="17903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0" name="Shape 140"/>
          <p:cNvGraphicFramePr/>
          <p:nvPr/>
        </p:nvGraphicFramePr>
        <p:xfrm>
          <a:off x="3275856" y="1988841"/>
          <a:ext cx="4824550" cy="3744350"/>
        </p:xfrm>
        <a:graphic>
          <a:graphicData uri="http://schemas.openxmlformats.org/drawingml/2006/table">
            <a:tbl>
              <a:tblPr firstRow="1" bandRow="1">
                <a:noFill/>
                <a:tableStyleId>{673CB474-4F6E-4768-8CE4-461323FCD16C}</a:tableStyleId>
              </a:tblPr>
              <a:tblGrid>
                <a:gridCol w="1728200"/>
                <a:gridCol w="1751800"/>
                <a:gridCol w="1344550"/>
              </a:tblGrid>
              <a:tr h="625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2800" b="0" u="none" strike="noStrike" cap="none" baseline="0">
                          <a:latin typeface="Arial"/>
                          <a:ea typeface="Arial"/>
                          <a:cs typeface="Arial"/>
                          <a:sym typeface="Arial"/>
                        </a:rPr>
                        <a:t>시간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2800" b="0" u="none" strike="noStrike" cap="none" baseline="0">
                          <a:latin typeface="Arial"/>
                          <a:ea typeface="Arial"/>
                          <a:cs typeface="Arial"/>
                          <a:sym typeface="Arial"/>
                        </a:rPr>
                        <a:t>내용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2800" b="0" u="none" strike="noStrike" cap="none" baseline="0">
                          <a:latin typeface="Arial"/>
                          <a:ea typeface="Arial"/>
                          <a:cs typeface="Arial"/>
                          <a:sym typeface="Arial"/>
                        </a:rPr>
                        <a:t>비고</a:t>
                      </a:r>
                    </a:p>
                  </a:txBody>
                  <a:tcPr marL="91450" marR="91450" marT="45725" marB="45725" anchor="ctr"/>
                </a:tc>
              </a:tr>
              <a:tr h="519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600" b="1" u="none" strike="noStrike" cap="none" baseline="0">
                          <a:latin typeface="Arial"/>
                          <a:ea typeface="Arial"/>
                          <a:cs typeface="Arial"/>
                          <a:sym typeface="Arial"/>
                        </a:rPr>
                        <a:t>10:00 – 10:40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600" b="1" u="none" strike="noStrike" cap="none" baseline="0">
                          <a:latin typeface="Arial"/>
                          <a:ea typeface="Arial"/>
                          <a:cs typeface="Arial"/>
                          <a:sym typeface="Arial"/>
                        </a:rPr>
                        <a:t> 전시회 1부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b="1" u="none" strike="noStrike" cap="none" baseline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</a:tr>
              <a:tr h="519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600" b="1" u="none" strike="noStrike" cap="none" baseline="0">
                          <a:latin typeface="Arial"/>
                          <a:ea typeface="Arial"/>
                          <a:cs typeface="Arial"/>
                          <a:sym typeface="Arial"/>
                        </a:rPr>
                        <a:t>10:40 – 10:50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600" b="1" u="none" strike="noStrike" cap="none" baseline="0">
                          <a:latin typeface="Arial"/>
                          <a:ea typeface="Arial"/>
                          <a:cs typeface="Arial"/>
                          <a:sym typeface="Arial"/>
                        </a:rPr>
                        <a:t>쉬는 시간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b="1" u="none" strike="noStrike" cap="none" baseline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</a:tr>
              <a:tr h="519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600" b="1" u="none" strike="noStrike" cap="none" baseline="0">
                          <a:latin typeface="Arial"/>
                          <a:ea typeface="Arial"/>
                          <a:cs typeface="Arial"/>
                          <a:sym typeface="Arial"/>
                        </a:rPr>
                        <a:t>10:50 – 11:30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600" b="1" u="none" strike="noStrike" cap="none" baseline="0">
                          <a:latin typeface="Arial"/>
                          <a:ea typeface="Arial"/>
                          <a:cs typeface="Arial"/>
                          <a:sym typeface="Arial"/>
                        </a:rPr>
                        <a:t>전시회 2부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b="1" u="none" strike="noStrike" cap="none" baseline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</a:tr>
              <a:tr h="519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600" b="1" u="none" strike="noStrike" cap="none" baseline="0">
                          <a:latin typeface="Arial"/>
                          <a:ea typeface="Arial"/>
                          <a:cs typeface="Arial"/>
                          <a:sym typeface="Arial"/>
                        </a:rPr>
                        <a:t>11:30 – 12:00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ko-KR" sz="1600" b="1" u="none" strike="noStrike" cap="none" baseline="0">
                          <a:latin typeface="Arial"/>
                          <a:ea typeface="Arial"/>
                          <a:cs typeface="Arial"/>
                          <a:sym typeface="Arial"/>
                        </a:rPr>
                        <a:t>뒷정리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b="1" u="none" strike="noStrike" cap="none" baseline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</a:tr>
              <a:tr h="519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600" b="1" u="none" strike="noStrike" cap="none" baseline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600" b="1" u="none" strike="noStrike" cap="none" baseline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b="1" u="none" strike="noStrike" cap="none" baseline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</a:tr>
              <a:tr h="519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b="1" u="none" strike="noStrike" cap="none" baseline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b="1" u="none" strike="noStrike" cap="none" baseline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b="1" u="none" strike="noStrike" cap="none" baseline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pic>
        <p:nvPicPr>
          <p:cNvPr id="11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1115616" y="212211"/>
            <a:ext cx="3168351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세상 전시회</a:t>
            </a:r>
          </a:p>
        </p:txBody>
      </p:sp>
      <p:pic>
        <p:nvPicPr>
          <p:cNvPr id="148" name="Shape 1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3"/>
            <a:ext cx="863998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428583"/>
            <a:ext cx="902399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/>
        </p:nvSpPr>
        <p:spPr>
          <a:xfrm>
            <a:off x="4644007" y="1700808"/>
            <a:ext cx="2592287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3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주의사항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4499992" y="2492896"/>
            <a:ext cx="4176464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Arial"/>
              <a:buChar char="•"/>
            </a:pPr>
            <a:r>
              <a:rPr lang="ko-KR" sz="2000" b="0" i="0" u="none" strike="noStrike" cap="none" baseline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작품 조심히 다루기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Arial"/>
              <a:buChar char="•"/>
            </a:pPr>
            <a:r>
              <a:rPr lang="ko-KR" sz="2000" b="0" i="0" u="none" strike="noStrike" cap="none" baseline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친구의 설명 경청하기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Arial"/>
              <a:buChar char="•"/>
            </a:pPr>
            <a:r>
              <a:rPr lang="ko-KR" sz="2000" b="0" i="0" u="none" strike="noStrike" cap="none" baseline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도슨트 교대시간 준수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4644007" y="3852337"/>
            <a:ext cx="2592287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3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관전 포인트</a:t>
            </a:r>
          </a:p>
        </p:txBody>
      </p:sp>
      <p:sp>
        <p:nvSpPr>
          <p:cNvPr id="155" name="Shape 155"/>
          <p:cNvSpPr/>
          <p:nvPr/>
        </p:nvSpPr>
        <p:spPr>
          <a:xfrm>
            <a:off x="4788023" y="4665330"/>
            <a:ext cx="2300630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세상의 변화와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그 이유, 그 결과는?</a:t>
            </a:r>
          </a:p>
        </p:txBody>
      </p:sp>
      <p:pic>
        <p:nvPicPr>
          <p:cNvPr id="156" name="Shape 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63688" y="3356992"/>
            <a:ext cx="1944216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33855" y="2189239"/>
            <a:ext cx="1974048" cy="181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8660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EVERNOTE</a:t>
            </a:r>
          </a:p>
        </p:txBody>
      </p:sp>
      <p:pic>
        <p:nvPicPr>
          <p:cNvPr id="165" name="Shape 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Shape 169"/>
          <p:cNvGrpSpPr/>
          <p:nvPr/>
        </p:nvGrpSpPr>
        <p:grpSpPr>
          <a:xfrm>
            <a:off x="899591" y="2634001"/>
            <a:ext cx="7294486" cy="3459293"/>
            <a:chOff x="971600" y="1346238"/>
            <a:chExt cx="7294486" cy="3459293"/>
          </a:xfrm>
        </p:grpSpPr>
        <p:sp>
          <p:nvSpPr>
            <p:cNvPr id="170" name="Shape 170"/>
            <p:cNvSpPr txBox="1"/>
            <p:nvPr/>
          </p:nvSpPr>
          <p:spPr>
            <a:xfrm>
              <a:off x="971600" y="3933055"/>
              <a:ext cx="2325934" cy="872476"/>
            </a:xfrm>
            <a:prstGeom prst="rect">
              <a:avLst/>
            </a:prstGeom>
            <a:noFill/>
            <a:ln>
              <a:noFill/>
            </a:ln>
          </p:spPr>
          <p:txBody>
            <a:bodyPr lIns="71550" tIns="35775" rIns="71550" bIns="357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6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3B5D"/>
                </a:buClr>
                <a:buSzPct val="25000"/>
                <a:buFont typeface="Arial"/>
                <a:buNone/>
              </a:pPr>
              <a:r>
                <a:rPr lang="ko-KR" sz="1300" b="0" i="0" u="none" strike="noStrike" cap="none" baseline="0">
                  <a:solidFill>
                    <a:srgbClr val="0C3B5D"/>
                  </a:solidFill>
                  <a:latin typeface="Arial"/>
                  <a:ea typeface="Arial"/>
                  <a:cs typeface="Arial"/>
                  <a:sym typeface="Arial"/>
                </a:rPr>
                <a:t>자신의 세상을 꺼내고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3B5D"/>
                </a:buClr>
                <a:buSzPct val="25000"/>
                <a:buFont typeface="Arial"/>
                <a:buNone/>
              </a:pPr>
              <a:r>
                <a:rPr lang="ko-KR" sz="1300" b="0" i="0" u="none" strike="noStrike" cap="none" baseline="0">
                  <a:solidFill>
                    <a:srgbClr val="0C3B5D"/>
                  </a:solidFill>
                  <a:latin typeface="Arial"/>
                  <a:ea typeface="Arial"/>
                  <a:cs typeface="Arial"/>
                  <a:sym typeface="Arial"/>
                </a:rPr>
                <a:t>타인의 세상과 연결하는 활동</a:t>
              </a:r>
            </a:p>
          </p:txBody>
        </p:sp>
        <p:pic>
          <p:nvPicPr>
            <p:cNvPr id="171" name="Shape 17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403648" y="2420888"/>
              <a:ext cx="1368151" cy="1368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Shape 17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779912" y="2348880"/>
              <a:ext cx="1405858" cy="14058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Shape 17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372200" y="2398075"/>
              <a:ext cx="1512167" cy="13909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Shape 174"/>
            <p:cNvSpPr txBox="1"/>
            <p:nvPr/>
          </p:nvSpPr>
          <p:spPr>
            <a:xfrm>
              <a:off x="3398194" y="3933055"/>
              <a:ext cx="2325934" cy="872476"/>
            </a:xfrm>
            <a:prstGeom prst="rect">
              <a:avLst/>
            </a:prstGeom>
            <a:noFill/>
            <a:ln>
              <a:noFill/>
            </a:ln>
          </p:spPr>
          <p:txBody>
            <a:bodyPr lIns="71550" tIns="35775" rIns="71550" bIns="357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6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3B5D"/>
                </a:buClr>
                <a:buSzPct val="25000"/>
                <a:buFont typeface="Arial"/>
                <a:buNone/>
              </a:pPr>
              <a:r>
                <a:rPr lang="ko-KR" sz="1300" b="0" i="0" u="none" strike="noStrike" cap="none" baseline="0">
                  <a:solidFill>
                    <a:srgbClr val="0C3B5D"/>
                  </a:solidFill>
                  <a:latin typeface="Arial"/>
                  <a:ea typeface="Arial"/>
                  <a:cs typeface="Arial"/>
                  <a:sym typeface="Arial"/>
                </a:rPr>
                <a:t>과거-현재-미래 변화의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3B5D"/>
                </a:buClr>
                <a:buSzPct val="25000"/>
                <a:buFont typeface="Arial"/>
                <a:buNone/>
              </a:pPr>
              <a:r>
                <a:rPr lang="ko-KR" sz="1300" b="0" i="0" u="none" strike="noStrike" cap="none" baseline="0">
                  <a:solidFill>
                    <a:srgbClr val="0C3B5D"/>
                  </a:solidFill>
                  <a:latin typeface="Arial"/>
                  <a:ea typeface="Arial"/>
                  <a:cs typeface="Arial"/>
                  <a:sym typeface="Arial"/>
                </a:rPr>
                <a:t>Why, How, What을 탐구 </a:t>
              </a:r>
            </a:p>
          </p:txBody>
        </p:sp>
        <p:sp>
          <p:nvSpPr>
            <p:cNvPr id="175" name="Shape 175"/>
            <p:cNvSpPr txBox="1"/>
            <p:nvPr/>
          </p:nvSpPr>
          <p:spPr>
            <a:xfrm>
              <a:off x="5940151" y="3933055"/>
              <a:ext cx="2325934" cy="872476"/>
            </a:xfrm>
            <a:prstGeom prst="rect">
              <a:avLst/>
            </a:prstGeom>
            <a:noFill/>
            <a:ln>
              <a:noFill/>
            </a:ln>
          </p:spPr>
          <p:txBody>
            <a:bodyPr lIns="71550" tIns="35775" rIns="71550" bIns="357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6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3B5D"/>
                </a:buClr>
                <a:buSzPct val="25000"/>
                <a:buFont typeface="Arial"/>
                <a:buNone/>
              </a:pPr>
              <a:r>
                <a:rPr lang="ko-KR" sz="1300" b="0" i="0" u="none" strike="noStrike" cap="none" baseline="0">
                  <a:solidFill>
                    <a:srgbClr val="0C3B5D"/>
                  </a:solidFill>
                  <a:latin typeface="Arial"/>
                  <a:ea typeface="Arial"/>
                  <a:cs typeface="Arial"/>
                  <a:sym typeface="Arial"/>
                </a:rPr>
                <a:t>나의 세상을 우리의 세상으로 공유하고 확장하는 활동</a:t>
              </a:r>
            </a:p>
          </p:txBody>
        </p:sp>
        <p:cxnSp>
          <p:nvCxnSpPr>
            <p:cNvPr id="176" name="Shape 176"/>
            <p:cNvCxnSpPr/>
            <p:nvPr/>
          </p:nvCxnSpPr>
          <p:spPr>
            <a:xfrm>
              <a:off x="1475655" y="2204864"/>
              <a:ext cx="6336703" cy="0"/>
            </a:xfrm>
            <a:prstGeom prst="straightConnector1">
              <a:avLst/>
            </a:prstGeom>
            <a:noFill/>
            <a:ln w="63500" cap="rnd">
              <a:solidFill>
                <a:srgbClr val="A5A5A5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grpSp>
          <p:nvGrpSpPr>
            <p:cNvPr id="177" name="Shape 177"/>
            <p:cNvGrpSpPr/>
            <p:nvPr/>
          </p:nvGrpSpPr>
          <p:grpSpPr>
            <a:xfrm>
              <a:off x="1835695" y="1346239"/>
              <a:ext cx="620395" cy="858624"/>
              <a:chOff x="2555775" y="2642382"/>
              <a:chExt cx="620395" cy="858624"/>
            </a:xfrm>
          </p:grpSpPr>
          <p:pic>
            <p:nvPicPr>
              <p:cNvPr id="178" name="Shape 178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555775" y="2642382"/>
                <a:ext cx="620394" cy="8586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9" name="Shape 179"/>
              <p:cNvSpPr txBox="1"/>
              <p:nvPr/>
            </p:nvSpPr>
            <p:spPr>
              <a:xfrm>
                <a:off x="2600106" y="2780926"/>
                <a:ext cx="57606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ct val="25000"/>
                  <a:buFont typeface="Arial"/>
                  <a:buNone/>
                </a:pPr>
                <a:r>
                  <a:rPr lang="ko-KR" sz="1600" b="1" i="0" u="none" strike="noStrike" cap="none" baseline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발견</a:t>
                </a:r>
              </a:p>
            </p:txBody>
          </p:sp>
        </p:grpSp>
        <p:grpSp>
          <p:nvGrpSpPr>
            <p:cNvPr id="180" name="Shape 180"/>
            <p:cNvGrpSpPr/>
            <p:nvPr/>
          </p:nvGrpSpPr>
          <p:grpSpPr>
            <a:xfrm>
              <a:off x="6543894" y="1346239"/>
              <a:ext cx="620394" cy="858624"/>
              <a:chOff x="6399878" y="1358624"/>
              <a:chExt cx="620394" cy="858624"/>
            </a:xfrm>
          </p:grpSpPr>
          <p:pic>
            <p:nvPicPr>
              <p:cNvPr id="181" name="Shape 181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6399878" y="1358624"/>
                <a:ext cx="620394" cy="8586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2" name="Shape 182"/>
              <p:cNvSpPr txBox="1"/>
              <p:nvPr/>
            </p:nvSpPr>
            <p:spPr>
              <a:xfrm>
                <a:off x="6444207" y="1484783"/>
                <a:ext cx="57606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ct val="25000"/>
                  <a:buFont typeface="Arial"/>
                  <a:buNone/>
                </a:pPr>
                <a:r>
                  <a:rPr lang="ko-KR" sz="1600" b="1" i="0" u="none" strike="noStrike" cap="none" baseline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공유</a:t>
                </a:r>
              </a:p>
            </p:txBody>
          </p:sp>
        </p:grpSp>
        <p:grpSp>
          <p:nvGrpSpPr>
            <p:cNvPr id="183" name="Shape 183"/>
            <p:cNvGrpSpPr/>
            <p:nvPr/>
          </p:nvGrpSpPr>
          <p:grpSpPr>
            <a:xfrm>
              <a:off x="4167629" y="1346238"/>
              <a:ext cx="620394" cy="858624"/>
              <a:chOff x="2511444" y="2719860"/>
              <a:chExt cx="620394" cy="858624"/>
            </a:xfrm>
          </p:grpSpPr>
          <p:pic>
            <p:nvPicPr>
              <p:cNvPr id="184" name="Shape 184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511444" y="2719860"/>
                <a:ext cx="620394" cy="8586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5" name="Shape 185"/>
              <p:cNvSpPr txBox="1"/>
              <p:nvPr/>
            </p:nvSpPr>
            <p:spPr>
              <a:xfrm>
                <a:off x="2555775" y="2849114"/>
                <a:ext cx="57606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ct val="25000"/>
                  <a:buFont typeface="Arial"/>
                  <a:buNone/>
                </a:pPr>
                <a:r>
                  <a:rPr lang="ko-KR" sz="1600" b="1" i="0" u="none" strike="noStrike" cap="none" baseline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정의</a:t>
                </a:r>
              </a:p>
            </p:txBody>
          </p:sp>
        </p:grpSp>
      </p:grpSp>
      <p:sp>
        <p:nvSpPr>
          <p:cNvPr id="186" name="Shape 186"/>
          <p:cNvSpPr txBox="1"/>
          <p:nvPr/>
        </p:nvSpPr>
        <p:spPr>
          <a:xfrm>
            <a:off x="1979711" y="1414516"/>
            <a:ext cx="504055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36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PMI 기록하기</a:t>
            </a:r>
          </a:p>
        </p:txBody>
      </p:sp>
      <p:pic>
        <p:nvPicPr>
          <p:cNvPr id="26" name="pasted-image.ti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우리의 주제들</a:t>
            </a:r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내가 궁금한 세상은?</a:t>
            </a:r>
          </a:p>
        </p:txBody>
      </p:sp>
      <p:grpSp>
        <p:nvGrpSpPr>
          <p:cNvPr id="199" name="Shape 199"/>
          <p:cNvGrpSpPr/>
          <p:nvPr/>
        </p:nvGrpSpPr>
        <p:grpSpPr>
          <a:xfrm>
            <a:off x="611560" y="1706317"/>
            <a:ext cx="504056" cy="352094"/>
            <a:chOff x="971600" y="1778325"/>
            <a:chExt cx="504056" cy="352094"/>
          </a:xfrm>
        </p:grpSpPr>
        <p:pic>
          <p:nvPicPr>
            <p:cNvPr id="200" name="Shape 20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1600" y="1778325"/>
              <a:ext cx="437101" cy="326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Shape 201"/>
            <p:cNvSpPr txBox="1"/>
            <p:nvPr/>
          </p:nvSpPr>
          <p:spPr>
            <a:xfrm>
              <a:off x="971600" y="1791866"/>
              <a:ext cx="5040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</a:p>
          </p:txBody>
        </p:sp>
      </p:grpSp>
      <p:sp>
        <p:nvSpPr>
          <p:cNvPr id="202" name="Shape 202"/>
          <p:cNvSpPr txBox="1"/>
          <p:nvPr/>
        </p:nvSpPr>
        <p:spPr>
          <a:xfrm>
            <a:off x="1161079" y="1700808"/>
            <a:ext cx="2042765" cy="380034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조 이름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539552" y="2132856"/>
            <a:ext cx="2469950" cy="410445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①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②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③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④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⑤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⑥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⑦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Shape 204"/>
          <p:cNvGrpSpPr/>
          <p:nvPr/>
        </p:nvGrpSpPr>
        <p:grpSpPr>
          <a:xfrm>
            <a:off x="2699793" y="1706317"/>
            <a:ext cx="504056" cy="352094"/>
            <a:chOff x="971600" y="1778325"/>
            <a:chExt cx="504056" cy="352094"/>
          </a:xfrm>
        </p:grpSpPr>
        <p:pic>
          <p:nvPicPr>
            <p:cNvPr id="205" name="Shape 20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1600" y="1778325"/>
              <a:ext cx="437101" cy="326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" name="Shape 206"/>
            <p:cNvSpPr txBox="1"/>
            <p:nvPr/>
          </p:nvSpPr>
          <p:spPr>
            <a:xfrm>
              <a:off x="971600" y="1791866"/>
              <a:ext cx="5040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</a:p>
          </p:txBody>
        </p:sp>
      </p:grpSp>
      <p:sp>
        <p:nvSpPr>
          <p:cNvPr id="207" name="Shape 207"/>
          <p:cNvSpPr txBox="1"/>
          <p:nvPr/>
        </p:nvSpPr>
        <p:spPr>
          <a:xfrm>
            <a:off x="3249314" y="1700808"/>
            <a:ext cx="2042765" cy="380034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조 이름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2627785" y="2132856"/>
            <a:ext cx="2469950" cy="410445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①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②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③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④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⑤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⑥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⑦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9" name="Shape 209"/>
          <p:cNvGrpSpPr/>
          <p:nvPr/>
        </p:nvGrpSpPr>
        <p:grpSpPr>
          <a:xfrm>
            <a:off x="4788026" y="1706317"/>
            <a:ext cx="504056" cy="352094"/>
            <a:chOff x="971600" y="1778325"/>
            <a:chExt cx="504056" cy="352094"/>
          </a:xfrm>
        </p:grpSpPr>
        <p:pic>
          <p:nvPicPr>
            <p:cNvPr id="210" name="Shape 21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1600" y="1778325"/>
              <a:ext cx="437101" cy="326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Shape 211"/>
            <p:cNvSpPr txBox="1"/>
            <p:nvPr/>
          </p:nvSpPr>
          <p:spPr>
            <a:xfrm>
              <a:off x="971600" y="1791866"/>
              <a:ext cx="5040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</a:p>
          </p:txBody>
        </p:sp>
      </p:grpSp>
      <p:sp>
        <p:nvSpPr>
          <p:cNvPr id="212" name="Shape 212"/>
          <p:cNvSpPr txBox="1"/>
          <p:nvPr/>
        </p:nvSpPr>
        <p:spPr>
          <a:xfrm>
            <a:off x="5337546" y="1700808"/>
            <a:ext cx="2042765" cy="380034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조 이름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4716017" y="2132856"/>
            <a:ext cx="2469950" cy="410445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①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②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③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④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⑤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⑥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⑦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" name="Shape 214"/>
          <p:cNvGrpSpPr/>
          <p:nvPr/>
        </p:nvGrpSpPr>
        <p:grpSpPr>
          <a:xfrm>
            <a:off x="6876257" y="1706317"/>
            <a:ext cx="504056" cy="352094"/>
            <a:chOff x="971600" y="1778325"/>
            <a:chExt cx="504056" cy="352094"/>
          </a:xfrm>
        </p:grpSpPr>
        <p:pic>
          <p:nvPicPr>
            <p:cNvPr id="215" name="Shape 21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1600" y="1778325"/>
              <a:ext cx="437101" cy="326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Shape 216"/>
            <p:cNvSpPr txBox="1"/>
            <p:nvPr/>
          </p:nvSpPr>
          <p:spPr>
            <a:xfrm>
              <a:off x="971600" y="1791866"/>
              <a:ext cx="5040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</a:p>
          </p:txBody>
        </p:sp>
      </p:grpSp>
      <p:sp>
        <p:nvSpPr>
          <p:cNvPr id="217" name="Shape 217"/>
          <p:cNvSpPr txBox="1"/>
          <p:nvPr/>
        </p:nvSpPr>
        <p:spPr>
          <a:xfrm>
            <a:off x="7425778" y="1700808"/>
            <a:ext cx="2042765" cy="380034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조 이름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6804250" y="2132856"/>
            <a:ext cx="2469950" cy="410445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①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②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③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④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⑤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⑥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⑦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3239775" y="2996951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228" name="Shape 2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242</Words>
  <Application>Microsoft Office PowerPoint</Application>
  <PresentationFormat>화면 슬라이드 쇼(4:3)</PresentationFormat>
  <Paragraphs>101</Paragraphs>
  <Slides>9</Slides>
  <Notes>8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0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junior-edu</dc:creator>
  <cp:lastModifiedBy>user</cp:lastModifiedBy>
  <cp:revision>3</cp:revision>
  <dcterms:modified xsi:type="dcterms:W3CDTF">2015-01-23T07:43:00Z</dcterms:modified>
</cp:coreProperties>
</file>