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6"/>
      <p:bold r:id="rId17"/>
    </p:embeddedFont>
    <p:embeddedFont>
      <p:font typeface="휴먼모음T" panose="02030504000101010101" pitchFamily="18" charset="-127"/>
      <p:regular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나눔바른고딕" panose="020B0603020101020101" pitchFamily="50" charset="-127"/>
      <p:regular r:id="rId21"/>
      <p:bold r:id="rId22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9421180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Shape 5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Shape 4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  <p:pic>
        <p:nvPicPr>
          <p:cNvPr id="7" name="pasted-image.tif"/>
          <p:cNvPicPr/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image" Target="../media/image3.png"/><Relationship Id="rId4" Type="http://schemas.openxmlformats.org/officeDocument/2006/relationships/hyperlink" Target="http://thecircle.or.kr/home/index.php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1.t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.t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6" y="3068958"/>
            <a:ext cx="4741237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627783" y="3140966"/>
            <a:ext cx="43102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나를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339751" y="3876766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가지고 있는 가능성과 재능을 발견하는 시간</a:t>
            </a: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195735" y="2652630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6주차  나의 욕망</a:t>
            </a:r>
          </a:p>
        </p:txBody>
      </p:sp>
      <p:pic>
        <p:nvPicPr>
          <p:cNvPr id="10" name="Picture 2" descr="동그라미재단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70" y="97324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나의 욕망</a:t>
            </a: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Shape 431"/>
          <p:cNvGrpSpPr/>
          <p:nvPr/>
        </p:nvGrpSpPr>
        <p:grpSpPr>
          <a:xfrm>
            <a:off x="160172" y="1052736"/>
            <a:ext cx="8732308" cy="5225475"/>
            <a:chOff x="160172" y="1052736"/>
            <a:chExt cx="8732308" cy="5225475"/>
          </a:xfrm>
        </p:grpSpPr>
        <p:grpSp>
          <p:nvGrpSpPr>
            <p:cNvPr id="432" name="Shape 432"/>
            <p:cNvGrpSpPr/>
            <p:nvPr/>
          </p:nvGrpSpPr>
          <p:grpSpPr>
            <a:xfrm>
              <a:off x="160172" y="1052736"/>
              <a:ext cx="8732308" cy="5112568"/>
              <a:chOff x="711649" y="1052736"/>
              <a:chExt cx="8036814" cy="4765863"/>
            </a:xfrm>
          </p:grpSpPr>
          <p:grpSp>
            <p:nvGrpSpPr>
              <p:cNvPr id="433" name="Shape 433"/>
              <p:cNvGrpSpPr/>
              <p:nvPr/>
            </p:nvGrpSpPr>
            <p:grpSpPr>
              <a:xfrm>
                <a:off x="2339752" y="1268760"/>
                <a:ext cx="4583115" cy="4549839"/>
                <a:chOff x="2035647" y="1196786"/>
                <a:chExt cx="4583115" cy="4549839"/>
              </a:xfrm>
            </p:grpSpPr>
            <p:pic>
              <p:nvPicPr>
                <p:cNvPr id="434" name="Shape 434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771800" y="1196786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5" name="Shape 435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5806012" y="4190651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6" name="Shape 43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048994" y="2687016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7" name="Shape 437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820865" y="4945755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8" name="Shape 438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5806012" y="2698077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9" name="Shape 439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2048994" y="1936499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0" name="Shape 440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3533430" y="1196786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1" name="Shape 441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5806012" y="1958948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2" name="Shape 44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2059439" y="3440607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3" name="Shape 443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4283967" y="1196786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4" name="Shape 444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2048994" y="4961407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5" name="Shape 445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5806012" y="1196786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6" name="Shape 446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2035647" y="1196786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7" name="Shape 447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5806012" y="3440607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8" name="Shape 448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2059439" y="4190651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9" name="Shape 449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5041653" y="1196786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0" name="Shape 450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3560962" y="4945755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1" name="Shape 451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4311500" y="4945755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2" name="Shape 45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5833544" y="4945755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3" name="Shape 453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5069185" y="4945755"/>
                  <a:ext cx="785218" cy="785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54" name="Shape 454"/>
              <p:cNvSpPr txBox="1"/>
              <p:nvPr/>
            </p:nvSpPr>
            <p:spPr>
              <a:xfrm>
                <a:off x="3579180" y="2999356"/>
                <a:ext cx="2120730" cy="1118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ko-KR" sz="3600" b="0" i="0" u="none" strike="noStrike" cap="none" baseline="0">
                    <a:solidFill>
                      <a:schemeClr val="dk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욕망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ko-KR" sz="3600" b="0" i="0" u="none" strike="noStrike" cap="none" baseline="0">
                    <a:solidFill>
                      <a:schemeClr val="dk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보드게임</a:t>
                </a:r>
              </a:p>
            </p:txBody>
          </p:sp>
          <p:pic>
            <p:nvPicPr>
              <p:cNvPr id="455" name="Shape 455"/>
              <p:cNvPicPr preferRelativeResize="0"/>
              <p:nvPr/>
            </p:nvPicPr>
            <p:blipFill rotWithShape="1">
              <a:blip r:embed="rId13">
                <a:alphaModFix/>
              </a:blip>
              <a:srcRect l="56423" t="51802"/>
              <a:stretch/>
            </p:blipFill>
            <p:spPr>
              <a:xfrm>
                <a:off x="1619671" y="1052736"/>
                <a:ext cx="1440160" cy="10350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6" name="Shape 456"/>
              <p:cNvSpPr txBox="1"/>
              <p:nvPr/>
            </p:nvSpPr>
            <p:spPr>
              <a:xfrm>
                <a:off x="711649" y="1974618"/>
                <a:ext cx="1608348" cy="487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0C0C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 dirty="0">
                    <a:solidFill>
                      <a:srgbClr val="0C0C0C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미션자리</a:t>
                </a:r>
              </a:p>
            </p:txBody>
          </p:sp>
          <p:pic>
            <p:nvPicPr>
              <p:cNvPr id="457" name="Shape 457"/>
              <p:cNvPicPr preferRelativeResize="0"/>
              <p:nvPr/>
            </p:nvPicPr>
            <p:blipFill rotWithShape="1">
              <a:blip r:embed="rId14">
                <a:alphaModFix/>
              </a:blip>
              <a:srcRect t="38703" r="74362" b="27743"/>
              <a:stretch/>
            </p:blipFill>
            <p:spPr>
              <a:xfrm rot="-2173151">
                <a:off x="6762749" y="2051917"/>
                <a:ext cx="610507" cy="6456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8" name="Shape 458"/>
              <p:cNvSpPr txBox="1"/>
              <p:nvPr/>
            </p:nvSpPr>
            <p:spPr>
              <a:xfrm>
                <a:off x="7168115" y="2351782"/>
                <a:ext cx="1580348" cy="19796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0C0C"/>
                  </a:buClr>
                  <a:buSzPct val="25000"/>
                  <a:buFont typeface="Arial"/>
                  <a:buNone/>
                </a:pPr>
                <a:r>
                  <a:rPr lang="ko-KR" sz="2400" b="0" i="0" u="none" strike="noStrike" cap="none" baseline="0">
                    <a:solidFill>
                      <a:srgbClr val="0C0C0C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나의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ko-KR" sz="2000" b="1" i="0" u="none" strike="noStrike" cap="none" baseline="0">
                    <a:solidFill>
                      <a:schemeClr val="dk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4가지 욕망을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25000"/>
                  <a:buFont typeface="Arial"/>
                  <a:buNone/>
                </a:pPr>
                <a:r>
                  <a:rPr lang="ko-KR" sz="3200" b="0" i="0" u="none" strike="noStrike" cap="none" baseline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키워드</a:t>
                </a:r>
                <a:r>
                  <a:rPr lang="ko-KR" sz="2400" b="0" i="0" u="none" strike="noStrike" cap="none" baseline="0">
                    <a:solidFill>
                      <a:srgbClr val="0C0C0C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나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25000"/>
                  <a:buFont typeface="Arial"/>
                  <a:buNone/>
                </a:pPr>
                <a:r>
                  <a:rPr lang="ko-KR" sz="3200" b="0" i="0" u="none" strike="noStrike" cap="none" baseline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그림</a:t>
                </a:r>
                <a:r>
                  <a:rPr lang="ko-KR" sz="2400" b="0" i="0" u="none" strike="noStrike" cap="none" baseline="0">
                    <a:solidFill>
                      <a:srgbClr val="0C0C0C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으로 표현</a:t>
                </a:r>
              </a:p>
            </p:txBody>
          </p:sp>
          <p:pic>
            <p:nvPicPr>
              <p:cNvPr id="459" name="Shape 459"/>
              <p:cNvPicPr preferRelativeResize="0"/>
              <p:nvPr/>
            </p:nvPicPr>
            <p:blipFill rotWithShape="1">
              <a:blip r:embed="rId15">
                <a:alphaModFix/>
              </a:blip>
              <a:srcRect l="77508" b="60360"/>
              <a:stretch/>
            </p:blipFill>
            <p:spPr>
              <a:xfrm>
                <a:off x="6207573" y="3429000"/>
                <a:ext cx="535602" cy="7626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0" name="Shape 460"/>
              <p:cNvPicPr preferRelativeResize="0"/>
              <p:nvPr/>
            </p:nvPicPr>
            <p:blipFill rotWithShape="1">
              <a:blip r:embed="rId16">
                <a:alphaModFix/>
              </a:blip>
              <a:srcRect r="67693" b="56673"/>
              <a:stretch/>
            </p:blipFill>
            <p:spPr>
              <a:xfrm>
                <a:off x="4644007" y="5013176"/>
                <a:ext cx="631998" cy="6848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1" name="Shape 461"/>
              <p:cNvPicPr preferRelativeResize="0"/>
              <p:nvPr/>
            </p:nvPicPr>
            <p:blipFill rotWithShape="1">
              <a:blip r:embed="rId17">
                <a:alphaModFix/>
              </a:blip>
              <a:srcRect l="36800" t="15177" r="46713" b="58481"/>
              <a:stretch/>
            </p:blipFill>
            <p:spPr>
              <a:xfrm>
                <a:off x="2536056" y="2851775"/>
                <a:ext cx="392609" cy="5068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2" name="Shape 462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4980682" y="2671258"/>
                <a:ext cx="1010321" cy="7577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3" name="Shape 463"/>
            <p:cNvSpPr txBox="1"/>
            <p:nvPr/>
          </p:nvSpPr>
          <p:spPr>
            <a:xfrm>
              <a:off x="3491880" y="1444713"/>
              <a:ext cx="957260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카지노</a:t>
              </a:r>
            </a:p>
          </p:txBody>
        </p:sp>
        <p:sp>
          <p:nvSpPr>
            <p:cNvPr id="464" name="Shape 464"/>
            <p:cNvSpPr txBox="1"/>
            <p:nvPr/>
          </p:nvSpPr>
          <p:spPr>
            <a:xfrm>
              <a:off x="5112050" y="1463763"/>
              <a:ext cx="957260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사랑</a:t>
              </a:r>
            </a:p>
          </p:txBody>
        </p:sp>
        <p:pic>
          <p:nvPicPr>
            <p:cNvPr id="465" name="Shape 46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884409" y="1379783"/>
              <a:ext cx="535461" cy="609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Shape 466"/>
            <p:cNvSpPr txBox="1"/>
            <p:nvPr/>
          </p:nvSpPr>
          <p:spPr>
            <a:xfrm>
              <a:off x="181633" y="2492896"/>
              <a:ext cx="1747533" cy="95410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예)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단체 사진찍기,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전체 번호 교환하기,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카톡 단체방 만들기. </a:t>
              </a:r>
            </a:p>
          </p:txBody>
        </p:sp>
        <p:sp>
          <p:nvSpPr>
            <p:cNvPr id="467" name="Shape 467"/>
            <p:cNvSpPr txBox="1"/>
            <p:nvPr/>
          </p:nvSpPr>
          <p:spPr>
            <a:xfrm>
              <a:off x="1891625" y="4717251"/>
              <a:ext cx="957260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책</a:t>
              </a:r>
            </a:p>
          </p:txBody>
        </p:sp>
        <p:sp>
          <p:nvSpPr>
            <p:cNvPr id="468" name="Shape 468"/>
            <p:cNvSpPr txBox="1"/>
            <p:nvPr/>
          </p:nvSpPr>
          <p:spPr>
            <a:xfrm>
              <a:off x="2750643" y="5549169"/>
              <a:ext cx="957260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버스킹</a:t>
              </a:r>
            </a:p>
          </p:txBody>
        </p:sp>
        <p:pic>
          <p:nvPicPr>
            <p:cNvPr id="469" name="Shape 469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423619" y="1310809"/>
              <a:ext cx="750037" cy="750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Shape 470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170301" y="2220251"/>
              <a:ext cx="504754" cy="504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Shape 471"/>
            <p:cNvSpPr txBox="1"/>
            <p:nvPr/>
          </p:nvSpPr>
          <p:spPr>
            <a:xfrm>
              <a:off x="5991003" y="3100898"/>
              <a:ext cx="957260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최면</a:t>
              </a:r>
            </a:p>
          </p:txBody>
        </p:sp>
        <p:pic>
          <p:nvPicPr>
            <p:cNvPr id="472" name="Shape 47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5169214" y="5301287"/>
              <a:ext cx="976924" cy="976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3" name="Shape 473"/>
            <p:cNvSpPr txBox="1"/>
            <p:nvPr/>
          </p:nvSpPr>
          <p:spPr>
            <a:xfrm>
              <a:off x="3556567" y="5527103"/>
              <a:ext cx="957260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EXID</a:t>
              </a:r>
            </a:p>
          </p:txBody>
        </p:sp>
        <p:sp>
          <p:nvSpPr>
            <p:cNvPr id="474" name="Shape 474"/>
            <p:cNvSpPr txBox="1"/>
            <p:nvPr/>
          </p:nvSpPr>
          <p:spPr>
            <a:xfrm>
              <a:off x="1886548" y="2132856"/>
              <a:ext cx="957260" cy="707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세계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ko-KR" sz="2000" b="0" i="0" u="none" strike="noStrike" cap="none" baseline="0">
                  <a:solidFill>
                    <a:srgbClr val="0C0C0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여행</a:t>
              </a:r>
            </a:p>
          </p:txBody>
        </p:sp>
        <p:pic>
          <p:nvPicPr>
            <p:cNvPr id="475" name="Shape 475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106646" y="4537698"/>
              <a:ext cx="691502" cy="691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Shape 476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049010" y="3756012"/>
              <a:ext cx="794797" cy="7947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pasted-image.tif"/>
          <p:cNvPicPr/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hape 4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공유</a:t>
            </a:r>
          </a:p>
        </p:txBody>
      </p:sp>
      <p:pic>
        <p:nvPicPr>
          <p:cNvPr id="484" name="Shape 4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/>
          <p:nvPr/>
        </p:nvSpPr>
        <p:spPr>
          <a:xfrm>
            <a:off x="3275856" y="2924943"/>
            <a:ext cx="3528391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서로의 욕망을 소개하는 시간</a:t>
            </a:r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8">
            <a:alphaModFix/>
          </a:blip>
          <a:srcRect r="50000"/>
          <a:stretch/>
        </p:blipFill>
        <p:spPr>
          <a:xfrm>
            <a:off x="2627783" y="2992366"/>
            <a:ext cx="869711" cy="92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Shape 4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기록하기</a:t>
            </a:r>
          </a:p>
        </p:txBody>
      </p:sp>
      <p:pic>
        <p:nvPicPr>
          <p:cNvPr id="497" name="Shape 4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Shape 501"/>
          <p:cNvSpPr txBox="1"/>
          <p:nvPr/>
        </p:nvSpPr>
        <p:spPr>
          <a:xfrm>
            <a:off x="3995935" y="2780927"/>
            <a:ext cx="3384375" cy="309390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lus 좋았던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inus 아쉬웠던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nsight 새롭게 느낀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11759" y="3138526"/>
            <a:ext cx="108012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hape 5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512" name="Shape 5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36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012160" y="2636910"/>
            <a:ext cx="2448271" cy="30963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01.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Check - In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02.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</a:t>
            </a:r>
            <a:r>
              <a:rPr lang="ko-KR" sz="1800" b="0" i="0" u="none" strike="noStrike" cap="none" baseline="0" dirty="0" err="1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레밍의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딜레마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03.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가치관 피자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04.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욕망 보드게임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05.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공유하기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05.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기록하기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Check - In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Shape 111"/>
          <p:cNvGrpSpPr/>
          <p:nvPr/>
        </p:nvGrpSpPr>
        <p:grpSpPr>
          <a:xfrm>
            <a:off x="-2775" y="3861048"/>
            <a:ext cx="9399310" cy="2187646"/>
            <a:chOff x="-36511" y="2969546"/>
            <a:chExt cx="9399310" cy="2187646"/>
          </a:xfrm>
        </p:grpSpPr>
        <p:pic>
          <p:nvPicPr>
            <p:cNvPr id="112" name="Shape 1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1189" y="3362016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22551" y="3296928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36511" y="3140967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4545" y="3296928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26021" y="3002727"/>
              <a:ext cx="1860376" cy="186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22488" y="3244753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1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83719" y="3244753"/>
              <a:ext cx="1829679" cy="1829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607200" y="2969546"/>
              <a:ext cx="1755598" cy="175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Shape 120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671096" y="3393278"/>
              <a:ext cx="1763913" cy="1763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Shape 121"/>
          <p:cNvSpPr txBox="1"/>
          <p:nvPr/>
        </p:nvSpPr>
        <p:spPr>
          <a:xfrm>
            <a:off x="1521120" y="1799411"/>
            <a:ext cx="6435256" cy="83749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1   2   3   4   5   6   7   </a:t>
            </a:r>
            <a:r>
              <a:rPr lang="ko-KR" sz="36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   9   10</a:t>
            </a:r>
          </a:p>
        </p:txBody>
      </p:sp>
      <p:sp>
        <p:nvSpPr>
          <p:cNvPr id="122" name="Shape 122"/>
          <p:cNvSpPr/>
          <p:nvPr/>
        </p:nvSpPr>
        <p:spPr>
          <a:xfrm>
            <a:off x="5004048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5561951" y="2492896"/>
            <a:ext cx="594224" cy="46907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ex</a:t>
            </a:r>
          </a:p>
        </p:txBody>
      </p:sp>
      <p:sp>
        <p:nvSpPr>
          <p:cNvPr id="124" name="Shape 124"/>
          <p:cNvSpPr/>
          <p:nvPr/>
        </p:nvSpPr>
        <p:spPr>
          <a:xfrm flipH="1">
            <a:off x="6156176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오늘 내 기분을 점수로 표현하면?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77991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7점보다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높은 이유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66023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9점보다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낮은 이유</a:t>
            </a:r>
          </a:p>
        </p:txBody>
      </p:sp>
      <p:pic>
        <p:nvPicPr>
          <p:cNvPr id="25" name="pasted-image.ti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레밍의 딜레마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39951" y="3212975"/>
            <a:ext cx="850899" cy="8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115616" y="212211"/>
            <a:ext cx="612068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가치관 피자 STEP.1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Shape 151"/>
          <p:cNvGrpSpPr/>
          <p:nvPr/>
        </p:nvGrpSpPr>
        <p:grpSpPr>
          <a:xfrm>
            <a:off x="251519" y="2041683"/>
            <a:ext cx="3816424" cy="3528391"/>
            <a:chOff x="539552" y="1484783"/>
            <a:chExt cx="3816424" cy="3528391"/>
          </a:xfrm>
        </p:grpSpPr>
        <p:sp>
          <p:nvSpPr>
            <p:cNvPr id="152" name="Shape 152"/>
            <p:cNvSpPr/>
            <p:nvPr/>
          </p:nvSpPr>
          <p:spPr>
            <a:xfrm>
              <a:off x="1043608" y="1916832"/>
              <a:ext cx="2880320" cy="2664295"/>
            </a:xfrm>
            <a:prstGeom prst="ellipse">
              <a:avLst/>
            </a:prstGeom>
            <a:noFill/>
            <a:ln w="254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3" name="Shape 153"/>
            <p:cNvCxnSpPr/>
            <p:nvPr/>
          </p:nvCxnSpPr>
          <p:spPr>
            <a:xfrm>
              <a:off x="2481783" y="1484783"/>
              <a:ext cx="0" cy="3528391"/>
            </a:xfrm>
            <a:prstGeom prst="straightConnector1">
              <a:avLst/>
            </a:prstGeom>
            <a:noFill/>
            <a:ln w="28575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Shape 154"/>
            <p:cNvCxnSpPr/>
            <p:nvPr/>
          </p:nvCxnSpPr>
          <p:spPr>
            <a:xfrm>
              <a:off x="539552" y="3284983"/>
              <a:ext cx="3816424" cy="0"/>
            </a:xfrm>
            <a:prstGeom prst="straightConnector1">
              <a:avLst/>
            </a:prstGeom>
            <a:noFill/>
            <a:ln w="28575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Shape 155"/>
            <p:cNvCxnSpPr/>
            <p:nvPr/>
          </p:nvCxnSpPr>
          <p:spPr>
            <a:xfrm>
              <a:off x="1111649" y="2132856"/>
              <a:ext cx="2740270" cy="2304256"/>
            </a:xfrm>
            <a:prstGeom prst="straightConnector1">
              <a:avLst/>
            </a:prstGeom>
            <a:noFill/>
            <a:ln w="28575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Shape 156"/>
            <p:cNvCxnSpPr/>
            <p:nvPr/>
          </p:nvCxnSpPr>
          <p:spPr>
            <a:xfrm rot="10800000" flipH="1">
              <a:off x="1043608" y="2132856"/>
              <a:ext cx="2808311" cy="2376263"/>
            </a:xfrm>
            <a:prstGeom prst="straightConnector1">
              <a:avLst/>
            </a:prstGeom>
            <a:noFill/>
            <a:ln w="28575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" name="Shape 157"/>
          <p:cNvGrpSpPr/>
          <p:nvPr/>
        </p:nvGrpSpPr>
        <p:grpSpPr>
          <a:xfrm>
            <a:off x="4499991" y="2041683"/>
            <a:ext cx="4392488" cy="3547555"/>
            <a:chOff x="4572000" y="1484783"/>
            <a:chExt cx="4392488" cy="3547555"/>
          </a:xfrm>
        </p:grpSpPr>
        <p:grpSp>
          <p:nvGrpSpPr>
            <p:cNvPr id="158" name="Shape 158"/>
            <p:cNvGrpSpPr/>
            <p:nvPr/>
          </p:nvGrpSpPr>
          <p:grpSpPr>
            <a:xfrm>
              <a:off x="4860032" y="1484783"/>
              <a:ext cx="3816424" cy="3528391"/>
              <a:chOff x="539552" y="1484783"/>
              <a:chExt cx="3816424" cy="3528391"/>
            </a:xfrm>
          </p:grpSpPr>
          <p:sp>
            <p:nvSpPr>
              <p:cNvPr id="159" name="Shape 159"/>
              <p:cNvSpPr/>
              <p:nvPr/>
            </p:nvSpPr>
            <p:spPr>
              <a:xfrm>
                <a:off x="1043608" y="1916832"/>
                <a:ext cx="2880320" cy="2664295"/>
              </a:xfrm>
              <a:prstGeom prst="ellipse">
                <a:avLst/>
              </a:prstGeom>
              <a:noFill/>
              <a:ln w="25400" cap="flat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0" name="Shape 160"/>
              <p:cNvCxnSpPr/>
              <p:nvPr/>
            </p:nvCxnSpPr>
            <p:spPr>
              <a:xfrm>
                <a:off x="2481783" y="1484783"/>
                <a:ext cx="0" cy="3528391"/>
              </a:xfrm>
              <a:prstGeom prst="straightConnector1">
                <a:avLst/>
              </a:prstGeom>
              <a:noFill/>
              <a:ln w="28575" cap="flat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Shape 161"/>
              <p:cNvCxnSpPr/>
              <p:nvPr/>
            </p:nvCxnSpPr>
            <p:spPr>
              <a:xfrm>
                <a:off x="539552" y="3284983"/>
                <a:ext cx="3816424" cy="0"/>
              </a:xfrm>
              <a:prstGeom prst="straightConnector1">
                <a:avLst/>
              </a:prstGeom>
              <a:noFill/>
              <a:ln w="28575" cap="flat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Shape 162"/>
              <p:cNvCxnSpPr/>
              <p:nvPr/>
            </p:nvCxnSpPr>
            <p:spPr>
              <a:xfrm>
                <a:off x="1111649" y="2132856"/>
                <a:ext cx="2740270" cy="2304256"/>
              </a:xfrm>
              <a:prstGeom prst="straightConnector1">
                <a:avLst/>
              </a:prstGeom>
              <a:noFill/>
              <a:ln w="28575" cap="flat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Shape 163"/>
              <p:cNvCxnSpPr/>
              <p:nvPr/>
            </p:nvCxnSpPr>
            <p:spPr>
              <a:xfrm rot="10800000" flipH="1">
                <a:off x="1043608" y="2132856"/>
                <a:ext cx="2808311" cy="2376263"/>
              </a:xfrm>
              <a:prstGeom prst="straightConnector1">
                <a:avLst/>
              </a:prstGeom>
              <a:noFill/>
              <a:ln w="28575" cap="flat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64" name="Shape 164"/>
            <p:cNvSpPr txBox="1"/>
            <p:nvPr/>
          </p:nvSpPr>
          <p:spPr>
            <a:xfrm>
              <a:off x="7020271" y="1490458"/>
              <a:ext cx="93610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사랑</a:t>
              </a:r>
            </a:p>
          </p:txBody>
        </p:sp>
        <p:sp>
          <p:nvSpPr>
            <p:cNvPr id="165" name="Shape 165"/>
            <p:cNvSpPr txBox="1"/>
            <p:nvPr/>
          </p:nvSpPr>
          <p:spPr>
            <a:xfrm>
              <a:off x="8028384" y="2378497"/>
              <a:ext cx="93610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>
                  <a:solidFill>
                    <a:srgbClr val="FFC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지혜</a:t>
              </a:r>
            </a:p>
          </p:txBody>
        </p:sp>
        <p:sp>
          <p:nvSpPr>
            <p:cNvPr id="166" name="Shape 166"/>
            <p:cNvSpPr txBox="1"/>
            <p:nvPr/>
          </p:nvSpPr>
          <p:spPr>
            <a:xfrm>
              <a:off x="5508103" y="1484783"/>
              <a:ext cx="93610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사람</a:t>
              </a: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4572000" y="2306489"/>
              <a:ext cx="93610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건강</a:t>
              </a:r>
            </a:p>
          </p:txBody>
        </p:sp>
        <p:sp>
          <p:nvSpPr>
            <p:cNvPr id="168" name="Shape 168"/>
            <p:cNvSpPr txBox="1"/>
            <p:nvPr/>
          </p:nvSpPr>
          <p:spPr>
            <a:xfrm>
              <a:off x="4644007" y="3717032"/>
              <a:ext cx="93610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3734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>
                  <a:solidFill>
                    <a:srgbClr val="95373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도전</a:t>
              </a:r>
            </a:p>
          </p:txBody>
        </p:sp>
        <p:sp>
          <p:nvSpPr>
            <p:cNvPr id="169" name="Shape 169"/>
            <p:cNvSpPr txBox="1"/>
            <p:nvPr/>
          </p:nvSpPr>
          <p:spPr>
            <a:xfrm>
              <a:off x="7884367" y="3769876"/>
              <a:ext cx="93610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꿈</a:t>
              </a: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7020271" y="4509119"/>
              <a:ext cx="93610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6C09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>
                  <a:solidFill>
                    <a:srgbClr val="E36C0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교육</a:t>
              </a:r>
            </a:p>
          </p:txBody>
        </p:sp>
        <p:sp>
          <p:nvSpPr>
            <p:cNvPr id="171" name="Shape 171"/>
            <p:cNvSpPr txBox="1"/>
            <p:nvPr/>
          </p:nvSpPr>
          <p:spPr>
            <a:xfrm>
              <a:off x="5364087" y="4509119"/>
              <a:ext cx="1224135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ct val="25000"/>
                <a:buFont typeface="Arial"/>
                <a:buNone/>
              </a:pPr>
              <a:r>
                <a:rPr lang="ko-KR" sz="2800" b="0" i="0" u="none" strike="noStrike" cap="none" baseline="0" dirty="0"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아이들</a:t>
              </a:r>
            </a:p>
          </p:txBody>
        </p:sp>
      </p:grpSp>
      <p:pic>
        <p:nvPicPr>
          <p:cNvPr id="2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1115616" y="212211"/>
            <a:ext cx="612068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가치관 피자 STEP.2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Shape 183"/>
          <p:cNvGrpSpPr/>
          <p:nvPr/>
        </p:nvGrpSpPr>
        <p:grpSpPr>
          <a:xfrm>
            <a:off x="2195735" y="1799237"/>
            <a:ext cx="4392488" cy="3547555"/>
            <a:chOff x="2195735" y="1799237"/>
            <a:chExt cx="4392488" cy="3547555"/>
          </a:xfrm>
        </p:grpSpPr>
        <p:grpSp>
          <p:nvGrpSpPr>
            <p:cNvPr id="184" name="Shape 184"/>
            <p:cNvGrpSpPr/>
            <p:nvPr/>
          </p:nvGrpSpPr>
          <p:grpSpPr>
            <a:xfrm>
              <a:off x="2195735" y="1799237"/>
              <a:ext cx="4392488" cy="3547555"/>
              <a:chOff x="4572000" y="1484783"/>
              <a:chExt cx="4392488" cy="3547555"/>
            </a:xfrm>
          </p:grpSpPr>
          <p:grpSp>
            <p:nvGrpSpPr>
              <p:cNvPr id="185" name="Shape 185"/>
              <p:cNvGrpSpPr/>
              <p:nvPr/>
            </p:nvGrpSpPr>
            <p:grpSpPr>
              <a:xfrm>
                <a:off x="4860032" y="1484783"/>
                <a:ext cx="3816424" cy="3528391"/>
                <a:chOff x="539552" y="1484783"/>
                <a:chExt cx="3816424" cy="3528391"/>
              </a:xfrm>
            </p:grpSpPr>
            <p:sp>
              <p:nvSpPr>
                <p:cNvPr id="186" name="Shape 186"/>
                <p:cNvSpPr/>
                <p:nvPr/>
              </p:nvSpPr>
              <p:spPr>
                <a:xfrm>
                  <a:off x="1043608" y="1916832"/>
                  <a:ext cx="2880320" cy="2664295"/>
                </a:xfrm>
                <a:prstGeom prst="ellipse">
                  <a:avLst/>
                </a:prstGeom>
                <a:noFill/>
                <a:ln w="25400" cap="flat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b="0" i="0" u="none" strike="noStrike" cap="none" baseline="0">
                    <a:solidFill>
                      <a:schemeClr val="lt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endParaRPr>
                </a:p>
              </p:txBody>
            </p:sp>
            <p:cxnSp>
              <p:nvCxnSpPr>
                <p:cNvPr id="187" name="Shape 187"/>
                <p:cNvCxnSpPr/>
                <p:nvPr/>
              </p:nvCxnSpPr>
              <p:spPr>
                <a:xfrm>
                  <a:off x="2481783" y="1484783"/>
                  <a:ext cx="0" cy="3528391"/>
                </a:xfrm>
                <a:prstGeom prst="straightConnector1">
                  <a:avLst/>
                </a:prstGeom>
                <a:noFill/>
                <a:ln w="28575" cap="flat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8" name="Shape 188"/>
                <p:cNvCxnSpPr/>
                <p:nvPr/>
              </p:nvCxnSpPr>
              <p:spPr>
                <a:xfrm>
                  <a:off x="539552" y="3284983"/>
                  <a:ext cx="3816424" cy="0"/>
                </a:xfrm>
                <a:prstGeom prst="straightConnector1">
                  <a:avLst/>
                </a:prstGeom>
                <a:noFill/>
                <a:ln w="28575" cap="flat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9" name="Shape 189"/>
                <p:cNvCxnSpPr/>
                <p:nvPr/>
              </p:nvCxnSpPr>
              <p:spPr>
                <a:xfrm>
                  <a:off x="1111649" y="2132856"/>
                  <a:ext cx="2740270" cy="2304256"/>
                </a:xfrm>
                <a:prstGeom prst="straightConnector1">
                  <a:avLst/>
                </a:prstGeom>
                <a:noFill/>
                <a:ln w="28575" cap="flat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" name="Shape 190"/>
                <p:cNvCxnSpPr/>
                <p:nvPr/>
              </p:nvCxnSpPr>
              <p:spPr>
                <a:xfrm rot="10800000" flipH="1">
                  <a:off x="1043608" y="2132856"/>
                  <a:ext cx="2808311" cy="2376263"/>
                </a:xfrm>
                <a:prstGeom prst="straightConnector1">
                  <a:avLst/>
                </a:prstGeom>
                <a:noFill/>
                <a:ln w="28575" cap="flat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91" name="Shape 191"/>
              <p:cNvSpPr txBox="1"/>
              <p:nvPr/>
            </p:nvSpPr>
            <p:spPr>
              <a:xfrm>
                <a:off x="7020271" y="1490458"/>
                <a:ext cx="936103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사랑</a:t>
                </a:r>
              </a:p>
            </p:txBody>
          </p:sp>
          <p:sp>
            <p:nvSpPr>
              <p:cNvPr id="192" name="Shape 192"/>
              <p:cNvSpPr txBox="1"/>
              <p:nvPr/>
            </p:nvSpPr>
            <p:spPr>
              <a:xfrm>
                <a:off x="8028384" y="2378497"/>
                <a:ext cx="936103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C000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FFC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지혜</a:t>
                </a:r>
              </a:p>
            </p:txBody>
          </p:sp>
          <p:sp>
            <p:nvSpPr>
              <p:cNvPr id="193" name="Shape 193"/>
              <p:cNvSpPr txBox="1"/>
              <p:nvPr/>
            </p:nvSpPr>
            <p:spPr>
              <a:xfrm>
                <a:off x="5508103" y="1484783"/>
                <a:ext cx="936103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사람</a:t>
                </a:r>
              </a:p>
            </p:txBody>
          </p:sp>
          <p:sp>
            <p:nvSpPr>
              <p:cNvPr id="194" name="Shape 194"/>
              <p:cNvSpPr txBox="1"/>
              <p:nvPr/>
            </p:nvSpPr>
            <p:spPr>
              <a:xfrm>
                <a:off x="4572000" y="2306489"/>
                <a:ext cx="936103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50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00B05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건강</a:t>
                </a:r>
              </a:p>
            </p:txBody>
          </p:sp>
          <p:sp>
            <p:nvSpPr>
              <p:cNvPr id="195" name="Shape 195"/>
              <p:cNvSpPr txBox="1"/>
              <p:nvPr/>
            </p:nvSpPr>
            <p:spPr>
              <a:xfrm>
                <a:off x="4644007" y="3717032"/>
                <a:ext cx="936103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53734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95373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도전</a:t>
                </a:r>
              </a:p>
            </p:txBody>
          </p:sp>
          <p:sp>
            <p:nvSpPr>
              <p:cNvPr id="196" name="Shape 196"/>
              <p:cNvSpPr txBox="1"/>
              <p:nvPr/>
            </p:nvSpPr>
            <p:spPr>
              <a:xfrm>
                <a:off x="7884367" y="3769876"/>
                <a:ext cx="936103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F0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00B0F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꿈</a:t>
                </a:r>
              </a:p>
            </p:txBody>
          </p:sp>
          <p:sp>
            <p:nvSpPr>
              <p:cNvPr id="197" name="Shape 197"/>
              <p:cNvSpPr txBox="1"/>
              <p:nvPr/>
            </p:nvSpPr>
            <p:spPr>
              <a:xfrm>
                <a:off x="7020271" y="4509119"/>
                <a:ext cx="936103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36C09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E36C09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교육</a:t>
                </a:r>
              </a:p>
            </p:txBody>
          </p:sp>
          <p:sp>
            <p:nvSpPr>
              <p:cNvPr id="198" name="Shape 198"/>
              <p:cNvSpPr txBox="1"/>
              <p:nvPr/>
            </p:nvSpPr>
            <p:spPr>
              <a:xfrm>
                <a:off x="5364087" y="4509119"/>
                <a:ext cx="1224135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30A0"/>
                  </a:buClr>
                  <a:buSzPct val="25000"/>
                  <a:buFont typeface="Arial"/>
                  <a:buNone/>
                </a:pPr>
                <a:r>
                  <a:rPr lang="ko-KR" sz="2800" b="0" i="0" u="none" strike="noStrike" cap="none" baseline="0">
                    <a:solidFill>
                      <a:srgbClr val="7030A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아이들</a:t>
                </a:r>
              </a:p>
            </p:txBody>
          </p:sp>
        </p:grpSp>
        <p:sp>
          <p:nvSpPr>
            <p:cNvPr id="199" name="Shape 199"/>
            <p:cNvSpPr/>
            <p:nvPr/>
          </p:nvSpPr>
          <p:spPr>
            <a:xfrm>
              <a:off x="4450080" y="2278380"/>
              <a:ext cx="990599" cy="1219199"/>
            </a:xfrm>
            <a:custGeom>
              <a:avLst/>
              <a:gdLst/>
              <a:ahLst/>
              <a:cxnLst/>
              <a:rect l="0" t="0" r="0" b="0"/>
              <a:pathLst>
                <a:path w="990600" h="1219200" extrusionOk="0">
                  <a:moveTo>
                    <a:pt x="7620" y="1219200"/>
                  </a:moveTo>
                  <a:cubicBezTo>
                    <a:pt x="114693" y="726662"/>
                    <a:pt x="38100" y="1140975"/>
                    <a:pt x="38100" y="91440"/>
                  </a:cubicBezTo>
                  <a:cubicBezTo>
                    <a:pt x="38100" y="33067"/>
                    <a:pt x="32597" y="42474"/>
                    <a:pt x="68580" y="30480"/>
                  </a:cubicBezTo>
                  <a:cubicBezTo>
                    <a:pt x="88900" y="35560"/>
                    <a:pt x="111152" y="35690"/>
                    <a:pt x="129540" y="45720"/>
                  </a:cubicBezTo>
                  <a:cubicBezTo>
                    <a:pt x="138515" y="50615"/>
                    <a:pt x="159330" y="89365"/>
                    <a:pt x="167640" y="99060"/>
                  </a:cubicBezTo>
                  <a:cubicBezTo>
                    <a:pt x="176991" y="109969"/>
                    <a:pt x="189499" y="118045"/>
                    <a:pt x="198120" y="129540"/>
                  </a:cubicBezTo>
                  <a:cubicBezTo>
                    <a:pt x="204936" y="138627"/>
                    <a:pt x="208885" y="149579"/>
                    <a:pt x="213360" y="160020"/>
                  </a:cubicBezTo>
                  <a:cubicBezTo>
                    <a:pt x="219919" y="175324"/>
                    <a:pt x="224733" y="197893"/>
                    <a:pt x="228600" y="213360"/>
                  </a:cubicBezTo>
                  <a:cubicBezTo>
                    <a:pt x="226060" y="226060"/>
                    <a:pt x="231093" y="243369"/>
                    <a:pt x="220980" y="251460"/>
                  </a:cubicBezTo>
                  <a:cubicBezTo>
                    <a:pt x="209797" y="260407"/>
                    <a:pt x="174570" y="233220"/>
                    <a:pt x="167640" y="228600"/>
                  </a:cubicBezTo>
                  <a:cubicBezTo>
                    <a:pt x="162560" y="218440"/>
                    <a:pt x="158036" y="207983"/>
                    <a:pt x="152400" y="198120"/>
                  </a:cubicBezTo>
                  <a:cubicBezTo>
                    <a:pt x="147856" y="190169"/>
                    <a:pt x="141256" y="183451"/>
                    <a:pt x="137160" y="175260"/>
                  </a:cubicBezTo>
                  <a:cubicBezTo>
                    <a:pt x="133568" y="168076"/>
                    <a:pt x="132080" y="160020"/>
                    <a:pt x="129540" y="152400"/>
                  </a:cubicBezTo>
                  <a:cubicBezTo>
                    <a:pt x="132080" y="137160"/>
                    <a:pt x="123341" y="113590"/>
                    <a:pt x="137160" y="106680"/>
                  </a:cubicBezTo>
                  <a:cubicBezTo>
                    <a:pt x="157577" y="96472"/>
                    <a:pt x="203527" y="113562"/>
                    <a:pt x="228600" y="121920"/>
                  </a:cubicBezTo>
                  <a:cubicBezTo>
                    <a:pt x="234295" y="127615"/>
                    <a:pt x="277952" y="158204"/>
                    <a:pt x="243840" y="175260"/>
                  </a:cubicBezTo>
                  <a:cubicBezTo>
                    <a:pt x="232256" y="181052"/>
                    <a:pt x="218440" y="170180"/>
                    <a:pt x="205740" y="167640"/>
                  </a:cubicBezTo>
                  <a:cubicBezTo>
                    <a:pt x="208280" y="142240"/>
                    <a:pt x="204636" y="115430"/>
                    <a:pt x="213360" y="91440"/>
                  </a:cubicBezTo>
                  <a:cubicBezTo>
                    <a:pt x="216105" y="83891"/>
                    <a:pt x="228762" y="80837"/>
                    <a:pt x="236220" y="83820"/>
                  </a:cubicBezTo>
                  <a:cubicBezTo>
                    <a:pt x="244723" y="87221"/>
                    <a:pt x="246380" y="99060"/>
                    <a:pt x="251460" y="106680"/>
                  </a:cubicBezTo>
                  <a:cubicBezTo>
                    <a:pt x="245823" y="108559"/>
                    <a:pt x="203512" y="130831"/>
                    <a:pt x="213360" y="91440"/>
                  </a:cubicBezTo>
                  <a:cubicBezTo>
                    <a:pt x="215308" y="83648"/>
                    <a:pt x="228600" y="86360"/>
                    <a:pt x="236220" y="83820"/>
                  </a:cubicBezTo>
                  <a:cubicBezTo>
                    <a:pt x="274320" y="86360"/>
                    <a:pt x="313350" y="82694"/>
                    <a:pt x="350520" y="91440"/>
                  </a:cubicBezTo>
                  <a:cubicBezTo>
                    <a:pt x="359435" y="93538"/>
                    <a:pt x="367981" y="105415"/>
                    <a:pt x="365760" y="114300"/>
                  </a:cubicBezTo>
                  <a:cubicBezTo>
                    <a:pt x="363812" y="122092"/>
                    <a:pt x="350520" y="119380"/>
                    <a:pt x="342900" y="121920"/>
                  </a:cubicBezTo>
                  <a:cubicBezTo>
                    <a:pt x="332740" y="119380"/>
                    <a:pt x="301947" y="114300"/>
                    <a:pt x="312420" y="114300"/>
                  </a:cubicBezTo>
                  <a:cubicBezTo>
                    <a:pt x="335421" y="114300"/>
                    <a:pt x="358510" y="117101"/>
                    <a:pt x="381000" y="121920"/>
                  </a:cubicBezTo>
                  <a:cubicBezTo>
                    <a:pt x="394375" y="124786"/>
                    <a:pt x="431334" y="143277"/>
                    <a:pt x="419100" y="137160"/>
                  </a:cubicBezTo>
                  <a:cubicBezTo>
                    <a:pt x="408940" y="132080"/>
                    <a:pt x="399000" y="126533"/>
                    <a:pt x="388620" y="121920"/>
                  </a:cubicBezTo>
                  <a:cubicBezTo>
                    <a:pt x="376121" y="116365"/>
                    <a:pt x="338286" y="112797"/>
                    <a:pt x="350520" y="106680"/>
                  </a:cubicBezTo>
                  <a:cubicBezTo>
                    <a:pt x="366584" y="98648"/>
                    <a:pt x="386080" y="111760"/>
                    <a:pt x="403860" y="114300"/>
                  </a:cubicBezTo>
                  <a:cubicBezTo>
                    <a:pt x="424180" y="121920"/>
                    <a:pt x="445030" y="128254"/>
                    <a:pt x="464820" y="137160"/>
                  </a:cubicBezTo>
                  <a:cubicBezTo>
                    <a:pt x="495896" y="151144"/>
                    <a:pt x="525780" y="167640"/>
                    <a:pt x="556260" y="182880"/>
                  </a:cubicBezTo>
                  <a:lnTo>
                    <a:pt x="601980" y="205740"/>
                  </a:lnTo>
                  <a:cubicBezTo>
                    <a:pt x="692934" y="251217"/>
                    <a:pt x="557832" y="181005"/>
                    <a:pt x="670560" y="251460"/>
                  </a:cubicBezTo>
                  <a:cubicBezTo>
                    <a:pt x="677371" y="255717"/>
                    <a:pt x="693420" y="267112"/>
                    <a:pt x="693420" y="259080"/>
                  </a:cubicBezTo>
                  <a:cubicBezTo>
                    <a:pt x="693420" y="249922"/>
                    <a:pt x="678511" y="248384"/>
                    <a:pt x="670560" y="243840"/>
                  </a:cubicBezTo>
                  <a:cubicBezTo>
                    <a:pt x="644195" y="228774"/>
                    <a:pt x="642867" y="229529"/>
                    <a:pt x="617220" y="220980"/>
                  </a:cubicBezTo>
                  <a:cubicBezTo>
                    <a:pt x="624840" y="218440"/>
                    <a:pt x="632129" y="212224"/>
                    <a:pt x="640080" y="213360"/>
                  </a:cubicBezTo>
                  <a:cubicBezTo>
                    <a:pt x="685669" y="219873"/>
                    <a:pt x="657339" y="233419"/>
                    <a:pt x="693420" y="251460"/>
                  </a:cubicBezTo>
                  <a:cubicBezTo>
                    <a:pt x="709959" y="259730"/>
                    <a:pt x="728980" y="261620"/>
                    <a:pt x="746760" y="266700"/>
                  </a:cubicBezTo>
                  <a:cubicBezTo>
                    <a:pt x="721360" y="251460"/>
                    <a:pt x="698661" y="230347"/>
                    <a:pt x="670560" y="220980"/>
                  </a:cubicBezTo>
                  <a:cubicBezTo>
                    <a:pt x="662940" y="218440"/>
                    <a:pt x="639730" y="212364"/>
                    <a:pt x="647700" y="213360"/>
                  </a:cubicBezTo>
                  <a:cubicBezTo>
                    <a:pt x="675879" y="216882"/>
                    <a:pt x="703580" y="223520"/>
                    <a:pt x="731520" y="228600"/>
                  </a:cubicBezTo>
                  <a:cubicBezTo>
                    <a:pt x="762000" y="246380"/>
                    <a:pt x="803386" y="252580"/>
                    <a:pt x="822960" y="281940"/>
                  </a:cubicBezTo>
                  <a:cubicBezTo>
                    <a:pt x="828040" y="289560"/>
                    <a:pt x="832813" y="297394"/>
                    <a:pt x="838200" y="304800"/>
                  </a:cubicBezTo>
                  <a:cubicBezTo>
                    <a:pt x="863735" y="339910"/>
                    <a:pt x="872045" y="363633"/>
                    <a:pt x="906780" y="381000"/>
                  </a:cubicBezTo>
                  <a:cubicBezTo>
                    <a:pt x="913964" y="384592"/>
                    <a:pt x="922020" y="386080"/>
                    <a:pt x="929640" y="388620"/>
                  </a:cubicBezTo>
                  <a:cubicBezTo>
                    <a:pt x="874525" y="315133"/>
                    <a:pt x="945507" y="404487"/>
                    <a:pt x="868680" y="327660"/>
                  </a:cubicBezTo>
                  <a:cubicBezTo>
                    <a:pt x="812465" y="271445"/>
                    <a:pt x="854652" y="289964"/>
                    <a:pt x="807720" y="274320"/>
                  </a:cubicBezTo>
                  <a:cubicBezTo>
                    <a:pt x="781772" y="235399"/>
                    <a:pt x="805643" y="261852"/>
                    <a:pt x="754380" y="236220"/>
                  </a:cubicBezTo>
                  <a:cubicBezTo>
                    <a:pt x="746189" y="232124"/>
                    <a:pt x="739711" y="225076"/>
                    <a:pt x="731520" y="220980"/>
                  </a:cubicBezTo>
                  <a:cubicBezTo>
                    <a:pt x="724336" y="217388"/>
                    <a:pt x="716043" y="216524"/>
                    <a:pt x="708660" y="213360"/>
                  </a:cubicBezTo>
                  <a:cubicBezTo>
                    <a:pt x="698219" y="208885"/>
                    <a:pt x="688727" y="202339"/>
                    <a:pt x="678180" y="198120"/>
                  </a:cubicBezTo>
                  <a:cubicBezTo>
                    <a:pt x="663265" y="192154"/>
                    <a:pt x="647700" y="187960"/>
                    <a:pt x="632460" y="182880"/>
                  </a:cubicBezTo>
                  <a:cubicBezTo>
                    <a:pt x="624840" y="180340"/>
                    <a:pt x="616283" y="179715"/>
                    <a:pt x="609600" y="175260"/>
                  </a:cubicBezTo>
                  <a:cubicBezTo>
                    <a:pt x="578026" y="154211"/>
                    <a:pt x="595625" y="162241"/>
                    <a:pt x="556260" y="152400"/>
                  </a:cubicBezTo>
                  <a:cubicBezTo>
                    <a:pt x="478336" y="100450"/>
                    <a:pt x="607147" y="184057"/>
                    <a:pt x="495300" y="121920"/>
                  </a:cubicBezTo>
                  <a:cubicBezTo>
                    <a:pt x="431714" y="86594"/>
                    <a:pt x="497532" y="107238"/>
                    <a:pt x="434340" y="91440"/>
                  </a:cubicBezTo>
                  <a:cubicBezTo>
                    <a:pt x="421640" y="83820"/>
                    <a:pt x="408735" y="76531"/>
                    <a:pt x="396240" y="68580"/>
                  </a:cubicBezTo>
                  <a:cubicBezTo>
                    <a:pt x="380787" y="58746"/>
                    <a:pt x="367896" y="43892"/>
                    <a:pt x="350520" y="38100"/>
                  </a:cubicBezTo>
                  <a:lnTo>
                    <a:pt x="304800" y="22860"/>
                  </a:lnTo>
                  <a:cubicBezTo>
                    <a:pt x="297180" y="20320"/>
                    <a:pt x="289954" y="15774"/>
                    <a:pt x="281940" y="15240"/>
                  </a:cubicBezTo>
                  <a:cubicBezTo>
                    <a:pt x="147207" y="6258"/>
                    <a:pt x="205530" y="12356"/>
                    <a:pt x="106680" y="0"/>
                  </a:cubicBezTo>
                  <a:cubicBezTo>
                    <a:pt x="73660" y="2540"/>
                    <a:pt x="39463" y="-1478"/>
                    <a:pt x="7620" y="7620"/>
                  </a:cubicBezTo>
                  <a:cubicBezTo>
                    <a:pt x="-103" y="9827"/>
                    <a:pt x="0" y="22448"/>
                    <a:pt x="0" y="30480"/>
                  </a:cubicBezTo>
                  <a:cubicBezTo>
                    <a:pt x="0" y="76038"/>
                    <a:pt x="8645" y="129095"/>
                    <a:pt x="15240" y="175260"/>
                  </a:cubicBezTo>
                  <a:cubicBezTo>
                    <a:pt x="12700" y="490220"/>
                    <a:pt x="7620" y="805170"/>
                    <a:pt x="7620" y="1120140"/>
                  </a:cubicBezTo>
                  <a:cubicBezTo>
                    <a:pt x="7620" y="1140618"/>
                    <a:pt x="-5238" y="1181100"/>
                    <a:pt x="15240" y="1181100"/>
                  </a:cubicBezTo>
                  <a:cubicBezTo>
                    <a:pt x="37958" y="1181100"/>
                    <a:pt x="33118" y="1139043"/>
                    <a:pt x="45720" y="1120140"/>
                  </a:cubicBezTo>
                  <a:cubicBezTo>
                    <a:pt x="68005" y="1086713"/>
                    <a:pt x="53634" y="1102775"/>
                    <a:pt x="91440" y="1074420"/>
                  </a:cubicBezTo>
                  <a:cubicBezTo>
                    <a:pt x="99060" y="1061720"/>
                    <a:pt x="104460" y="1047390"/>
                    <a:pt x="114300" y="1036320"/>
                  </a:cubicBezTo>
                  <a:cubicBezTo>
                    <a:pt x="200619" y="939212"/>
                    <a:pt x="112733" y="1064684"/>
                    <a:pt x="175260" y="975360"/>
                  </a:cubicBezTo>
                  <a:cubicBezTo>
                    <a:pt x="185764" y="960355"/>
                    <a:pt x="195906" y="945093"/>
                    <a:pt x="205740" y="929640"/>
                  </a:cubicBezTo>
                  <a:cubicBezTo>
                    <a:pt x="213691" y="917145"/>
                    <a:pt x="218127" y="902013"/>
                    <a:pt x="228600" y="891540"/>
                  </a:cubicBezTo>
                  <a:cubicBezTo>
                    <a:pt x="236632" y="883508"/>
                    <a:pt x="249629" y="882601"/>
                    <a:pt x="259080" y="876300"/>
                  </a:cubicBezTo>
                  <a:cubicBezTo>
                    <a:pt x="317255" y="837517"/>
                    <a:pt x="280881" y="860806"/>
                    <a:pt x="312420" y="822960"/>
                  </a:cubicBezTo>
                  <a:cubicBezTo>
                    <a:pt x="361313" y="764288"/>
                    <a:pt x="312682" y="833997"/>
                    <a:pt x="350520" y="777240"/>
                  </a:cubicBezTo>
                  <a:cubicBezTo>
                    <a:pt x="347980" y="787400"/>
                    <a:pt x="347584" y="798353"/>
                    <a:pt x="342900" y="807720"/>
                  </a:cubicBezTo>
                  <a:cubicBezTo>
                    <a:pt x="329530" y="834460"/>
                    <a:pt x="315481" y="839708"/>
                    <a:pt x="297180" y="861060"/>
                  </a:cubicBezTo>
                  <a:cubicBezTo>
                    <a:pt x="288915" y="870703"/>
                    <a:pt x="283300" y="882560"/>
                    <a:pt x="274320" y="891540"/>
                  </a:cubicBezTo>
                  <a:cubicBezTo>
                    <a:pt x="265340" y="900520"/>
                    <a:pt x="252820" y="905420"/>
                    <a:pt x="243840" y="914400"/>
                  </a:cubicBezTo>
                  <a:cubicBezTo>
                    <a:pt x="237364" y="920876"/>
                    <a:pt x="235076" y="930784"/>
                    <a:pt x="228600" y="937260"/>
                  </a:cubicBezTo>
                  <a:cubicBezTo>
                    <a:pt x="219620" y="946240"/>
                    <a:pt x="207100" y="951140"/>
                    <a:pt x="198120" y="960120"/>
                  </a:cubicBezTo>
                  <a:cubicBezTo>
                    <a:pt x="191644" y="966596"/>
                    <a:pt x="182880" y="992138"/>
                    <a:pt x="182880" y="982980"/>
                  </a:cubicBezTo>
                  <a:cubicBezTo>
                    <a:pt x="182880" y="969302"/>
                    <a:pt x="193317" y="957687"/>
                    <a:pt x="198120" y="944880"/>
                  </a:cubicBezTo>
                  <a:cubicBezTo>
                    <a:pt x="215171" y="899411"/>
                    <a:pt x="192799" y="937549"/>
                    <a:pt x="243840" y="876300"/>
                  </a:cubicBezTo>
                  <a:cubicBezTo>
                    <a:pt x="246380" y="868680"/>
                    <a:pt x="247005" y="860123"/>
                    <a:pt x="251460" y="853440"/>
                  </a:cubicBezTo>
                  <a:cubicBezTo>
                    <a:pt x="267524" y="829343"/>
                    <a:pt x="282552" y="803400"/>
                    <a:pt x="304800" y="784860"/>
                  </a:cubicBezTo>
                  <a:cubicBezTo>
                    <a:pt x="358799" y="739861"/>
                    <a:pt x="336492" y="760788"/>
                    <a:pt x="373380" y="723900"/>
                  </a:cubicBezTo>
                  <a:cubicBezTo>
                    <a:pt x="365760" y="741680"/>
                    <a:pt x="357131" y="759061"/>
                    <a:pt x="350520" y="777240"/>
                  </a:cubicBezTo>
                  <a:cubicBezTo>
                    <a:pt x="346941" y="787082"/>
                    <a:pt x="347153" y="798150"/>
                    <a:pt x="342900" y="807720"/>
                  </a:cubicBezTo>
                  <a:cubicBezTo>
                    <a:pt x="336885" y="821254"/>
                    <a:pt x="327890" y="833261"/>
                    <a:pt x="320040" y="845820"/>
                  </a:cubicBezTo>
                  <a:cubicBezTo>
                    <a:pt x="315186" y="853586"/>
                    <a:pt x="313958" y="868680"/>
                    <a:pt x="304800" y="868680"/>
                  </a:cubicBezTo>
                  <a:cubicBezTo>
                    <a:pt x="296768" y="868680"/>
                    <a:pt x="307965" y="852503"/>
                    <a:pt x="312420" y="845820"/>
                  </a:cubicBezTo>
                  <a:cubicBezTo>
                    <a:pt x="363543" y="769136"/>
                    <a:pt x="332816" y="826701"/>
                    <a:pt x="396240" y="769620"/>
                  </a:cubicBezTo>
                  <a:cubicBezTo>
                    <a:pt x="433620" y="735978"/>
                    <a:pt x="460275" y="689593"/>
                    <a:pt x="502920" y="662940"/>
                  </a:cubicBezTo>
                  <a:cubicBezTo>
                    <a:pt x="523240" y="650240"/>
                    <a:pt x="545038" y="639644"/>
                    <a:pt x="563880" y="624840"/>
                  </a:cubicBezTo>
                  <a:cubicBezTo>
                    <a:pt x="580827" y="611524"/>
                    <a:pt x="592517" y="592261"/>
                    <a:pt x="609600" y="579120"/>
                  </a:cubicBezTo>
                  <a:cubicBezTo>
                    <a:pt x="628056" y="564923"/>
                    <a:pt x="665058" y="550685"/>
                    <a:pt x="685800" y="533400"/>
                  </a:cubicBezTo>
                  <a:cubicBezTo>
                    <a:pt x="694079" y="526501"/>
                    <a:pt x="701040" y="502920"/>
                    <a:pt x="708660" y="510540"/>
                  </a:cubicBezTo>
                  <a:cubicBezTo>
                    <a:pt x="716692" y="518572"/>
                    <a:pt x="699056" y="531157"/>
                    <a:pt x="693420" y="541020"/>
                  </a:cubicBezTo>
                  <a:cubicBezTo>
                    <a:pt x="670304" y="581473"/>
                    <a:pt x="659515" y="578824"/>
                    <a:pt x="609600" y="617220"/>
                  </a:cubicBezTo>
                  <a:cubicBezTo>
                    <a:pt x="599534" y="624963"/>
                    <a:pt x="579120" y="640080"/>
                    <a:pt x="579120" y="640080"/>
                  </a:cubicBezTo>
                  <a:cubicBezTo>
                    <a:pt x="581660" y="632460"/>
                    <a:pt x="583148" y="624404"/>
                    <a:pt x="586740" y="617220"/>
                  </a:cubicBezTo>
                  <a:cubicBezTo>
                    <a:pt x="595303" y="600094"/>
                    <a:pt x="610395" y="583537"/>
                    <a:pt x="624840" y="571500"/>
                  </a:cubicBezTo>
                  <a:cubicBezTo>
                    <a:pt x="631875" y="565637"/>
                    <a:pt x="640080" y="561340"/>
                    <a:pt x="647700" y="556260"/>
                  </a:cubicBezTo>
                  <a:cubicBezTo>
                    <a:pt x="661769" y="535156"/>
                    <a:pt x="673889" y="511970"/>
                    <a:pt x="701040" y="502920"/>
                  </a:cubicBezTo>
                  <a:cubicBezTo>
                    <a:pt x="710975" y="499608"/>
                    <a:pt x="721360" y="508000"/>
                    <a:pt x="731520" y="510540"/>
                  </a:cubicBezTo>
                  <a:cubicBezTo>
                    <a:pt x="728980" y="523240"/>
                    <a:pt x="728448" y="536513"/>
                    <a:pt x="723900" y="548640"/>
                  </a:cubicBezTo>
                  <a:cubicBezTo>
                    <a:pt x="718238" y="563739"/>
                    <a:pt x="696832" y="584707"/>
                    <a:pt x="685800" y="594360"/>
                  </a:cubicBezTo>
                  <a:cubicBezTo>
                    <a:pt x="647572" y="627810"/>
                    <a:pt x="660095" y="620708"/>
                    <a:pt x="624840" y="632460"/>
                  </a:cubicBezTo>
                  <a:cubicBezTo>
                    <a:pt x="632460" y="622300"/>
                    <a:pt x="640318" y="612314"/>
                    <a:pt x="647700" y="601980"/>
                  </a:cubicBezTo>
                  <a:cubicBezTo>
                    <a:pt x="672747" y="566915"/>
                    <a:pt x="685150" y="533725"/>
                    <a:pt x="731520" y="510540"/>
                  </a:cubicBezTo>
                  <a:cubicBezTo>
                    <a:pt x="741680" y="505460"/>
                    <a:pt x="752913" y="502116"/>
                    <a:pt x="762000" y="495300"/>
                  </a:cubicBezTo>
                  <a:cubicBezTo>
                    <a:pt x="773495" y="486679"/>
                    <a:pt x="781571" y="474171"/>
                    <a:pt x="792480" y="464820"/>
                  </a:cubicBezTo>
                  <a:cubicBezTo>
                    <a:pt x="799433" y="458860"/>
                    <a:pt x="807720" y="454660"/>
                    <a:pt x="815340" y="449580"/>
                  </a:cubicBezTo>
                  <a:cubicBezTo>
                    <a:pt x="721768" y="605533"/>
                    <a:pt x="864382" y="374826"/>
                    <a:pt x="762000" y="518160"/>
                  </a:cubicBezTo>
                  <a:cubicBezTo>
                    <a:pt x="757331" y="524696"/>
                    <a:pt x="759049" y="534484"/>
                    <a:pt x="754380" y="541020"/>
                  </a:cubicBezTo>
                  <a:cubicBezTo>
                    <a:pt x="735189" y="567888"/>
                    <a:pt x="724533" y="569960"/>
                    <a:pt x="701040" y="586740"/>
                  </a:cubicBezTo>
                  <a:cubicBezTo>
                    <a:pt x="690706" y="594122"/>
                    <a:pt x="683260" y="609600"/>
                    <a:pt x="670560" y="609600"/>
                  </a:cubicBezTo>
                  <a:cubicBezTo>
                    <a:pt x="661402" y="609600"/>
                    <a:pt x="681256" y="594691"/>
                    <a:pt x="685800" y="586740"/>
                  </a:cubicBezTo>
                  <a:cubicBezTo>
                    <a:pt x="691436" y="576877"/>
                    <a:pt x="693008" y="564292"/>
                    <a:pt x="701040" y="556260"/>
                  </a:cubicBezTo>
                  <a:cubicBezTo>
                    <a:pt x="709072" y="548228"/>
                    <a:pt x="721887" y="547040"/>
                    <a:pt x="731520" y="541020"/>
                  </a:cubicBezTo>
                  <a:cubicBezTo>
                    <a:pt x="742290" y="534289"/>
                    <a:pt x="753020" y="527140"/>
                    <a:pt x="762000" y="518160"/>
                  </a:cubicBezTo>
                  <a:cubicBezTo>
                    <a:pt x="770980" y="509180"/>
                    <a:pt x="797560" y="487680"/>
                    <a:pt x="784860" y="487680"/>
                  </a:cubicBezTo>
                  <a:cubicBezTo>
                    <a:pt x="765075" y="487680"/>
                    <a:pt x="725905" y="546100"/>
                    <a:pt x="716280" y="556260"/>
                  </a:cubicBezTo>
                  <a:cubicBezTo>
                    <a:pt x="681694" y="592768"/>
                    <a:pt x="645160" y="627380"/>
                    <a:pt x="609600" y="662940"/>
                  </a:cubicBezTo>
                  <a:cubicBezTo>
                    <a:pt x="589280" y="683260"/>
                    <a:pt x="570267" y="704977"/>
                    <a:pt x="548640" y="723900"/>
                  </a:cubicBezTo>
                  <a:cubicBezTo>
                    <a:pt x="528320" y="741680"/>
                    <a:pt x="508764" y="760373"/>
                    <a:pt x="487680" y="777240"/>
                  </a:cubicBezTo>
                  <a:cubicBezTo>
                    <a:pt x="470618" y="790890"/>
                    <a:pt x="450508" y="800642"/>
                    <a:pt x="434340" y="815340"/>
                  </a:cubicBezTo>
                  <a:cubicBezTo>
                    <a:pt x="377824" y="866718"/>
                    <a:pt x="429670" y="844837"/>
                    <a:pt x="381000" y="861060"/>
                  </a:cubicBezTo>
                  <a:cubicBezTo>
                    <a:pt x="448764" y="702944"/>
                    <a:pt x="365707" y="900821"/>
                    <a:pt x="419100" y="762000"/>
                  </a:cubicBezTo>
                  <a:cubicBezTo>
                    <a:pt x="440996" y="705072"/>
                    <a:pt x="444531" y="714443"/>
                    <a:pt x="457200" y="655320"/>
                  </a:cubicBezTo>
                  <a:cubicBezTo>
                    <a:pt x="470208" y="594618"/>
                    <a:pt x="457635" y="603809"/>
                    <a:pt x="480060" y="541020"/>
                  </a:cubicBezTo>
                  <a:cubicBezTo>
                    <a:pt x="485791" y="524974"/>
                    <a:pt x="496803" y="511203"/>
                    <a:pt x="502920" y="495300"/>
                  </a:cubicBezTo>
                  <a:cubicBezTo>
                    <a:pt x="509558" y="478041"/>
                    <a:pt x="511292" y="459129"/>
                    <a:pt x="518160" y="441960"/>
                  </a:cubicBezTo>
                  <a:cubicBezTo>
                    <a:pt x="521561" y="433457"/>
                    <a:pt x="536530" y="410493"/>
                    <a:pt x="533400" y="419100"/>
                  </a:cubicBezTo>
                  <a:cubicBezTo>
                    <a:pt x="520179" y="455459"/>
                    <a:pt x="502920" y="490220"/>
                    <a:pt x="487680" y="525780"/>
                  </a:cubicBezTo>
                  <a:cubicBezTo>
                    <a:pt x="447882" y="618643"/>
                    <a:pt x="449792" y="621495"/>
                    <a:pt x="365760" y="739140"/>
                  </a:cubicBezTo>
                  <a:cubicBezTo>
                    <a:pt x="353060" y="756920"/>
                    <a:pt x="341774" y="775800"/>
                    <a:pt x="327660" y="792480"/>
                  </a:cubicBezTo>
                  <a:cubicBezTo>
                    <a:pt x="313738" y="808933"/>
                    <a:pt x="295256" y="821253"/>
                    <a:pt x="281940" y="838200"/>
                  </a:cubicBezTo>
                  <a:cubicBezTo>
                    <a:pt x="267136" y="857042"/>
                    <a:pt x="260784" y="882216"/>
                    <a:pt x="243840" y="899160"/>
                  </a:cubicBezTo>
                  <a:cubicBezTo>
                    <a:pt x="234168" y="908832"/>
                    <a:pt x="254755" y="874036"/>
                    <a:pt x="259080" y="861060"/>
                  </a:cubicBezTo>
                  <a:cubicBezTo>
                    <a:pt x="264928" y="843517"/>
                    <a:pt x="267682" y="824979"/>
                    <a:pt x="274320" y="807720"/>
                  </a:cubicBezTo>
                  <a:cubicBezTo>
                    <a:pt x="280437" y="791817"/>
                    <a:pt x="291551" y="778082"/>
                    <a:pt x="297180" y="762000"/>
                  </a:cubicBezTo>
                  <a:cubicBezTo>
                    <a:pt x="309397" y="727093"/>
                    <a:pt x="327660" y="655320"/>
                    <a:pt x="327660" y="655320"/>
                  </a:cubicBezTo>
                  <a:cubicBezTo>
                    <a:pt x="329529" y="638497"/>
                    <a:pt x="334813" y="572902"/>
                    <a:pt x="342900" y="548640"/>
                  </a:cubicBezTo>
                  <a:cubicBezTo>
                    <a:pt x="346492" y="537864"/>
                    <a:pt x="366172" y="510128"/>
                    <a:pt x="358140" y="518160"/>
                  </a:cubicBezTo>
                  <a:cubicBezTo>
                    <a:pt x="347667" y="528633"/>
                    <a:pt x="341904" y="543013"/>
                    <a:pt x="335280" y="556260"/>
                  </a:cubicBezTo>
                  <a:cubicBezTo>
                    <a:pt x="326629" y="573562"/>
                    <a:pt x="319212" y="591488"/>
                    <a:pt x="312420" y="609600"/>
                  </a:cubicBezTo>
                  <a:cubicBezTo>
                    <a:pt x="303959" y="632162"/>
                    <a:pt x="300336" y="656627"/>
                    <a:pt x="289560" y="678180"/>
                  </a:cubicBezTo>
                  <a:cubicBezTo>
                    <a:pt x="279788" y="697723"/>
                    <a:pt x="262172" y="712476"/>
                    <a:pt x="251460" y="731520"/>
                  </a:cubicBezTo>
                  <a:cubicBezTo>
                    <a:pt x="239196" y="753323"/>
                    <a:pt x="232168" y="777725"/>
                    <a:pt x="220980" y="800100"/>
                  </a:cubicBezTo>
                  <a:cubicBezTo>
                    <a:pt x="195281" y="851499"/>
                    <a:pt x="193087" y="850206"/>
                    <a:pt x="160020" y="891540"/>
                  </a:cubicBezTo>
                  <a:cubicBezTo>
                    <a:pt x="154940" y="906780"/>
                    <a:pt x="151304" y="922580"/>
                    <a:pt x="144780" y="937260"/>
                  </a:cubicBezTo>
                  <a:cubicBezTo>
                    <a:pt x="141061" y="945629"/>
                    <a:pt x="129540" y="969278"/>
                    <a:pt x="129540" y="960120"/>
                  </a:cubicBezTo>
                  <a:cubicBezTo>
                    <a:pt x="129540" y="951773"/>
                    <a:pt x="156795" y="842096"/>
                    <a:pt x="160020" y="830580"/>
                  </a:cubicBezTo>
                  <a:cubicBezTo>
                    <a:pt x="172156" y="787238"/>
                    <a:pt x="182316" y="743183"/>
                    <a:pt x="198120" y="701040"/>
                  </a:cubicBezTo>
                  <a:cubicBezTo>
                    <a:pt x="205740" y="680720"/>
                    <a:pt x="214317" y="660734"/>
                    <a:pt x="220980" y="640080"/>
                  </a:cubicBezTo>
                  <a:cubicBezTo>
                    <a:pt x="239727" y="581963"/>
                    <a:pt x="256106" y="523106"/>
                    <a:pt x="274320" y="464820"/>
                  </a:cubicBezTo>
                  <a:cubicBezTo>
                    <a:pt x="281507" y="441820"/>
                    <a:pt x="290256" y="419320"/>
                    <a:pt x="297180" y="396240"/>
                  </a:cubicBezTo>
                  <a:cubicBezTo>
                    <a:pt x="312420" y="345440"/>
                    <a:pt x="334181" y="296155"/>
                    <a:pt x="342900" y="243840"/>
                  </a:cubicBezTo>
                  <a:cubicBezTo>
                    <a:pt x="345440" y="228600"/>
                    <a:pt x="347168" y="213202"/>
                    <a:pt x="350520" y="198120"/>
                  </a:cubicBezTo>
                  <a:cubicBezTo>
                    <a:pt x="352262" y="190279"/>
                    <a:pt x="359460" y="167337"/>
                    <a:pt x="358140" y="175260"/>
                  </a:cubicBezTo>
                  <a:cubicBezTo>
                    <a:pt x="348558" y="232752"/>
                    <a:pt x="327728" y="295850"/>
                    <a:pt x="312420" y="350520"/>
                  </a:cubicBezTo>
                  <a:cubicBezTo>
                    <a:pt x="304611" y="378408"/>
                    <a:pt x="295842" y="406069"/>
                    <a:pt x="289560" y="434340"/>
                  </a:cubicBezTo>
                  <a:cubicBezTo>
                    <a:pt x="284480" y="457200"/>
                    <a:pt x="279144" y="480005"/>
                    <a:pt x="274320" y="502920"/>
                  </a:cubicBezTo>
                  <a:cubicBezTo>
                    <a:pt x="268984" y="528267"/>
                    <a:pt x="256503" y="604894"/>
                    <a:pt x="259080" y="579120"/>
                  </a:cubicBezTo>
                  <a:cubicBezTo>
                    <a:pt x="261620" y="553720"/>
                    <a:pt x="261494" y="527910"/>
                    <a:pt x="266700" y="502920"/>
                  </a:cubicBezTo>
                  <a:cubicBezTo>
                    <a:pt x="274243" y="466714"/>
                    <a:pt x="287845" y="432025"/>
                    <a:pt x="297180" y="396240"/>
                  </a:cubicBezTo>
                  <a:cubicBezTo>
                    <a:pt x="303091" y="373581"/>
                    <a:pt x="307596" y="350575"/>
                    <a:pt x="312420" y="327660"/>
                  </a:cubicBezTo>
                  <a:cubicBezTo>
                    <a:pt x="317756" y="302313"/>
                    <a:pt x="323402" y="277011"/>
                    <a:pt x="327660" y="251460"/>
                  </a:cubicBezTo>
                  <a:cubicBezTo>
                    <a:pt x="331027" y="231260"/>
                    <a:pt x="330590" y="210434"/>
                    <a:pt x="335280" y="190500"/>
                  </a:cubicBezTo>
                  <a:cubicBezTo>
                    <a:pt x="354727" y="107851"/>
                    <a:pt x="353587" y="141991"/>
                    <a:pt x="381000" y="76200"/>
                  </a:cubicBezTo>
                  <a:cubicBezTo>
                    <a:pt x="387179" y="61371"/>
                    <a:pt x="391160" y="45720"/>
                    <a:pt x="396240" y="30480"/>
                  </a:cubicBezTo>
                  <a:cubicBezTo>
                    <a:pt x="398780" y="43180"/>
                    <a:pt x="405829" y="55779"/>
                    <a:pt x="403860" y="68580"/>
                  </a:cubicBezTo>
                  <a:cubicBezTo>
                    <a:pt x="400560" y="90029"/>
                    <a:pt x="388223" y="109075"/>
                    <a:pt x="381000" y="129540"/>
                  </a:cubicBezTo>
                  <a:cubicBezTo>
                    <a:pt x="372980" y="152263"/>
                    <a:pt x="367315" y="175838"/>
                    <a:pt x="358140" y="198120"/>
                  </a:cubicBezTo>
                  <a:cubicBezTo>
                    <a:pt x="349490" y="219127"/>
                    <a:pt x="335894" y="237906"/>
                    <a:pt x="327660" y="259080"/>
                  </a:cubicBezTo>
                  <a:cubicBezTo>
                    <a:pt x="293720" y="346356"/>
                    <a:pt x="314395" y="319420"/>
                    <a:pt x="289560" y="403860"/>
                  </a:cubicBezTo>
                  <a:cubicBezTo>
                    <a:pt x="283436" y="424680"/>
                    <a:pt x="274320" y="444500"/>
                    <a:pt x="266700" y="464820"/>
                  </a:cubicBezTo>
                  <a:cubicBezTo>
                    <a:pt x="264160" y="508000"/>
                    <a:pt x="263384" y="551320"/>
                    <a:pt x="259080" y="594360"/>
                  </a:cubicBezTo>
                  <a:cubicBezTo>
                    <a:pt x="258281" y="602352"/>
                    <a:pt x="251460" y="625252"/>
                    <a:pt x="251460" y="617220"/>
                  </a:cubicBezTo>
                  <a:cubicBezTo>
                    <a:pt x="251460" y="600350"/>
                    <a:pt x="271579" y="535373"/>
                    <a:pt x="274320" y="525780"/>
                  </a:cubicBezTo>
                  <a:cubicBezTo>
                    <a:pt x="276860" y="505460"/>
                    <a:pt x="277924" y="484900"/>
                    <a:pt x="281940" y="464820"/>
                  </a:cubicBezTo>
                  <a:cubicBezTo>
                    <a:pt x="285566" y="446688"/>
                    <a:pt x="293022" y="429498"/>
                    <a:pt x="297180" y="411480"/>
                  </a:cubicBezTo>
                  <a:cubicBezTo>
                    <a:pt x="300654" y="396425"/>
                    <a:pt x="301770" y="380910"/>
                    <a:pt x="304800" y="365760"/>
                  </a:cubicBezTo>
                  <a:cubicBezTo>
                    <a:pt x="309393" y="342797"/>
                    <a:pt x="322945" y="273943"/>
                    <a:pt x="320040" y="297180"/>
                  </a:cubicBezTo>
                  <a:cubicBezTo>
                    <a:pt x="314601" y="340689"/>
                    <a:pt x="306123" y="383794"/>
                    <a:pt x="297180" y="426720"/>
                  </a:cubicBezTo>
                  <a:cubicBezTo>
                    <a:pt x="293409" y="444823"/>
                    <a:pt x="286705" y="462193"/>
                    <a:pt x="281940" y="480060"/>
                  </a:cubicBezTo>
                  <a:cubicBezTo>
                    <a:pt x="276543" y="500298"/>
                    <a:pt x="271780" y="520700"/>
                    <a:pt x="266700" y="541020"/>
                  </a:cubicBezTo>
                  <a:cubicBezTo>
                    <a:pt x="264160" y="563880"/>
                    <a:pt x="263899" y="587110"/>
                    <a:pt x="259080" y="609600"/>
                  </a:cubicBezTo>
                  <a:cubicBezTo>
                    <a:pt x="256214" y="622975"/>
                    <a:pt x="247157" y="634430"/>
                    <a:pt x="243840" y="647700"/>
                  </a:cubicBezTo>
                  <a:cubicBezTo>
                    <a:pt x="239484" y="665124"/>
                    <a:pt x="238760" y="683260"/>
                    <a:pt x="236220" y="701040"/>
                  </a:cubicBezTo>
                  <a:cubicBezTo>
                    <a:pt x="233680" y="601980"/>
                    <a:pt x="241281" y="502138"/>
                    <a:pt x="228600" y="403860"/>
                  </a:cubicBezTo>
                  <a:cubicBezTo>
                    <a:pt x="225823" y="382337"/>
                    <a:pt x="212603" y="444232"/>
                    <a:pt x="205740" y="464820"/>
                  </a:cubicBezTo>
                  <a:cubicBezTo>
                    <a:pt x="199892" y="482363"/>
                    <a:pt x="195580" y="500380"/>
                    <a:pt x="190500" y="518160"/>
                  </a:cubicBezTo>
                  <a:cubicBezTo>
                    <a:pt x="187960" y="538480"/>
                    <a:pt x="182880" y="558642"/>
                    <a:pt x="182880" y="579120"/>
                  </a:cubicBezTo>
                  <a:cubicBezTo>
                    <a:pt x="182880" y="592072"/>
                    <a:pt x="188371" y="553795"/>
                    <a:pt x="190500" y="541020"/>
                  </a:cubicBezTo>
                  <a:cubicBezTo>
                    <a:pt x="193040" y="525780"/>
                    <a:pt x="194646" y="510355"/>
                    <a:pt x="198120" y="495300"/>
                  </a:cubicBezTo>
                  <a:cubicBezTo>
                    <a:pt x="202278" y="477282"/>
                    <a:pt x="208875" y="459899"/>
                    <a:pt x="213360" y="441960"/>
                  </a:cubicBezTo>
                  <a:cubicBezTo>
                    <a:pt x="219040" y="419242"/>
                    <a:pt x="223520" y="396240"/>
                    <a:pt x="228600" y="373380"/>
                  </a:cubicBezTo>
                  <a:cubicBezTo>
                    <a:pt x="231140" y="447040"/>
                    <a:pt x="232796" y="520736"/>
                    <a:pt x="236220" y="594360"/>
                  </a:cubicBezTo>
                  <a:cubicBezTo>
                    <a:pt x="237876" y="629972"/>
                    <a:pt x="240460" y="665550"/>
                    <a:pt x="243840" y="701040"/>
                  </a:cubicBezTo>
                  <a:cubicBezTo>
                    <a:pt x="245543" y="718920"/>
                    <a:pt x="244790" y="737704"/>
                    <a:pt x="251460" y="754380"/>
                  </a:cubicBezTo>
                  <a:cubicBezTo>
                    <a:pt x="255462" y="764386"/>
                    <a:pt x="266700" y="769620"/>
                    <a:pt x="274320" y="777240"/>
                  </a:cubicBezTo>
                  <a:cubicBezTo>
                    <a:pt x="284480" y="772160"/>
                    <a:pt x="297320" y="770549"/>
                    <a:pt x="304800" y="762000"/>
                  </a:cubicBezTo>
                  <a:cubicBezTo>
                    <a:pt x="316020" y="749177"/>
                    <a:pt x="320520" y="731751"/>
                    <a:pt x="327660" y="716280"/>
                  </a:cubicBezTo>
                  <a:cubicBezTo>
                    <a:pt x="380830" y="601078"/>
                    <a:pt x="324487" y="720403"/>
                    <a:pt x="365760" y="617220"/>
                  </a:cubicBezTo>
                  <a:cubicBezTo>
                    <a:pt x="384460" y="570470"/>
                    <a:pt x="397789" y="545541"/>
                    <a:pt x="419100" y="502920"/>
                  </a:cubicBezTo>
                  <a:cubicBezTo>
                    <a:pt x="426525" y="450947"/>
                    <a:pt x="419368" y="451763"/>
                    <a:pt x="449580" y="411480"/>
                  </a:cubicBezTo>
                  <a:cubicBezTo>
                    <a:pt x="456046" y="402859"/>
                    <a:pt x="462801" y="393439"/>
                    <a:pt x="472440" y="388620"/>
                  </a:cubicBezTo>
                  <a:cubicBezTo>
                    <a:pt x="477520" y="386080"/>
                    <a:pt x="466380" y="398399"/>
                    <a:pt x="464820" y="403860"/>
                  </a:cubicBezTo>
                  <a:cubicBezTo>
                    <a:pt x="459740" y="421640"/>
                    <a:pt x="456756" y="440158"/>
                    <a:pt x="449580" y="457200"/>
                  </a:cubicBezTo>
                  <a:cubicBezTo>
                    <a:pt x="436356" y="488607"/>
                    <a:pt x="416516" y="517000"/>
                    <a:pt x="403860" y="548640"/>
                  </a:cubicBezTo>
                  <a:cubicBezTo>
                    <a:pt x="398780" y="561340"/>
                    <a:pt x="378948" y="577068"/>
                    <a:pt x="388620" y="586740"/>
                  </a:cubicBezTo>
                  <a:cubicBezTo>
                    <a:pt x="397600" y="595720"/>
                    <a:pt x="403860" y="566420"/>
                    <a:pt x="411480" y="556260"/>
                  </a:cubicBezTo>
                  <a:cubicBezTo>
                    <a:pt x="425024" y="502083"/>
                    <a:pt x="410052" y="547447"/>
                    <a:pt x="434340" y="502920"/>
                  </a:cubicBezTo>
                  <a:cubicBezTo>
                    <a:pt x="445219" y="482976"/>
                    <a:pt x="453373" y="461584"/>
                    <a:pt x="464820" y="441960"/>
                  </a:cubicBezTo>
                  <a:cubicBezTo>
                    <a:pt x="471219" y="430990"/>
                    <a:pt x="481281" y="422450"/>
                    <a:pt x="487680" y="411480"/>
                  </a:cubicBezTo>
                  <a:cubicBezTo>
                    <a:pt x="550959" y="303001"/>
                    <a:pt x="489369" y="388909"/>
                    <a:pt x="541020" y="320040"/>
                  </a:cubicBezTo>
                  <a:cubicBezTo>
                    <a:pt x="538480" y="330200"/>
                    <a:pt x="537077" y="340714"/>
                    <a:pt x="533400" y="350520"/>
                  </a:cubicBezTo>
                  <a:cubicBezTo>
                    <a:pt x="529412" y="361156"/>
                    <a:pt x="522860" y="370659"/>
                    <a:pt x="518160" y="381000"/>
                  </a:cubicBezTo>
                  <a:cubicBezTo>
                    <a:pt x="510155" y="398610"/>
                    <a:pt x="503480" y="416811"/>
                    <a:pt x="495300" y="434340"/>
                  </a:cubicBezTo>
                  <a:cubicBezTo>
                    <a:pt x="485693" y="454927"/>
                    <a:pt x="475511" y="475254"/>
                    <a:pt x="464820" y="495300"/>
                  </a:cubicBezTo>
                  <a:cubicBezTo>
                    <a:pt x="455183" y="513369"/>
                    <a:pt x="443060" y="530111"/>
                    <a:pt x="434340" y="548640"/>
                  </a:cubicBezTo>
                  <a:cubicBezTo>
                    <a:pt x="422692" y="573393"/>
                    <a:pt x="388685" y="647602"/>
                    <a:pt x="403860" y="624840"/>
                  </a:cubicBezTo>
                  <a:cubicBezTo>
                    <a:pt x="408940" y="617220"/>
                    <a:pt x="415004" y="610171"/>
                    <a:pt x="419100" y="601980"/>
                  </a:cubicBezTo>
                  <a:cubicBezTo>
                    <a:pt x="425217" y="589746"/>
                    <a:pt x="428680" y="576332"/>
                    <a:pt x="434340" y="563880"/>
                  </a:cubicBezTo>
                  <a:cubicBezTo>
                    <a:pt x="441391" y="548368"/>
                    <a:pt x="451083" y="534063"/>
                    <a:pt x="457200" y="518160"/>
                  </a:cubicBezTo>
                  <a:cubicBezTo>
                    <a:pt x="486465" y="442070"/>
                    <a:pt x="455560" y="487226"/>
                    <a:pt x="495300" y="419100"/>
                  </a:cubicBezTo>
                  <a:cubicBezTo>
                    <a:pt x="504529" y="403279"/>
                    <a:pt x="536770" y="358727"/>
                    <a:pt x="525780" y="373380"/>
                  </a:cubicBezTo>
                  <a:cubicBezTo>
                    <a:pt x="518160" y="383540"/>
                    <a:pt x="510203" y="393456"/>
                    <a:pt x="502920" y="403860"/>
                  </a:cubicBezTo>
                  <a:cubicBezTo>
                    <a:pt x="492416" y="418865"/>
                    <a:pt x="481669" y="433759"/>
                    <a:pt x="472440" y="449580"/>
                  </a:cubicBezTo>
                  <a:cubicBezTo>
                    <a:pt x="463855" y="464298"/>
                    <a:pt x="457200" y="480060"/>
                    <a:pt x="449580" y="495300"/>
                  </a:cubicBezTo>
                  <a:cubicBezTo>
                    <a:pt x="446552" y="510442"/>
                    <a:pt x="432540" y="576838"/>
                    <a:pt x="434340" y="586740"/>
                  </a:cubicBezTo>
                  <a:cubicBezTo>
                    <a:pt x="436612" y="599235"/>
                    <a:pt x="449580" y="607060"/>
                    <a:pt x="457200" y="617220"/>
                  </a:cubicBezTo>
                  <a:cubicBezTo>
                    <a:pt x="472916" y="601504"/>
                    <a:pt x="500046" y="577247"/>
                    <a:pt x="510540" y="556260"/>
                  </a:cubicBezTo>
                  <a:cubicBezTo>
                    <a:pt x="517248" y="542843"/>
                    <a:pt x="517042" y="516652"/>
                    <a:pt x="525780" y="502920"/>
                  </a:cubicBezTo>
                  <a:cubicBezTo>
                    <a:pt x="539417" y="481491"/>
                    <a:pt x="553539" y="459921"/>
                    <a:pt x="571500" y="441960"/>
                  </a:cubicBezTo>
                  <a:cubicBezTo>
                    <a:pt x="579120" y="434340"/>
                    <a:pt x="588096" y="427869"/>
                    <a:pt x="594360" y="419100"/>
                  </a:cubicBezTo>
                  <a:cubicBezTo>
                    <a:pt x="600962" y="409857"/>
                    <a:pt x="604520" y="398780"/>
                    <a:pt x="609600" y="388620"/>
                  </a:cubicBezTo>
                  <a:cubicBezTo>
                    <a:pt x="612140" y="396240"/>
                    <a:pt x="617754" y="403466"/>
                    <a:pt x="617220" y="411480"/>
                  </a:cubicBezTo>
                  <a:cubicBezTo>
                    <a:pt x="615165" y="442312"/>
                    <a:pt x="601980" y="502920"/>
                    <a:pt x="601980" y="502920"/>
                  </a:cubicBezTo>
                  <a:cubicBezTo>
                    <a:pt x="607060" y="518160"/>
                    <a:pt x="604879" y="538356"/>
                    <a:pt x="617220" y="548640"/>
                  </a:cubicBezTo>
                  <a:cubicBezTo>
                    <a:pt x="625265" y="555344"/>
                    <a:pt x="638074" y="545145"/>
                    <a:pt x="647700" y="541020"/>
                  </a:cubicBezTo>
                  <a:cubicBezTo>
                    <a:pt x="671071" y="531004"/>
                    <a:pt x="674034" y="519075"/>
                    <a:pt x="693420" y="502920"/>
                  </a:cubicBezTo>
                  <a:cubicBezTo>
                    <a:pt x="700455" y="497057"/>
                    <a:pt x="708660" y="492760"/>
                    <a:pt x="716280" y="487680"/>
                  </a:cubicBezTo>
                  <a:cubicBezTo>
                    <a:pt x="721360" y="510540"/>
                    <a:pt x="717469" y="537526"/>
                    <a:pt x="731520" y="556260"/>
                  </a:cubicBezTo>
                  <a:cubicBezTo>
                    <a:pt x="737804" y="564638"/>
                    <a:pt x="753622" y="554924"/>
                    <a:pt x="762000" y="548640"/>
                  </a:cubicBezTo>
                  <a:cubicBezTo>
                    <a:pt x="775011" y="538882"/>
                    <a:pt x="783458" y="524072"/>
                    <a:pt x="792480" y="510540"/>
                  </a:cubicBezTo>
                  <a:cubicBezTo>
                    <a:pt x="812166" y="481012"/>
                    <a:pt x="814040" y="454782"/>
                    <a:pt x="822960" y="419100"/>
                  </a:cubicBezTo>
                  <a:cubicBezTo>
                    <a:pt x="820420" y="401320"/>
                    <a:pt x="828040" y="378460"/>
                    <a:pt x="815340" y="365760"/>
                  </a:cubicBezTo>
                  <a:cubicBezTo>
                    <a:pt x="806182" y="356602"/>
                    <a:pt x="788999" y="367953"/>
                    <a:pt x="777240" y="373380"/>
                  </a:cubicBezTo>
                  <a:cubicBezTo>
                    <a:pt x="755483" y="383422"/>
                    <a:pt x="734991" y="396511"/>
                    <a:pt x="716280" y="411480"/>
                  </a:cubicBezTo>
                  <a:cubicBezTo>
                    <a:pt x="685237" y="436315"/>
                    <a:pt x="673534" y="443377"/>
                    <a:pt x="647700" y="472440"/>
                  </a:cubicBezTo>
                  <a:cubicBezTo>
                    <a:pt x="636895" y="484596"/>
                    <a:pt x="628160" y="498506"/>
                    <a:pt x="617220" y="510540"/>
                  </a:cubicBezTo>
                  <a:cubicBezTo>
                    <a:pt x="602722" y="526488"/>
                    <a:pt x="571500" y="556260"/>
                    <a:pt x="571500" y="556260"/>
                  </a:cubicBezTo>
                  <a:cubicBezTo>
                    <a:pt x="566072" y="572544"/>
                    <a:pt x="554756" y="592856"/>
                    <a:pt x="571500" y="609600"/>
                  </a:cubicBezTo>
                  <a:cubicBezTo>
                    <a:pt x="578905" y="617005"/>
                    <a:pt x="591820" y="614680"/>
                    <a:pt x="601980" y="617220"/>
                  </a:cubicBezTo>
                  <a:cubicBezTo>
                    <a:pt x="629759" y="596386"/>
                    <a:pt x="644648" y="589186"/>
                    <a:pt x="662940" y="556260"/>
                  </a:cubicBezTo>
                  <a:cubicBezTo>
                    <a:pt x="668026" y="547105"/>
                    <a:pt x="667038" y="535643"/>
                    <a:pt x="670560" y="525780"/>
                  </a:cubicBezTo>
                  <a:cubicBezTo>
                    <a:pt x="692247" y="465057"/>
                    <a:pt x="694209" y="463243"/>
                    <a:pt x="716280" y="419100"/>
                  </a:cubicBezTo>
                  <a:cubicBezTo>
                    <a:pt x="713740" y="381000"/>
                    <a:pt x="718880" y="341592"/>
                    <a:pt x="708660" y="304800"/>
                  </a:cubicBezTo>
                  <a:cubicBezTo>
                    <a:pt x="705261" y="292563"/>
                    <a:pt x="690855" y="281148"/>
                    <a:pt x="678180" y="281940"/>
                  </a:cubicBezTo>
                  <a:cubicBezTo>
                    <a:pt x="646114" y="283944"/>
                    <a:pt x="617220" y="302260"/>
                    <a:pt x="586740" y="312420"/>
                  </a:cubicBezTo>
                  <a:cubicBezTo>
                    <a:pt x="554482" y="340070"/>
                    <a:pt x="524811" y="359755"/>
                    <a:pt x="502920" y="396240"/>
                  </a:cubicBezTo>
                  <a:cubicBezTo>
                    <a:pt x="495883" y="407969"/>
                    <a:pt x="494230" y="422332"/>
                    <a:pt x="487680" y="434340"/>
                  </a:cubicBezTo>
                  <a:cubicBezTo>
                    <a:pt x="478909" y="450420"/>
                    <a:pt x="467360" y="464820"/>
                    <a:pt x="457200" y="480060"/>
                  </a:cubicBezTo>
                  <a:cubicBezTo>
                    <a:pt x="454660" y="497840"/>
                    <a:pt x="449580" y="515439"/>
                    <a:pt x="449580" y="533400"/>
                  </a:cubicBezTo>
                  <a:cubicBezTo>
                    <a:pt x="449580" y="563986"/>
                    <a:pt x="446913" y="596036"/>
                    <a:pt x="457200" y="624840"/>
                  </a:cubicBezTo>
                  <a:cubicBezTo>
                    <a:pt x="461021" y="635537"/>
                    <a:pt x="477239" y="635605"/>
                    <a:pt x="487680" y="640080"/>
                  </a:cubicBezTo>
                  <a:cubicBezTo>
                    <a:pt x="516701" y="652517"/>
                    <a:pt x="536393" y="650932"/>
                    <a:pt x="571500" y="655320"/>
                  </a:cubicBezTo>
                  <a:cubicBezTo>
                    <a:pt x="611307" y="635417"/>
                    <a:pt x="618540" y="636728"/>
                    <a:pt x="647700" y="586740"/>
                  </a:cubicBezTo>
                  <a:cubicBezTo>
                    <a:pt x="654226" y="575553"/>
                    <a:pt x="652780" y="561340"/>
                    <a:pt x="655320" y="548640"/>
                  </a:cubicBezTo>
                  <a:cubicBezTo>
                    <a:pt x="654249" y="535783"/>
                    <a:pt x="671777" y="389837"/>
                    <a:pt x="624840" y="342900"/>
                  </a:cubicBezTo>
                  <a:cubicBezTo>
                    <a:pt x="618364" y="336424"/>
                    <a:pt x="609015" y="333523"/>
                    <a:pt x="601980" y="327660"/>
                  </a:cubicBezTo>
                  <a:cubicBezTo>
                    <a:pt x="563067" y="295233"/>
                    <a:pt x="597978" y="309515"/>
                    <a:pt x="548640" y="297180"/>
                  </a:cubicBezTo>
                  <a:cubicBezTo>
                    <a:pt x="505460" y="304800"/>
                    <a:pt x="460883" y="306745"/>
                    <a:pt x="419100" y="320040"/>
                  </a:cubicBezTo>
                  <a:cubicBezTo>
                    <a:pt x="403602" y="324971"/>
                    <a:pt x="393089" y="339640"/>
                    <a:pt x="381000" y="350520"/>
                  </a:cubicBezTo>
                  <a:cubicBezTo>
                    <a:pt x="367650" y="362535"/>
                    <a:pt x="352863" y="373676"/>
                    <a:pt x="342900" y="388620"/>
                  </a:cubicBezTo>
                  <a:cubicBezTo>
                    <a:pt x="308673" y="439960"/>
                    <a:pt x="308532" y="449892"/>
                    <a:pt x="297180" y="495300"/>
                  </a:cubicBezTo>
                  <a:cubicBezTo>
                    <a:pt x="299720" y="518160"/>
                    <a:pt x="293786" y="543688"/>
                    <a:pt x="304800" y="563880"/>
                  </a:cubicBezTo>
                  <a:cubicBezTo>
                    <a:pt x="319659" y="591122"/>
                    <a:pt x="371862" y="574293"/>
                    <a:pt x="388620" y="571500"/>
                  </a:cubicBezTo>
                  <a:cubicBezTo>
                    <a:pt x="437968" y="522152"/>
                    <a:pt x="430948" y="544854"/>
                    <a:pt x="441960" y="495300"/>
                  </a:cubicBezTo>
                  <a:cubicBezTo>
                    <a:pt x="444770" y="482657"/>
                    <a:pt x="447040" y="469900"/>
                    <a:pt x="449580" y="457200"/>
                  </a:cubicBezTo>
                  <a:cubicBezTo>
                    <a:pt x="447428" y="418472"/>
                    <a:pt x="466165" y="336625"/>
                    <a:pt x="426720" y="297180"/>
                  </a:cubicBezTo>
                  <a:cubicBezTo>
                    <a:pt x="420244" y="290704"/>
                    <a:pt x="412051" y="286036"/>
                    <a:pt x="403860" y="281940"/>
                  </a:cubicBezTo>
                  <a:cubicBezTo>
                    <a:pt x="396676" y="278348"/>
                    <a:pt x="388620" y="276860"/>
                    <a:pt x="381000" y="274320"/>
                  </a:cubicBezTo>
                  <a:cubicBezTo>
                    <a:pt x="363220" y="276860"/>
                    <a:pt x="344073" y="274646"/>
                    <a:pt x="327660" y="281940"/>
                  </a:cubicBezTo>
                  <a:cubicBezTo>
                    <a:pt x="319291" y="285659"/>
                    <a:pt x="317743" y="297348"/>
                    <a:pt x="312420" y="304800"/>
                  </a:cubicBezTo>
                  <a:cubicBezTo>
                    <a:pt x="305038" y="315134"/>
                    <a:pt x="296605" y="324713"/>
                    <a:pt x="289560" y="335280"/>
                  </a:cubicBezTo>
                  <a:cubicBezTo>
                    <a:pt x="270424" y="363984"/>
                    <a:pt x="265985" y="374810"/>
                    <a:pt x="251460" y="403860"/>
                  </a:cubicBezTo>
                  <a:cubicBezTo>
                    <a:pt x="256540" y="431800"/>
                    <a:pt x="248000" y="466308"/>
                    <a:pt x="266700" y="487680"/>
                  </a:cubicBezTo>
                  <a:cubicBezTo>
                    <a:pt x="276453" y="498826"/>
                    <a:pt x="294327" y="475293"/>
                    <a:pt x="304800" y="464820"/>
                  </a:cubicBezTo>
                  <a:cubicBezTo>
                    <a:pt x="320250" y="449370"/>
                    <a:pt x="331890" y="430353"/>
                    <a:pt x="342900" y="411480"/>
                  </a:cubicBezTo>
                  <a:cubicBezTo>
                    <a:pt x="349792" y="399665"/>
                    <a:pt x="353466" y="386235"/>
                    <a:pt x="358140" y="373380"/>
                  </a:cubicBezTo>
                  <a:cubicBezTo>
                    <a:pt x="363630" y="358283"/>
                    <a:pt x="369153" y="343158"/>
                    <a:pt x="373380" y="327660"/>
                  </a:cubicBezTo>
                  <a:cubicBezTo>
                    <a:pt x="380065" y="303147"/>
                    <a:pt x="385349" y="259117"/>
                    <a:pt x="388620" y="236220"/>
                  </a:cubicBezTo>
                  <a:cubicBezTo>
                    <a:pt x="386080" y="195580"/>
                    <a:pt x="403587" y="148181"/>
                    <a:pt x="381000" y="114300"/>
                  </a:cubicBezTo>
                  <a:cubicBezTo>
                    <a:pt x="368242" y="95162"/>
                    <a:pt x="333561" y="112860"/>
                    <a:pt x="312420" y="121920"/>
                  </a:cubicBezTo>
                  <a:cubicBezTo>
                    <a:pt x="295912" y="128995"/>
                    <a:pt x="285693" y="146119"/>
                    <a:pt x="274320" y="160020"/>
                  </a:cubicBezTo>
                  <a:cubicBezTo>
                    <a:pt x="232003" y="211741"/>
                    <a:pt x="252198" y="194824"/>
                    <a:pt x="228600" y="251460"/>
                  </a:cubicBezTo>
                  <a:cubicBezTo>
                    <a:pt x="222047" y="267188"/>
                    <a:pt x="213360" y="281940"/>
                    <a:pt x="205740" y="297180"/>
                  </a:cubicBezTo>
                  <a:cubicBezTo>
                    <a:pt x="200159" y="330666"/>
                    <a:pt x="182846" y="411446"/>
                    <a:pt x="205740" y="434340"/>
                  </a:cubicBezTo>
                  <a:cubicBezTo>
                    <a:pt x="220220" y="448820"/>
                    <a:pt x="228153" y="399822"/>
                    <a:pt x="236220" y="381000"/>
                  </a:cubicBezTo>
                  <a:cubicBezTo>
                    <a:pt x="249505" y="350002"/>
                    <a:pt x="253600" y="314820"/>
                    <a:pt x="259080" y="281940"/>
                  </a:cubicBezTo>
                  <a:cubicBezTo>
                    <a:pt x="256540" y="215900"/>
                    <a:pt x="263494" y="148804"/>
                    <a:pt x="251460" y="83820"/>
                  </a:cubicBezTo>
                  <a:cubicBezTo>
                    <a:pt x="249553" y="73522"/>
                    <a:pt x="231389" y="75043"/>
                    <a:pt x="220980" y="76200"/>
                  </a:cubicBezTo>
                  <a:cubicBezTo>
                    <a:pt x="207385" y="77711"/>
                    <a:pt x="195580" y="86360"/>
                    <a:pt x="182880" y="91440"/>
                  </a:cubicBezTo>
                  <a:cubicBezTo>
                    <a:pt x="154293" y="120027"/>
                    <a:pt x="148733" y="121577"/>
                    <a:pt x="129540" y="167640"/>
                  </a:cubicBezTo>
                  <a:cubicBezTo>
                    <a:pt x="124559" y="179595"/>
                    <a:pt x="126346" y="193568"/>
                    <a:pt x="121920" y="205740"/>
                  </a:cubicBezTo>
                  <a:cubicBezTo>
                    <a:pt x="116097" y="221753"/>
                    <a:pt x="105613" y="235732"/>
                    <a:pt x="99060" y="251460"/>
                  </a:cubicBezTo>
                  <a:cubicBezTo>
                    <a:pt x="92881" y="266289"/>
                    <a:pt x="88900" y="281940"/>
                    <a:pt x="83820" y="297180"/>
                  </a:cubicBezTo>
                  <a:cubicBezTo>
                    <a:pt x="75399" y="356125"/>
                    <a:pt x="67903" y="368437"/>
                    <a:pt x="91440" y="434340"/>
                  </a:cubicBezTo>
                  <a:cubicBezTo>
                    <a:pt x="95064" y="444489"/>
                    <a:pt x="104944" y="451853"/>
                    <a:pt x="114300" y="457200"/>
                  </a:cubicBezTo>
                  <a:cubicBezTo>
                    <a:pt x="123393" y="462396"/>
                    <a:pt x="134620" y="462280"/>
                    <a:pt x="144780" y="464820"/>
                  </a:cubicBezTo>
                  <a:cubicBezTo>
                    <a:pt x="160020" y="462280"/>
                    <a:pt x="176155" y="462938"/>
                    <a:pt x="190500" y="457200"/>
                  </a:cubicBezTo>
                  <a:cubicBezTo>
                    <a:pt x="240752" y="437099"/>
                    <a:pt x="208523" y="441595"/>
                    <a:pt x="228600" y="411480"/>
                  </a:cubicBezTo>
                  <a:cubicBezTo>
                    <a:pt x="234578" y="402514"/>
                    <a:pt x="243840" y="396240"/>
                    <a:pt x="251460" y="388620"/>
                  </a:cubicBezTo>
                  <a:cubicBezTo>
                    <a:pt x="252947" y="381186"/>
                    <a:pt x="280453" y="304614"/>
                    <a:pt x="220980" y="358140"/>
                  </a:cubicBezTo>
                  <a:cubicBezTo>
                    <a:pt x="203169" y="374170"/>
                    <a:pt x="194293" y="398030"/>
                    <a:pt x="182880" y="419100"/>
                  </a:cubicBezTo>
                  <a:cubicBezTo>
                    <a:pt x="161239" y="459052"/>
                    <a:pt x="142240" y="500380"/>
                    <a:pt x="121920" y="541020"/>
                  </a:cubicBezTo>
                  <a:lnTo>
                    <a:pt x="99060" y="586740"/>
                  </a:lnTo>
                  <a:cubicBezTo>
                    <a:pt x="96520" y="609600"/>
                    <a:pt x="95679" y="632713"/>
                    <a:pt x="91440" y="655320"/>
                  </a:cubicBezTo>
                  <a:cubicBezTo>
                    <a:pt x="88032" y="673495"/>
                    <a:pt x="77040" y="690188"/>
                    <a:pt x="76200" y="708660"/>
                  </a:cubicBezTo>
                  <a:cubicBezTo>
                    <a:pt x="74466" y="746805"/>
                    <a:pt x="81280" y="784860"/>
                    <a:pt x="83820" y="822960"/>
                  </a:cubicBezTo>
                  <a:cubicBezTo>
                    <a:pt x="93980" y="820420"/>
                    <a:pt x="105922" y="821624"/>
                    <a:pt x="114300" y="815340"/>
                  </a:cubicBezTo>
                  <a:cubicBezTo>
                    <a:pt x="168839" y="774436"/>
                    <a:pt x="142019" y="738587"/>
                    <a:pt x="137160" y="670560"/>
                  </a:cubicBezTo>
                  <a:cubicBezTo>
                    <a:pt x="112632" y="744145"/>
                    <a:pt x="151964" y="629739"/>
                    <a:pt x="114300" y="723900"/>
                  </a:cubicBezTo>
                  <a:cubicBezTo>
                    <a:pt x="73044" y="827041"/>
                    <a:pt x="128124" y="711493"/>
                    <a:pt x="76200" y="815340"/>
                  </a:cubicBezTo>
                  <a:cubicBezTo>
                    <a:pt x="78740" y="863600"/>
                    <a:pt x="67566" y="914609"/>
                    <a:pt x="83820" y="960120"/>
                  </a:cubicBezTo>
                  <a:cubicBezTo>
                    <a:pt x="89290" y="975436"/>
                    <a:pt x="111887" y="938104"/>
                    <a:pt x="114300" y="922020"/>
                  </a:cubicBezTo>
                  <a:cubicBezTo>
                    <a:pt x="119964" y="884258"/>
                    <a:pt x="109220" y="845820"/>
                    <a:pt x="106680" y="807720"/>
                  </a:cubicBezTo>
                  <a:cubicBezTo>
                    <a:pt x="103306" y="858332"/>
                    <a:pt x="91112" y="951353"/>
                    <a:pt x="106680" y="1005840"/>
                  </a:cubicBezTo>
                  <a:cubicBezTo>
                    <a:pt x="109640" y="1016202"/>
                    <a:pt x="121920" y="1021080"/>
                    <a:pt x="129540" y="1028700"/>
                  </a:cubicBezTo>
                  <a:cubicBezTo>
                    <a:pt x="150093" y="1025764"/>
                    <a:pt x="194258" y="1032975"/>
                    <a:pt x="198120" y="998220"/>
                  </a:cubicBezTo>
                  <a:cubicBezTo>
                    <a:pt x="199826" y="982864"/>
                    <a:pt x="193040" y="967740"/>
                    <a:pt x="190500" y="952500"/>
                  </a:cubicBezTo>
                  <a:cubicBezTo>
                    <a:pt x="180340" y="962660"/>
                    <a:pt x="168641" y="971485"/>
                    <a:pt x="160020" y="982980"/>
                  </a:cubicBezTo>
                  <a:cubicBezTo>
                    <a:pt x="143172" y="1005444"/>
                    <a:pt x="146969" y="1013432"/>
                    <a:pt x="137160" y="1036320"/>
                  </a:cubicBezTo>
                  <a:cubicBezTo>
                    <a:pt x="132685" y="1046761"/>
                    <a:pt x="116840" y="1056640"/>
                    <a:pt x="121920" y="1066800"/>
                  </a:cubicBezTo>
                  <a:cubicBezTo>
                    <a:pt x="126016" y="1074991"/>
                    <a:pt x="144780" y="1042402"/>
                    <a:pt x="144780" y="1051560"/>
                  </a:cubicBezTo>
                  <a:cubicBezTo>
                    <a:pt x="144780" y="1062336"/>
                    <a:pt x="128386" y="1065799"/>
                    <a:pt x="121920" y="1074420"/>
                  </a:cubicBezTo>
                  <a:cubicBezTo>
                    <a:pt x="113034" y="1086268"/>
                    <a:pt x="106680" y="1099820"/>
                    <a:pt x="99060" y="1112520"/>
                  </a:cubicBezTo>
                  <a:cubicBezTo>
                    <a:pt x="101600" y="1120140"/>
                    <a:pt x="98648" y="1135380"/>
                    <a:pt x="106680" y="1135380"/>
                  </a:cubicBezTo>
                  <a:cubicBezTo>
                    <a:pt x="114712" y="1135380"/>
                    <a:pt x="109845" y="1119203"/>
                    <a:pt x="114300" y="1112520"/>
                  </a:cubicBezTo>
                  <a:cubicBezTo>
                    <a:pt x="120278" y="1103554"/>
                    <a:pt x="146126" y="1083682"/>
                    <a:pt x="137160" y="1089660"/>
                  </a:cubicBezTo>
                  <a:cubicBezTo>
                    <a:pt x="113063" y="1105724"/>
                    <a:pt x="84644" y="1118903"/>
                    <a:pt x="68580" y="1143000"/>
                  </a:cubicBezTo>
                  <a:cubicBezTo>
                    <a:pt x="63500" y="1150620"/>
                    <a:pt x="53340" y="1175018"/>
                    <a:pt x="53340" y="1165860"/>
                  </a:cubicBezTo>
                  <a:cubicBezTo>
                    <a:pt x="53340" y="1152182"/>
                    <a:pt x="61331" y="1139359"/>
                    <a:pt x="68580" y="1127760"/>
                  </a:cubicBezTo>
                  <a:cubicBezTo>
                    <a:pt x="74291" y="1118622"/>
                    <a:pt x="83820" y="1097280"/>
                    <a:pt x="91440" y="1104900"/>
                  </a:cubicBezTo>
                  <a:cubicBezTo>
                    <a:pt x="99472" y="1112932"/>
                    <a:pt x="81717" y="1125450"/>
                    <a:pt x="76200" y="1135380"/>
                  </a:cubicBezTo>
                  <a:cubicBezTo>
                    <a:pt x="69007" y="1148327"/>
                    <a:pt x="63813" y="1163007"/>
                    <a:pt x="53340" y="1173480"/>
                  </a:cubicBezTo>
                  <a:cubicBezTo>
                    <a:pt x="47660" y="1179160"/>
                    <a:pt x="56291" y="1157156"/>
                    <a:pt x="60960" y="1150620"/>
                  </a:cubicBezTo>
                  <a:cubicBezTo>
                    <a:pt x="69311" y="1138928"/>
                    <a:pt x="81978" y="1130953"/>
                    <a:pt x="91440" y="1120140"/>
                  </a:cubicBezTo>
                  <a:cubicBezTo>
                    <a:pt x="99803" y="1110582"/>
                    <a:pt x="105937" y="1099218"/>
                    <a:pt x="114300" y="1089660"/>
                  </a:cubicBezTo>
                  <a:cubicBezTo>
                    <a:pt x="183355" y="1010739"/>
                    <a:pt x="127242" y="1082564"/>
                    <a:pt x="121920" y="1089660"/>
                  </a:cubicBezTo>
                  <a:cubicBezTo>
                    <a:pt x="119380" y="1099820"/>
                    <a:pt x="117177" y="1110070"/>
                    <a:pt x="114300" y="1120140"/>
                  </a:cubicBezTo>
                  <a:cubicBezTo>
                    <a:pt x="112093" y="1127863"/>
                    <a:pt x="101000" y="1148680"/>
                    <a:pt x="106680" y="1143000"/>
                  </a:cubicBezTo>
                  <a:cubicBezTo>
                    <a:pt x="127158" y="1122522"/>
                    <a:pt x="141758" y="1096897"/>
                    <a:pt x="160020" y="1074420"/>
                  </a:cubicBezTo>
                  <a:cubicBezTo>
                    <a:pt x="174787" y="1056245"/>
                    <a:pt x="189181" y="1037639"/>
                    <a:pt x="205740" y="1021080"/>
                  </a:cubicBezTo>
                  <a:cubicBezTo>
                    <a:pt x="213360" y="1013460"/>
                    <a:pt x="221701" y="1006499"/>
                    <a:pt x="228600" y="998220"/>
                  </a:cubicBezTo>
                  <a:cubicBezTo>
                    <a:pt x="283162" y="932745"/>
                    <a:pt x="162272" y="1023850"/>
                    <a:pt x="327660" y="891540"/>
                  </a:cubicBezTo>
                  <a:cubicBezTo>
                    <a:pt x="343535" y="878840"/>
                    <a:pt x="390525" y="845820"/>
                    <a:pt x="396240" y="822960"/>
                  </a:cubicBezTo>
                  <a:cubicBezTo>
                    <a:pt x="398188" y="815168"/>
                    <a:pt x="381000" y="828040"/>
                    <a:pt x="373380" y="830580"/>
                  </a:cubicBezTo>
                  <a:cubicBezTo>
                    <a:pt x="356911" y="851166"/>
                    <a:pt x="340656" y="874360"/>
                    <a:pt x="320040" y="891540"/>
                  </a:cubicBezTo>
                  <a:cubicBezTo>
                    <a:pt x="313005" y="897403"/>
                    <a:pt x="304800" y="901700"/>
                    <a:pt x="297180" y="906780"/>
                  </a:cubicBezTo>
                  <a:cubicBezTo>
                    <a:pt x="275808" y="938838"/>
                    <a:pt x="248330" y="969528"/>
                    <a:pt x="358140" y="906780"/>
                  </a:cubicBezTo>
                  <a:cubicBezTo>
                    <a:pt x="389484" y="888869"/>
                    <a:pt x="414020" y="861060"/>
                    <a:pt x="441960" y="838200"/>
                  </a:cubicBezTo>
                  <a:cubicBezTo>
                    <a:pt x="450752" y="831007"/>
                    <a:pt x="462280" y="828040"/>
                    <a:pt x="472440" y="822960"/>
                  </a:cubicBezTo>
                  <a:cubicBezTo>
                    <a:pt x="480060" y="812800"/>
                    <a:pt x="485544" y="800610"/>
                    <a:pt x="495300" y="792480"/>
                  </a:cubicBezTo>
                  <a:cubicBezTo>
                    <a:pt x="501470" y="787338"/>
                    <a:pt x="518160" y="776828"/>
                    <a:pt x="518160" y="784860"/>
                  </a:cubicBezTo>
                  <a:cubicBezTo>
                    <a:pt x="518160" y="809590"/>
                    <a:pt x="480117" y="822932"/>
                    <a:pt x="464820" y="830580"/>
                  </a:cubicBezTo>
                  <a:cubicBezTo>
                    <a:pt x="447209" y="851713"/>
                    <a:pt x="411788" y="897024"/>
                    <a:pt x="388620" y="914400"/>
                  </a:cubicBezTo>
                  <a:cubicBezTo>
                    <a:pt x="372237" y="926687"/>
                    <a:pt x="352720" y="934147"/>
                    <a:pt x="335280" y="944880"/>
                  </a:cubicBezTo>
                  <a:cubicBezTo>
                    <a:pt x="319681" y="954479"/>
                    <a:pt x="305640" y="966589"/>
                    <a:pt x="289560" y="975360"/>
                  </a:cubicBezTo>
                  <a:cubicBezTo>
                    <a:pt x="275242" y="983170"/>
                    <a:pt x="246092" y="992389"/>
                    <a:pt x="228600" y="998220"/>
                  </a:cubicBezTo>
                  <a:cubicBezTo>
                    <a:pt x="220980" y="995680"/>
                    <a:pt x="207688" y="998392"/>
                    <a:pt x="205740" y="990600"/>
                  </a:cubicBezTo>
                  <a:cubicBezTo>
                    <a:pt x="203519" y="981715"/>
                    <a:pt x="216126" y="975506"/>
                    <a:pt x="220980" y="967740"/>
                  </a:cubicBezTo>
                  <a:cubicBezTo>
                    <a:pt x="228830" y="955181"/>
                    <a:pt x="235347" y="941773"/>
                    <a:pt x="243840" y="929640"/>
                  </a:cubicBezTo>
                  <a:cubicBezTo>
                    <a:pt x="269474" y="893020"/>
                    <a:pt x="287084" y="878776"/>
                    <a:pt x="320040" y="845820"/>
                  </a:cubicBezTo>
                  <a:lnTo>
                    <a:pt x="342900" y="822960"/>
                  </a:lnTo>
                  <a:cubicBezTo>
                    <a:pt x="340360" y="838200"/>
                    <a:pt x="338044" y="853479"/>
                    <a:pt x="335280" y="868680"/>
                  </a:cubicBezTo>
                  <a:cubicBezTo>
                    <a:pt x="332963" y="881423"/>
                    <a:pt x="327660" y="893828"/>
                    <a:pt x="327660" y="906780"/>
                  </a:cubicBezTo>
                  <a:cubicBezTo>
                    <a:pt x="327660" y="914812"/>
                    <a:pt x="332740" y="922020"/>
                    <a:pt x="335280" y="929640"/>
                  </a:cubicBezTo>
                  <a:cubicBezTo>
                    <a:pt x="353779" y="901891"/>
                    <a:pt x="351435" y="902169"/>
                    <a:pt x="381000" y="876300"/>
                  </a:cubicBezTo>
                  <a:cubicBezTo>
                    <a:pt x="390558" y="867937"/>
                    <a:pt x="402500" y="862420"/>
                    <a:pt x="411480" y="853440"/>
                  </a:cubicBezTo>
                  <a:cubicBezTo>
                    <a:pt x="420460" y="844460"/>
                    <a:pt x="426075" y="832603"/>
                    <a:pt x="434340" y="822960"/>
                  </a:cubicBezTo>
                  <a:cubicBezTo>
                    <a:pt x="471816" y="779238"/>
                    <a:pt x="515169" y="740279"/>
                    <a:pt x="548640" y="693420"/>
                  </a:cubicBezTo>
                  <a:cubicBezTo>
                    <a:pt x="561340" y="675640"/>
                    <a:pt x="572284" y="656464"/>
                    <a:pt x="586740" y="640080"/>
                  </a:cubicBezTo>
                  <a:lnTo>
                    <a:pt x="701040" y="525780"/>
                  </a:lnTo>
                  <a:cubicBezTo>
                    <a:pt x="708660" y="518160"/>
                    <a:pt x="717434" y="511541"/>
                    <a:pt x="723900" y="502920"/>
                  </a:cubicBezTo>
                  <a:lnTo>
                    <a:pt x="746760" y="472440"/>
                  </a:lnTo>
                  <a:cubicBezTo>
                    <a:pt x="731099" y="535083"/>
                    <a:pt x="740054" y="524409"/>
                    <a:pt x="708660" y="571500"/>
                  </a:cubicBezTo>
                  <a:cubicBezTo>
                    <a:pt x="701615" y="582067"/>
                    <a:pt x="685800" y="589280"/>
                    <a:pt x="685800" y="601980"/>
                  </a:cubicBezTo>
                  <a:cubicBezTo>
                    <a:pt x="685800" y="610012"/>
                    <a:pt x="701040" y="596900"/>
                    <a:pt x="708660" y="594360"/>
                  </a:cubicBezTo>
                  <a:cubicBezTo>
                    <a:pt x="713740" y="584200"/>
                    <a:pt x="716628" y="572606"/>
                    <a:pt x="723900" y="563880"/>
                  </a:cubicBezTo>
                  <a:cubicBezTo>
                    <a:pt x="729763" y="556845"/>
                    <a:pt x="739868" y="554671"/>
                    <a:pt x="746760" y="548640"/>
                  </a:cubicBezTo>
                  <a:cubicBezTo>
                    <a:pt x="760277" y="536813"/>
                    <a:pt x="773171" y="524177"/>
                    <a:pt x="784860" y="510540"/>
                  </a:cubicBezTo>
                  <a:cubicBezTo>
                    <a:pt x="803707" y="488552"/>
                    <a:pt x="820542" y="464915"/>
                    <a:pt x="838200" y="441960"/>
                  </a:cubicBezTo>
                  <a:cubicBezTo>
                    <a:pt x="845943" y="431894"/>
                    <a:pt x="870040" y="402500"/>
                    <a:pt x="861060" y="411480"/>
                  </a:cubicBezTo>
                  <a:cubicBezTo>
                    <a:pt x="830557" y="441983"/>
                    <a:pt x="773784" y="503815"/>
                    <a:pt x="731520" y="533400"/>
                  </a:cubicBezTo>
                  <a:cubicBezTo>
                    <a:pt x="696888" y="557643"/>
                    <a:pt x="654732" y="572088"/>
                    <a:pt x="624840" y="601980"/>
                  </a:cubicBezTo>
                  <a:cubicBezTo>
                    <a:pt x="614680" y="612140"/>
                    <a:pt x="605269" y="623109"/>
                    <a:pt x="594360" y="632460"/>
                  </a:cubicBezTo>
                  <a:cubicBezTo>
                    <a:pt x="587407" y="638420"/>
                    <a:pt x="571500" y="656858"/>
                    <a:pt x="571500" y="647700"/>
                  </a:cubicBezTo>
                  <a:cubicBezTo>
                    <a:pt x="571500" y="637921"/>
                    <a:pt x="610324" y="614197"/>
                    <a:pt x="617220" y="609600"/>
                  </a:cubicBezTo>
                  <a:cubicBezTo>
                    <a:pt x="622300" y="599440"/>
                    <a:pt x="624980" y="587669"/>
                    <a:pt x="632460" y="579120"/>
                  </a:cubicBezTo>
                  <a:cubicBezTo>
                    <a:pt x="654368" y="554083"/>
                    <a:pt x="681891" y="543626"/>
                    <a:pt x="708660" y="525780"/>
                  </a:cubicBezTo>
                  <a:cubicBezTo>
                    <a:pt x="719227" y="518735"/>
                    <a:pt x="730597" y="512317"/>
                    <a:pt x="739140" y="502920"/>
                  </a:cubicBezTo>
                  <a:cubicBezTo>
                    <a:pt x="817932" y="416249"/>
                    <a:pt x="753783" y="462678"/>
                    <a:pt x="807720" y="426720"/>
                  </a:cubicBezTo>
                  <a:cubicBezTo>
                    <a:pt x="782731" y="501686"/>
                    <a:pt x="806652" y="452642"/>
                    <a:pt x="739140" y="525780"/>
                  </a:cubicBezTo>
                  <a:cubicBezTo>
                    <a:pt x="725684" y="540357"/>
                    <a:pt x="714636" y="557054"/>
                    <a:pt x="701040" y="571500"/>
                  </a:cubicBezTo>
                  <a:cubicBezTo>
                    <a:pt x="673959" y="600273"/>
                    <a:pt x="645160" y="627380"/>
                    <a:pt x="617220" y="655320"/>
                  </a:cubicBezTo>
                  <a:lnTo>
                    <a:pt x="579120" y="693420"/>
                  </a:lnTo>
                  <a:cubicBezTo>
                    <a:pt x="571500" y="701040"/>
                    <a:pt x="549794" y="724901"/>
                    <a:pt x="556260" y="716280"/>
                  </a:cubicBezTo>
                  <a:cubicBezTo>
                    <a:pt x="583939" y="679374"/>
                    <a:pt x="567072" y="689816"/>
                    <a:pt x="601980" y="678180"/>
                  </a:cubicBezTo>
                  <a:cubicBezTo>
                    <a:pt x="607060" y="670560"/>
                    <a:pt x="609600" y="660400"/>
                    <a:pt x="617220" y="655320"/>
                  </a:cubicBezTo>
                  <a:cubicBezTo>
                    <a:pt x="625934" y="649511"/>
                    <a:pt x="644388" y="637765"/>
                    <a:pt x="647700" y="647700"/>
                  </a:cubicBezTo>
                  <a:cubicBezTo>
                    <a:pt x="651716" y="659748"/>
                    <a:pt x="633336" y="668740"/>
                    <a:pt x="624840" y="678180"/>
                  </a:cubicBezTo>
                  <a:lnTo>
                    <a:pt x="556260" y="746760"/>
                  </a:lnTo>
                  <a:cubicBezTo>
                    <a:pt x="546100" y="756920"/>
                    <a:pt x="517159" y="788735"/>
                    <a:pt x="525780" y="777240"/>
                  </a:cubicBezTo>
                  <a:cubicBezTo>
                    <a:pt x="533400" y="767080"/>
                    <a:pt x="540058" y="756122"/>
                    <a:pt x="548640" y="746760"/>
                  </a:cubicBezTo>
                  <a:cubicBezTo>
                    <a:pt x="568058" y="725577"/>
                    <a:pt x="589280" y="706120"/>
                    <a:pt x="609600" y="685800"/>
                  </a:cubicBezTo>
                  <a:lnTo>
                    <a:pt x="640080" y="655320"/>
                  </a:lnTo>
                  <a:cubicBezTo>
                    <a:pt x="652780" y="642620"/>
                    <a:pt x="667404" y="631588"/>
                    <a:pt x="678180" y="617220"/>
                  </a:cubicBezTo>
                  <a:cubicBezTo>
                    <a:pt x="685800" y="607060"/>
                    <a:pt x="688340" y="586740"/>
                    <a:pt x="701040" y="586740"/>
                  </a:cubicBezTo>
                  <a:cubicBezTo>
                    <a:pt x="712399" y="586740"/>
                    <a:pt x="693832" y="609188"/>
                    <a:pt x="685800" y="617220"/>
                  </a:cubicBezTo>
                  <a:cubicBezTo>
                    <a:pt x="680120" y="622900"/>
                    <a:pt x="670560" y="622300"/>
                    <a:pt x="662940" y="624840"/>
                  </a:cubicBezTo>
                  <a:cubicBezTo>
                    <a:pt x="660400" y="632460"/>
                    <a:pt x="647700" y="645160"/>
                    <a:pt x="655320" y="647700"/>
                  </a:cubicBezTo>
                  <a:cubicBezTo>
                    <a:pt x="666096" y="651292"/>
                    <a:pt x="677129" y="639797"/>
                    <a:pt x="685800" y="632460"/>
                  </a:cubicBezTo>
                  <a:cubicBezTo>
                    <a:pt x="710479" y="611577"/>
                    <a:pt x="731520" y="586740"/>
                    <a:pt x="754380" y="563880"/>
                  </a:cubicBezTo>
                  <a:cubicBezTo>
                    <a:pt x="769620" y="548640"/>
                    <a:pt x="813564" y="501330"/>
                    <a:pt x="800100" y="518160"/>
                  </a:cubicBezTo>
                  <a:cubicBezTo>
                    <a:pt x="789940" y="530860"/>
                    <a:pt x="781120" y="544760"/>
                    <a:pt x="769620" y="556260"/>
                  </a:cubicBezTo>
                  <a:cubicBezTo>
                    <a:pt x="763144" y="562736"/>
                    <a:pt x="753236" y="565024"/>
                    <a:pt x="746760" y="571500"/>
                  </a:cubicBezTo>
                  <a:cubicBezTo>
                    <a:pt x="737780" y="580480"/>
                    <a:pt x="732880" y="593000"/>
                    <a:pt x="723900" y="601980"/>
                  </a:cubicBezTo>
                  <a:cubicBezTo>
                    <a:pt x="717424" y="608456"/>
                    <a:pt x="695960" y="624840"/>
                    <a:pt x="701040" y="617220"/>
                  </a:cubicBezTo>
                  <a:cubicBezTo>
                    <a:pt x="711003" y="602276"/>
                    <a:pt x="727058" y="592410"/>
                    <a:pt x="739140" y="579120"/>
                  </a:cubicBezTo>
                  <a:cubicBezTo>
                    <a:pt x="796238" y="516312"/>
                    <a:pt x="753124" y="547869"/>
                    <a:pt x="815340" y="510540"/>
                  </a:cubicBezTo>
                  <a:cubicBezTo>
                    <a:pt x="820420" y="502920"/>
                    <a:pt x="824104" y="494156"/>
                    <a:pt x="830580" y="487680"/>
                  </a:cubicBezTo>
                  <a:cubicBezTo>
                    <a:pt x="849072" y="469188"/>
                    <a:pt x="884106" y="443725"/>
                    <a:pt x="906780" y="426720"/>
                  </a:cubicBezTo>
                  <a:cubicBezTo>
                    <a:pt x="904240" y="434340"/>
                    <a:pt x="902752" y="442396"/>
                    <a:pt x="899160" y="449580"/>
                  </a:cubicBezTo>
                  <a:cubicBezTo>
                    <a:pt x="881811" y="484277"/>
                    <a:pt x="870311" y="495166"/>
                    <a:pt x="845820" y="525780"/>
                  </a:cubicBezTo>
                  <a:cubicBezTo>
                    <a:pt x="843280" y="533400"/>
                    <a:pt x="830580" y="551180"/>
                    <a:pt x="838200" y="548640"/>
                  </a:cubicBezTo>
                  <a:cubicBezTo>
                    <a:pt x="859143" y="541659"/>
                    <a:pt x="881913" y="495464"/>
                    <a:pt x="891540" y="480060"/>
                  </a:cubicBezTo>
                  <a:cubicBezTo>
                    <a:pt x="896394" y="472294"/>
                    <a:pt x="914971" y="461296"/>
                    <a:pt x="906780" y="457200"/>
                  </a:cubicBezTo>
                  <a:cubicBezTo>
                    <a:pt x="896620" y="452120"/>
                    <a:pt x="885387" y="465624"/>
                    <a:pt x="876300" y="472440"/>
                  </a:cubicBezTo>
                  <a:cubicBezTo>
                    <a:pt x="864805" y="481061"/>
                    <a:pt x="833865" y="510890"/>
                    <a:pt x="845820" y="502920"/>
                  </a:cubicBezTo>
                  <a:lnTo>
                    <a:pt x="868680" y="487680"/>
                  </a:lnTo>
                  <a:cubicBezTo>
                    <a:pt x="873760" y="477520"/>
                    <a:pt x="876648" y="465926"/>
                    <a:pt x="883920" y="457200"/>
                  </a:cubicBezTo>
                  <a:cubicBezTo>
                    <a:pt x="889783" y="450165"/>
                    <a:pt x="904559" y="450845"/>
                    <a:pt x="906780" y="441960"/>
                  </a:cubicBezTo>
                  <a:cubicBezTo>
                    <a:pt x="910527" y="426971"/>
                    <a:pt x="901700" y="411480"/>
                    <a:pt x="899160" y="396240"/>
                  </a:cubicBezTo>
                  <a:cubicBezTo>
                    <a:pt x="793462" y="419728"/>
                    <a:pt x="865112" y="395146"/>
                    <a:pt x="784860" y="441960"/>
                  </a:cubicBezTo>
                  <a:cubicBezTo>
                    <a:pt x="770142" y="450545"/>
                    <a:pt x="752645" y="454431"/>
                    <a:pt x="739140" y="464820"/>
                  </a:cubicBezTo>
                  <a:cubicBezTo>
                    <a:pt x="719210" y="480151"/>
                    <a:pt x="706261" y="503545"/>
                    <a:pt x="685800" y="518160"/>
                  </a:cubicBezTo>
                  <a:cubicBezTo>
                    <a:pt x="652473" y="541965"/>
                    <a:pt x="611101" y="553535"/>
                    <a:pt x="579120" y="579120"/>
                  </a:cubicBezTo>
                  <a:cubicBezTo>
                    <a:pt x="512273" y="632598"/>
                    <a:pt x="571203" y="588681"/>
                    <a:pt x="487680" y="640080"/>
                  </a:cubicBezTo>
                  <a:cubicBezTo>
                    <a:pt x="472081" y="649679"/>
                    <a:pt x="441960" y="670560"/>
                    <a:pt x="441960" y="670560"/>
                  </a:cubicBezTo>
                  <a:cubicBezTo>
                    <a:pt x="452120" y="655320"/>
                    <a:pt x="461090" y="639216"/>
                    <a:pt x="472440" y="624840"/>
                  </a:cubicBezTo>
                  <a:cubicBezTo>
                    <a:pt x="499242" y="590890"/>
                    <a:pt x="536916" y="564468"/>
                    <a:pt x="556260" y="525780"/>
                  </a:cubicBezTo>
                  <a:cubicBezTo>
                    <a:pt x="561340" y="515620"/>
                    <a:pt x="571500" y="483941"/>
                    <a:pt x="571500" y="495300"/>
                  </a:cubicBezTo>
                  <a:cubicBezTo>
                    <a:pt x="571500" y="511364"/>
                    <a:pt x="564002" y="526944"/>
                    <a:pt x="556260" y="541020"/>
                  </a:cubicBezTo>
                  <a:cubicBezTo>
                    <a:pt x="496913" y="648923"/>
                    <a:pt x="503062" y="625838"/>
                    <a:pt x="441960" y="701040"/>
                  </a:cubicBezTo>
                  <a:cubicBezTo>
                    <a:pt x="423698" y="723517"/>
                    <a:pt x="406278" y="746665"/>
                    <a:pt x="388620" y="769620"/>
                  </a:cubicBezTo>
                  <a:cubicBezTo>
                    <a:pt x="380877" y="779686"/>
                    <a:pt x="361043" y="811892"/>
                    <a:pt x="365760" y="800100"/>
                  </a:cubicBezTo>
                  <a:cubicBezTo>
                    <a:pt x="378023" y="769442"/>
                    <a:pt x="386474" y="745257"/>
                    <a:pt x="403860" y="716280"/>
                  </a:cubicBezTo>
                  <a:cubicBezTo>
                    <a:pt x="425610" y="680030"/>
                    <a:pt x="450189" y="645544"/>
                    <a:pt x="472440" y="609600"/>
                  </a:cubicBezTo>
                  <a:cubicBezTo>
                    <a:pt x="493859" y="574999"/>
                    <a:pt x="516318" y="531904"/>
                    <a:pt x="533400" y="495300"/>
                  </a:cubicBezTo>
                  <a:cubicBezTo>
                    <a:pt x="541580" y="477771"/>
                    <a:pt x="548154" y="459524"/>
                    <a:pt x="556260" y="441960"/>
                  </a:cubicBezTo>
                  <a:cubicBezTo>
                    <a:pt x="563400" y="426489"/>
                    <a:pt x="572567" y="411968"/>
                    <a:pt x="579120" y="396240"/>
                  </a:cubicBezTo>
                  <a:cubicBezTo>
                    <a:pt x="585299" y="381411"/>
                    <a:pt x="584721" y="363371"/>
                    <a:pt x="594360" y="350520"/>
                  </a:cubicBezTo>
                  <a:cubicBezTo>
                    <a:pt x="601176" y="341433"/>
                    <a:pt x="614680" y="340360"/>
                    <a:pt x="624840" y="335280"/>
                  </a:cubicBezTo>
                  <a:cubicBezTo>
                    <a:pt x="619760" y="345440"/>
                    <a:pt x="616872" y="357034"/>
                    <a:pt x="609600" y="365760"/>
                  </a:cubicBezTo>
                  <a:cubicBezTo>
                    <a:pt x="603737" y="372795"/>
                    <a:pt x="593693" y="375040"/>
                    <a:pt x="586740" y="381000"/>
                  </a:cubicBezTo>
                  <a:cubicBezTo>
                    <a:pt x="575831" y="390351"/>
                    <a:pt x="566420" y="401320"/>
                    <a:pt x="556260" y="411480"/>
                  </a:cubicBezTo>
                  <a:cubicBezTo>
                    <a:pt x="526380" y="486180"/>
                    <a:pt x="561580" y="415242"/>
                    <a:pt x="487680" y="495300"/>
                  </a:cubicBezTo>
                  <a:cubicBezTo>
                    <a:pt x="398991" y="591380"/>
                    <a:pt x="492174" y="516695"/>
                    <a:pt x="419100" y="571500"/>
                  </a:cubicBezTo>
                  <a:cubicBezTo>
                    <a:pt x="380382" y="648937"/>
                    <a:pt x="415270" y="591208"/>
                    <a:pt x="373380" y="640080"/>
                  </a:cubicBezTo>
                  <a:cubicBezTo>
                    <a:pt x="365115" y="649723"/>
                    <a:pt x="350520" y="683260"/>
                    <a:pt x="350520" y="670560"/>
                  </a:cubicBezTo>
                  <a:cubicBezTo>
                    <a:pt x="350520" y="658219"/>
                    <a:pt x="389699" y="612882"/>
                    <a:pt x="396240" y="601980"/>
                  </a:cubicBezTo>
                  <a:cubicBezTo>
                    <a:pt x="405006" y="587369"/>
                    <a:pt x="410646" y="571054"/>
                    <a:pt x="419100" y="556260"/>
                  </a:cubicBezTo>
                  <a:cubicBezTo>
                    <a:pt x="430989" y="535455"/>
                    <a:pt x="445311" y="516105"/>
                    <a:pt x="457200" y="495300"/>
                  </a:cubicBezTo>
                  <a:cubicBezTo>
                    <a:pt x="513140" y="397405"/>
                    <a:pt x="440267" y="505290"/>
                    <a:pt x="518160" y="396240"/>
                  </a:cubicBezTo>
                  <a:cubicBezTo>
                    <a:pt x="543074" y="321499"/>
                    <a:pt x="542063" y="347248"/>
                    <a:pt x="480060" y="403860"/>
                  </a:cubicBezTo>
                  <a:cubicBezTo>
                    <a:pt x="440181" y="440271"/>
                    <a:pt x="396325" y="472355"/>
                    <a:pt x="358140" y="510540"/>
                  </a:cubicBezTo>
                  <a:cubicBezTo>
                    <a:pt x="345440" y="523240"/>
                    <a:pt x="331641" y="534929"/>
                    <a:pt x="320040" y="548640"/>
                  </a:cubicBezTo>
                  <a:cubicBezTo>
                    <a:pt x="303633" y="568030"/>
                    <a:pt x="288778" y="588716"/>
                    <a:pt x="274320" y="609600"/>
                  </a:cubicBezTo>
                  <a:cubicBezTo>
                    <a:pt x="265890" y="621777"/>
                    <a:pt x="251460" y="662511"/>
                    <a:pt x="251460" y="647700"/>
                  </a:cubicBezTo>
                  <a:cubicBezTo>
                    <a:pt x="251460" y="630661"/>
                    <a:pt x="265866" y="616774"/>
                    <a:pt x="274320" y="601980"/>
                  </a:cubicBezTo>
                  <a:cubicBezTo>
                    <a:pt x="286209" y="581175"/>
                    <a:pt x="301144" y="562163"/>
                    <a:pt x="312420" y="541020"/>
                  </a:cubicBezTo>
                  <a:cubicBezTo>
                    <a:pt x="321523" y="523952"/>
                    <a:pt x="327100" y="505209"/>
                    <a:pt x="335280" y="487680"/>
                  </a:cubicBezTo>
                  <a:cubicBezTo>
                    <a:pt x="344887" y="467093"/>
                    <a:pt x="354812" y="446626"/>
                    <a:pt x="365760" y="426720"/>
                  </a:cubicBezTo>
                  <a:cubicBezTo>
                    <a:pt x="382765" y="395801"/>
                    <a:pt x="407941" y="368756"/>
                    <a:pt x="419100" y="335280"/>
                  </a:cubicBezTo>
                  <a:cubicBezTo>
                    <a:pt x="440069" y="272373"/>
                    <a:pt x="423347" y="306474"/>
                    <a:pt x="457200" y="259080"/>
                  </a:cubicBezTo>
                  <a:cubicBezTo>
                    <a:pt x="462523" y="251628"/>
                    <a:pt x="472440" y="227062"/>
                    <a:pt x="472440" y="236220"/>
                  </a:cubicBezTo>
                  <a:cubicBezTo>
                    <a:pt x="472440" y="247579"/>
                    <a:pt x="461900" y="256359"/>
                    <a:pt x="457200" y="266700"/>
                  </a:cubicBezTo>
                  <a:cubicBezTo>
                    <a:pt x="431034" y="324266"/>
                    <a:pt x="439991" y="312811"/>
                    <a:pt x="411480" y="365760"/>
                  </a:cubicBezTo>
                  <a:cubicBezTo>
                    <a:pt x="401771" y="383790"/>
                    <a:pt x="392694" y="402289"/>
                    <a:pt x="381000" y="419100"/>
                  </a:cubicBezTo>
                  <a:cubicBezTo>
                    <a:pt x="351990" y="460802"/>
                    <a:pt x="312278" y="495583"/>
                    <a:pt x="289560" y="541020"/>
                  </a:cubicBezTo>
                  <a:cubicBezTo>
                    <a:pt x="274320" y="571500"/>
                    <a:pt x="261373" y="603239"/>
                    <a:pt x="243840" y="632460"/>
                  </a:cubicBezTo>
                  <a:cubicBezTo>
                    <a:pt x="216268" y="678413"/>
                    <a:pt x="229195" y="658237"/>
                    <a:pt x="205740" y="693420"/>
                  </a:cubicBezTo>
                  <a:cubicBezTo>
                    <a:pt x="239726" y="557478"/>
                    <a:pt x="206473" y="697374"/>
                    <a:pt x="228600" y="586740"/>
                  </a:cubicBezTo>
                  <a:cubicBezTo>
                    <a:pt x="230654" y="576471"/>
                    <a:pt x="234347" y="566564"/>
                    <a:pt x="236220" y="556260"/>
                  </a:cubicBezTo>
                  <a:cubicBezTo>
                    <a:pt x="239433" y="538589"/>
                    <a:pt x="240887" y="520636"/>
                    <a:pt x="243840" y="502920"/>
                  </a:cubicBezTo>
                  <a:cubicBezTo>
                    <a:pt x="244902" y="496550"/>
                    <a:pt x="263608" y="409216"/>
                    <a:pt x="259080" y="411480"/>
                  </a:cubicBezTo>
                  <a:cubicBezTo>
                    <a:pt x="239669" y="421185"/>
                    <a:pt x="243083" y="451852"/>
                    <a:pt x="236220" y="472440"/>
                  </a:cubicBezTo>
                  <a:cubicBezTo>
                    <a:pt x="190709" y="608973"/>
                    <a:pt x="261512" y="424449"/>
                    <a:pt x="190500" y="601980"/>
                  </a:cubicBezTo>
                  <a:cubicBezTo>
                    <a:pt x="187960" y="645160"/>
                    <a:pt x="185856" y="688368"/>
                    <a:pt x="182880" y="731520"/>
                  </a:cubicBezTo>
                  <a:cubicBezTo>
                    <a:pt x="180776" y="762033"/>
                    <a:pt x="170232" y="792791"/>
                    <a:pt x="175260" y="822960"/>
                  </a:cubicBezTo>
                  <a:cubicBezTo>
                    <a:pt x="177901" y="838806"/>
                    <a:pt x="185420" y="792480"/>
                    <a:pt x="190500" y="777240"/>
                  </a:cubicBezTo>
                  <a:cubicBezTo>
                    <a:pt x="195580" y="703580"/>
                    <a:pt x="217878" y="483430"/>
                    <a:pt x="205740" y="556260"/>
                  </a:cubicBezTo>
                  <a:cubicBezTo>
                    <a:pt x="203200" y="571500"/>
                    <a:pt x="201472" y="586898"/>
                    <a:pt x="198120" y="601980"/>
                  </a:cubicBezTo>
                  <a:cubicBezTo>
                    <a:pt x="196378" y="609821"/>
                    <a:pt x="193040" y="617220"/>
                    <a:pt x="190500" y="624840"/>
                  </a:cubicBezTo>
                  <a:cubicBezTo>
                    <a:pt x="185420" y="660400"/>
                    <a:pt x="182786" y="696396"/>
                    <a:pt x="175260" y="731520"/>
                  </a:cubicBezTo>
                  <a:cubicBezTo>
                    <a:pt x="167511" y="767682"/>
                    <a:pt x="156475" y="803115"/>
                    <a:pt x="144780" y="838200"/>
                  </a:cubicBezTo>
                  <a:cubicBezTo>
                    <a:pt x="139700" y="853440"/>
                    <a:pt x="133436" y="868335"/>
                    <a:pt x="129540" y="883920"/>
                  </a:cubicBezTo>
                  <a:cubicBezTo>
                    <a:pt x="102719" y="991206"/>
                    <a:pt x="136102" y="887095"/>
                    <a:pt x="114300" y="952500"/>
                  </a:cubicBezTo>
                  <a:cubicBezTo>
                    <a:pt x="109220" y="683260"/>
                    <a:pt x="107135" y="413947"/>
                    <a:pt x="99060" y="144780"/>
                  </a:cubicBezTo>
                  <a:cubicBezTo>
                    <a:pt x="98597" y="129337"/>
                    <a:pt x="95187" y="175511"/>
                    <a:pt x="91440" y="190500"/>
                  </a:cubicBezTo>
                  <a:cubicBezTo>
                    <a:pt x="87544" y="206085"/>
                    <a:pt x="81280" y="220980"/>
                    <a:pt x="76200" y="236220"/>
                  </a:cubicBezTo>
                  <a:cubicBezTo>
                    <a:pt x="71120" y="284480"/>
                    <a:pt x="66130" y="332750"/>
                    <a:pt x="60960" y="381000"/>
                  </a:cubicBezTo>
                  <a:cubicBezTo>
                    <a:pt x="57129" y="416755"/>
                    <a:pt x="45720" y="510732"/>
                    <a:pt x="45720" y="541020"/>
                  </a:cubicBezTo>
                  <a:cubicBezTo>
                    <a:pt x="45720" y="551493"/>
                    <a:pt x="50800" y="520700"/>
                    <a:pt x="53340" y="510540"/>
                  </a:cubicBezTo>
                  <a:cubicBezTo>
                    <a:pt x="55880" y="612140"/>
                    <a:pt x="53887" y="713955"/>
                    <a:pt x="60960" y="815340"/>
                  </a:cubicBezTo>
                  <a:cubicBezTo>
                    <a:pt x="61597" y="824476"/>
                    <a:pt x="69049" y="832479"/>
                    <a:pt x="76200" y="838200"/>
                  </a:cubicBezTo>
                  <a:cubicBezTo>
                    <a:pt x="82472" y="843218"/>
                    <a:pt x="91440" y="843280"/>
                    <a:pt x="99060" y="845820"/>
                  </a:cubicBezTo>
                  <a:cubicBezTo>
                    <a:pt x="111760" y="838200"/>
                    <a:pt x="125915" y="832599"/>
                    <a:pt x="137160" y="822960"/>
                  </a:cubicBezTo>
                  <a:cubicBezTo>
                    <a:pt x="160017" y="803369"/>
                    <a:pt x="149992" y="789218"/>
                    <a:pt x="160020" y="762000"/>
                  </a:cubicBezTo>
                  <a:cubicBezTo>
                    <a:pt x="173395" y="725697"/>
                    <a:pt x="185235" y="688127"/>
                    <a:pt x="205740" y="655320"/>
                  </a:cubicBezTo>
                  <a:cubicBezTo>
                    <a:pt x="218440" y="635000"/>
                    <a:pt x="232564" y="615503"/>
                    <a:pt x="243840" y="594360"/>
                  </a:cubicBezTo>
                  <a:cubicBezTo>
                    <a:pt x="268425" y="548263"/>
                    <a:pt x="266700" y="536449"/>
                    <a:pt x="281940" y="487680"/>
                  </a:cubicBezTo>
                  <a:cubicBezTo>
                    <a:pt x="304666" y="414957"/>
                    <a:pt x="319318" y="397323"/>
                    <a:pt x="289560" y="441960"/>
                  </a:cubicBezTo>
                  <a:cubicBezTo>
                    <a:pt x="271705" y="566946"/>
                    <a:pt x="284188" y="514101"/>
                    <a:pt x="259080" y="601980"/>
                  </a:cubicBezTo>
                  <a:cubicBezTo>
                    <a:pt x="261620" y="523240"/>
                    <a:pt x="260951" y="444331"/>
                    <a:pt x="266700" y="365760"/>
                  </a:cubicBezTo>
                  <a:cubicBezTo>
                    <a:pt x="268590" y="339926"/>
                    <a:pt x="263624" y="307876"/>
                    <a:pt x="281940" y="289560"/>
                  </a:cubicBezTo>
                  <a:cubicBezTo>
                    <a:pt x="292413" y="279087"/>
                    <a:pt x="295047" y="316514"/>
                    <a:pt x="304800" y="327660"/>
                  </a:cubicBezTo>
                  <a:cubicBezTo>
                    <a:pt x="306361" y="329444"/>
                    <a:pt x="350850" y="362636"/>
                    <a:pt x="358140" y="365760"/>
                  </a:cubicBezTo>
                  <a:cubicBezTo>
                    <a:pt x="367766" y="369885"/>
                    <a:pt x="378460" y="370840"/>
                    <a:pt x="388620" y="373380"/>
                  </a:cubicBezTo>
                  <a:cubicBezTo>
                    <a:pt x="393700" y="355600"/>
                    <a:pt x="389421" y="331592"/>
                    <a:pt x="403860" y="320040"/>
                  </a:cubicBezTo>
                  <a:cubicBezTo>
                    <a:pt x="412275" y="313308"/>
                    <a:pt x="418441" y="336001"/>
                    <a:pt x="426720" y="342900"/>
                  </a:cubicBezTo>
                  <a:cubicBezTo>
                    <a:pt x="433755" y="348763"/>
                    <a:pt x="443104" y="351664"/>
                    <a:pt x="449580" y="358140"/>
                  </a:cubicBezTo>
                  <a:cubicBezTo>
                    <a:pt x="458560" y="367120"/>
                    <a:pt x="462106" y="381238"/>
                    <a:pt x="472440" y="388620"/>
                  </a:cubicBezTo>
                  <a:cubicBezTo>
                    <a:pt x="480962" y="394707"/>
                    <a:pt x="492760" y="393700"/>
                    <a:pt x="502920" y="396240"/>
                  </a:cubicBezTo>
                  <a:cubicBezTo>
                    <a:pt x="487061" y="332805"/>
                    <a:pt x="506372" y="395523"/>
                    <a:pt x="480060" y="342900"/>
                  </a:cubicBezTo>
                  <a:cubicBezTo>
                    <a:pt x="450970" y="284720"/>
                    <a:pt x="504857" y="363262"/>
                    <a:pt x="449580" y="289560"/>
                  </a:cubicBezTo>
                  <a:cubicBezTo>
                    <a:pt x="447040" y="281940"/>
                    <a:pt x="445552" y="273884"/>
                    <a:pt x="441960" y="266700"/>
                  </a:cubicBezTo>
                  <a:cubicBezTo>
                    <a:pt x="437864" y="258509"/>
                    <a:pt x="417740" y="245636"/>
                    <a:pt x="426720" y="243840"/>
                  </a:cubicBezTo>
                  <a:cubicBezTo>
                    <a:pt x="444852" y="240214"/>
                    <a:pt x="462410" y="253564"/>
                    <a:pt x="480060" y="259080"/>
                  </a:cubicBezTo>
                  <a:cubicBezTo>
                    <a:pt x="503060" y="266267"/>
                    <a:pt x="548640" y="281940"/>
                    <a:pt x="548640" y="281940"/>
                  </a:cubicBezTo>
                  <a:cubicBezTo>
                    <a:pt x="538480" y="271780"/>
                    <a:pt x="529852" y="259811"/>
                    <a:pt x="518160" y="251460"/>
                  </a:cubicBezTo>
                  <a:cubicBezTo>
                    <a:pt x="511624" y="246791"/>
                    <a:pt x="487268" y="243840"/>
                    <a:pt x="495300" y="243840"/>
                  </a:cubicBezTo>
                  <a:cubicBezTo>
                    <a:pt x="518301" y="243840"/>
                    <a:pt x="541020" y="248920"/>
                    <a:pt x="563880" y="251460"/>
                  </a:cubicBezTo>
                  <a:cubicBezTo>
                    <a:pt x="574040" y="256540"/>
                    <a:pt x="583875" y="262331"/>
                    <a:pt x="594360" y="266700"/>
                  </a:cubicBezTo>
                  <a:cubicBezTo>
                    <a:pt x="647729" y="288937"/>
                    <a:pt x="697408" y="301585"/>
                    <a:pt x="601980" y="274320"/>
                  </a:cubicBezTo>
                  <a:cubicBezTo>
                    <a:pt x="589280" y="266700"/>
                    <a:pt x="577127" y="258084"/>
                    <a:pt x="563880" y="251460"/>
                  </a:cubicBezTo>
                  <a:cubicBezTo>
                    <a:pt x="530715" y="234877"/>
                    <a:pt x="547538" y="255027"/>
                    <a:pt x="510540" y="228600"/>
                  </a:cubicBezTo>
                  <a:cubicBezTo>
                    <a:pt x="501771" y="222336"/>
                    <a:pt x="477225" y="208354"/>
                    <a:pt x="487680" y="205740"/>
                  </a:cubicBezTo>
                  <a:cubicBezTo>
                    <a:pt x="505619" y="201255"/>
                    <a:pt x="523240" y="215900"/>
                    <a:pt x="541020" y="220980"/>
                  </a:cubicBezTo>
                  <a:cubicBezTo>
                    <a:pt x="553720" y="228600"/>
                    <a:pt x="565873" y="237216"/>
                    <a:pt x="579120" y="243840"/>
                  </a:cubicBezTo>
                  <a:cubicBezTo>
                    <a:pt x="586304" y="247432"/>
                    <a:pt x="594459" y="248640"/>
                    <a:pt x="601980" y="251460"/>
                  </a:cubicBezTo>
                  <a:cubicBezTo>
                    <a:pt x="674872" y="278795"/>
                    <a:pt x="611052" y="257024"/>
                    <a:pt x="662940" y="274320"/>
                  </a:cubicBezTo>
                  <a:cubicBezTo>
                    <a:pt x="696584" y="324786"/>
                    <a:pt x="667922" y="280877"/>
                    <a:pt x="655320" y="266700"/>
                  </a:cubicBezTo>
                  <a:cubicBezTo>
                    <a:pt x="643388" y="253276"/>
                    <a:pt x="631397" y="239627"/>
                    <a:pt x="617220" y="228600"/>
                  </a:cubicBezTo>
                  <a:cubicBezTo>
                    <a:pt x="608254" y="221626"/>
                    <a:pt x="575381" y="213360"/>
                    <a:pt x="586740" y="213360"/>
                  </a:cubicBezTo>
                  <a:cubicBezTo>
                    <a:pt x="605231" y="213360"/>
                    <a:pt x="622702" y="222281"/>
                    <a:pt x="640080" y="228600"/>
                  </a:cubicBezTo>
                  <a:cubicBezTo>
                    <a:pt x="661699" y="236462"/>
                    <a:pt x="684079" y="251624"/>
                    <a:pt x="701040" y="266700"/>
                  </a:cubicBezTo>
                  <a:cubicBezTo>
                    <a:pt x="714464" y="278632"/>
                    <a:pt x="724963" y="293773"/>
                    <a:pt x="739140" y="304800"/>
                  </a:cubicBezTo>
                  <a:cubicBezTo>
                    <a:pt x="748106" y="311774"/>
                    <a:pt x="761588" y="328072"/>
                    <a:pt x="769620" y="320040"/>
                  </a:cubicBezTo>
                  <a:cubicBezTo>
                    <a:pt x="777240" y="312420"/>
                    <a:pt x="746760" y="307956"/>
                    <a:pt x="746760" y="297180"/>
                  </a:cubicBezTo>
                  <a:cubicBezTo>
                    <a:pt x="746760" y="288022"/>
                    <a:pt x="762891" y="306208"/>
                    <a:pt x="769620" y="312420"/>
                  </a:cubicBezTo>
                  <a:cubicBezTo>
                    <a:pt x="796015" y="336785"/>
                    <a:pt x="820420" y="363220"/>
                    <a:pt x="845820" y="388620"/>
                  </a:cubicBezTo>
                  <a:cubicBezTo>
                    <a:pt x="853440" y="396240"/>
                    <a:pt x="878903" y="414888"/>
                    <a:pt x="868680" y="411480"/>
                  </a:cubicBezTo>
                  <a:lnTo>
                    <a:pt x="845820" y="403860"/>
                  </a:lnTo>
                  <a:cubicBezTo>
                    <a:pt x="804187" y="348350"/>
                    <a:pt x="846562" y="392801"/>
                    <a:pt x="777240" y="358140"/>
                  </a:cubicBezTo>
                  <a:cubicBezTo>
                    <a:pt x="755807" y="347424"/>
                    <a:pt x="694032" y="311141"/>
                    <a:pt x="716280" y="320040"/>
                  </a:cubicBezTo>
                  <a:cubicBezTo>
                    <a:pt x="728980" y="325120"/>
                    <a:pt x="742146" y="329163"/>
                    <a:pt x="754380" y="335280"/>
                  </a:cubicBezTo>
                  <a:cubicBezTo>
                    <a:pt x="762571" y="339376"/>
                    <a:pt x="769289" y="345976"/>
                    <a:pt x="777240" y="350520"/>
                  </a:cubicBezTo>
                  <a:cubicBezTo>
                    <a:pt x="788670" y="357052"/>
                    <a:pt x="815494" y="370866"/>
                    <a:pt x="830580" y="373380"/>
                  </a:cubicBezTo>
                  <a:cubicBezTo>
                    <a:pt x="853268" y="377161"/>
                    <a:pt x="876300" y="378460"/>
                    <a:pt x="899160" y="381000"/>
                  </a:cubicBezTo>
                  <a:cubicBezTo>
                    <a:pt x="906780" y="383540"/>
                    <a:pt x="914836" y="392212"/>
                    <a:pt x="922020" y="388620"/>
                  </a:cubicBezTo>
                  <a:cubicBezTo>
                    <a:pt x="944305" y="377478"/>
                    <a:pt x="920677" y="349177"/>
                    <a:pt x="914400" y="342900"/>
                  </a:cubicBezTo>
                  <a:cubicBezTo>
                    <a:pt x="905420" y="333920"/>
                    <a:pt x="895279" y="325720"/>
                    <a:pt x="883920" y="320040"/>
                  </a:cubicBezTo>
                  <a:cubicBezTo>
                    <a:pt x="789240" y="272700"/>
                    <a:pt x="920488" y="357198"/>
                    <a:pt x="822960" y="297180"/>
                  </a:cubicBezTo>
                  <a:cubicBezTo>
                    <a:pt x="799561" y="282781"/>
                    <a:pt x="773807" y="270887"/>
                    <a:pt x="754380" y="251460"/>
                  </a:cubicBezTo>
                  <a:cubicBezTo>
                    <a:pt x="736364" y="233444"/>
                    <a:pt x="723849" y="218774"/>
                    <a:pt x="701040" y="205740"/>
                  </a:cubicBezTo>
                  <a:cubicBezTo>
                    <a:pt x="694066" y="201755"/>
                    <a:pt x="685800" y="200660"/>
                    <a:pt x="678180" y="198120"/>
                  </a:cubicBezTo>
                  <a:cubicBezTo>
                    <a:pt x="627447" y="147387"/>
                    <a:pt x="682085" y="195209"/>
                    <a:pt x="632460" y="167640"/>
                  </a:cubicBezTo>
                  <a:cubicBezTo>
                    <a:pt x="616449" y="158745"/>
                    <a:pt x="604509" y="141602"/>
                    <a:pt x="586740" y="137160"/>
                  </a:cubicBezTo>
                  <a:lnTo>
                    <a:pt x="525780" y="121920"/>
                  </a:lnTo>
                  <a:cubicBezTo>
                    <a:pt x="460266" y="78244"/>
                    <a:pt x="543156" y="130608"/>
                    <a:pt x="480060" y="99060"/>
                  </a:cubicBezTo>
                  <a:cubicBezTo>
                    <a:pt x="471869" y="94964"/>
                    <a:pt x="465618" y="87428"/>
                    <a:pt x="457200" y="83820"/>
                  </a:cubicBezTo>
                  <a:cubicBezTo>
                    <a:pt x="447574" y="79695"/>
                    <a:pt x="436790" y="79077"/>
                    <a:pt x="426720" y="76200"/>
                  </a:cubicBezTo>
                  <a:cubicBezTo>
                    <a:pt x="418997" y="73993"/>
                    <a:pt x="411480" y="71120"/>
                    <a:pt x="403860" y="68580"/>
                  </a:cubicBezTo>
                  <a:cubicBezTo>
                    <a:pt x="387008" y="51728"/>
                    <a:pt x="379358" y="41089"/>
                    <a:pt x="358140" y="30480"/>
                  </a:cubicBezTo>
                  <a:cubicBezTo>
                    <a:pt x="345960" y="24390"/>
                    <a:pt x="316193" y="18495"/>
                    <a:pt x="304800" y="15240"/>
                  </a:cubicBezTo>
                  <a:cubicBezTo>
                    <a:pt x="297077" y="13033"/>
                    <a:pt x="289560" y="10160"/>
                    <a:pt x="281940" y="7620"/>
                  </a:cubicBezTo>
                  <a:cubicBezTo>
                    <a:pt x="210820" y="10160"/>
                    <a:pt x="137884" y="-931"/>
                    <a:pt x="68580" y="15240"/>
                  </a:cubicBezTo>
                  <a:cubicBezTo>
                    <a:pt x="52936" y="18890"/>
                    <a:pt x="58420" y="45720"/>
                    <a:pt x="53340" y="60960"/>
                  </a:cubicBezTo>
                  <a:lnTo>
                    <a:pt x="45720" y="83820"/>
                  </a:lnTo>
                  <a:cubicBezTo>
                    <a:pt x="48260" y="205740"/>
                    <a:pt x="49954" y="327681"/>
                    <a:pt x="53340" y="449580"/>
                  </a:cubicBezTo>
                  <a:cubicBezTo>
                    <a:pt x="55034" y="510569"/>
                    <a:pt x="56613" y="571602"/>
                    <a:pt x="60960" y="632460"/>
                  </a:cubicBezTo>
                  <a:cubicBezTo>
                    <a:pt x="61830" y="644638"/>
                    <a:pt x="71940" y="673019"/>
                    <a:pt x="76200" y="685800"/>
                  </a:cubicBezTo>
                  <a:cubicBezTo>
                    <a:pt x="78740" y="706120"/>
                    <a:pt x="80453" y="726560"/>
                    <a:pt x="83820" y="746760"/>
                  </a:cubicBezTo>
                  <a:cubicBezTo>
                    <a:pt x="88078" y="772311"/>
                    <a:pt x="98580" y="797061"/>
                    <a:pt x="99060" y="822960"/>
                  </a:cubicBezTo>
                  <a:cubicBezTo>
                    <a:pt x="101130" y="934730"/>
                    <a:pt x="93980" y="1046480"/>
                    <a:pt x="91440" y="1158240"/>
                  </a:cubicBezTo>
                  <a:cubicBezTo>
                    <a:pt x="96520" y="1165860"/>
                    <a:pt x="97700" y="1182896"/>
                    <a:pt x="106680" y="1181100"/>
                  </a:cubicBezTo>
                  <a:cubicBezTo>
                    <a:pt x="119133" y="1178609"/>
                    <a:pt x="120208" y="1159234"/>
                    <a:pt x="129540" y="1150620"/>
                  </a:cubicBezTo>
                  <a:cubicBezTo>
                    <a:pt x="153442" y="1128557"/>
                    <a:pt x="182739" y="1112661"/>
                    <a:pt x="205740" y="1089660"/>
                  </a:cubicBezTo>
                  <a:cubicBezTo>
                    <a:pt x="271657" y="1023743"/>
                    <a:pt x="201703" y="1087271"/>
                    <a:pt x="266700" y="1043940"/>
                  </a:cubicBezTo>
                  <a:cubicBezTo>
                    <a:pt x="287834" y="1029851"/>
                    <a:pt x="305880" y="1011288"/>
                    <a:pt x="327660" y="998220"/>
                  </a:cubicBezTo>
                  <a:cubicBezTo>
                    <a:pt x="340360" y="990600"/>
                    <a:pt x="354297" y="984739"/>
                    <a:pt x="365760" y="975360"/>
                  </a:cubicBezTo>
                  <a:cubicBezTo>
                    <a:pt x="382441" y="961712"/>
                    <a:pt x="393547" y="941595"/>
                    <a:pt x="411480" y="929640"/>
                  </a:cubicBezTo>
                  <a:cubicBezTo>
                    <a:pt x="429708" y="917488"/>
                    <a:pt x="443866" y="910208"/>
                    <a:pt x="457200" y="891540"/>
                  </a:cubicBezTo>
                  <a:cubicBezTo>
                    <a:pt x="507348" y="821332"/>
                    <a:pt x="435863" y="897637"/>
                    <a:pt x="495300" y="838200"/>
                  </a:cubicBezTo>
                  <a:cubicBezTo>
                    <a:pt x="497840" y="828040"/>
                    <a:pt x="498236" y="817087"/>
                    <a:pt x="502920" y="807720"/>
                  </a:cubicBezTo>
                  <a:cubicBezTo>
                    <a:pt x="511111" y="791337"/>
                    <a:pt x="527608" y="779376"/>
                    <a:pt x="533400" y="762000"/>
                  </a:cubicBezTo>
                  <a:lnTo>
                    <a:pt x="556260" y="693420"/>
                  </a:lnTo>
                  <a:cubicBezTo>
                    <a:pt x="558800" y="685800"/>
                    <a:pt x="559425" y="677243"/>
                    <a:pt x="563880" y="670560"/>
                  </a:cubicBezTo>
                  <a:cubicBezTo>
                    <a:pt x="564391" y="669793"/>
                    <a:pt x="593050" y="631150"/>
                    <a:pt x="586740" y="624840"/>
                  </a:cubicBezTo>
                  <a:cubicBezTo>
                    <a:pt x="581060" y="619160"/>
                    <a:pt x="571500" y="629920"/>
                    <a:pt x="563880" y="632460"/>
                  </a:cubicBezTo>
                  <a:cubicBezTo>
                    <a:pt x="353289" y="843051"/>
                    <a:pt x="665572" y="538764"/>
                    <a:pt x="449580" y="723900"/>
                  </a:cubicBezTo>
                  <a:cubicBezTo>
                    <a:pt x="431800" y="739140"/>
                    <a:pt x="421020" y="761305"/>
                    <a:pt x="403860" y="777240"/>
                  </a:cubicBezTo>
                  <a:cubicBezTo>
                    <a:pt x="385247" y="794523"/>
                    <a:pt x="361513" y="805677"/>
                    <a:pt x="342900" y="822960"/>
                  </a:cubicBezTo>
                  <a:cubicBezTo>
                    <a:pt x="233496" y="924550"/>
                    <a:pt x="366246" y="833133"/>
                    <a:pt x="236220" y="914400"/>
                  </a:cubicBezTo>
                  <a:cubicBezTo>
                    <a:pt x="150608" y="1028549"/>
                    <a:pt x="270101" y="872219"/>
                    <a:pt x="190500" y="967740"/>
                  </a:cubicBezTo>
                  <a:cubicBezTo>
                    <a:pt x="184637" y="974775"/>
                    <a:pt x="181123" y="983565"/>
                    <a:pt x="175260" y="990600"/>
                  </a:cubicBezTo>
                  <a:cubicBezTo>
                    <a:pt x="168361" y="998879"/>
                    <a:pt x="146136" y="1022229"/>
                    <a:pt x="152400" y="1013460"/>
                  </a:cubicBezTo>
                  <a:cubicBezTo>
                    <a:pt x="171306" y="986991"/>
                    <a:pt x="190359" y="960261"/>
                    <a:pt x="213360" y="937260"/>
                  </a:cubicBezTo>
                  <a:cubicBezTo>
                    <a:pt x="220980" y="929640"/>
                    <a:pt x="229369" y="922719"/>
                    <a:pt x="236220" y="914400"/>
                  </a:cubicBezTo>
                  <a:cubicBezTo>
                    <a:pt x="264969" y="879491"/>
                    <a:pt x="286006" y="837500"/>
                    <a:pt x="320040" y="807720"/>
                  </a:cubicBezTo>
                  <a:cubicBezTo>
                    <a:pt x="340360" y="789940"/>
                    <a:pt x="363352" y="774815"/>
                    <a:pt x="381000" y="754380"/>
                  </a:cubicBezTo>
                  <a:cubicBezTo>
                    <a:pt x="411881" y="718623"/>
                    <a:pt x="436186" y="677662"/>
                    <a:pt x="464820" y="640080"/>
                  </a:cubicBezTo>
                  <a:cubicBezTo>
                    <a:pt x="476843" y="624300"/>
                    <a:pt x="518519" y="582104"/>
                    <a:pt x="502920" y="594360"/>
                  </a:cubicBezTo>
                  <a:lnTo>
                    <a:pt x="396240" y="678180"/>
                  </a:lnTo>
                  <a:cubicBezTo>
                    <a:pt x="386215" y="685977"/>
                    <a:pt x="377552" y="696323"/>
                    <a:pt x="365760" y="701040"/>
                  </a:cubicBezTo>
                  <a:cubicBezTo>
                    <a:pt x="320202" y="719263"/>
                    <a:pt x="340636" y="711955"/>
                    <a:pt x="304800" y="723900"/>
                  </a:cubicBezTo>
                  <a:cubicBezTo>
                    <a:pt x="268075" y="711658"/>
                    <a:pt x="275980" y="721866"/>
                    <a:pt x="274320" y="662940"/>
                  </a:cubicBezTo>
                  <a:cubicBezTo>
                    <a:pt x="269742" y="500425"/>
                    <a:pt x="269240" y="337820"/>
                    <a:pt x="266700" y="175260"/>
                  </a:cubicBezTo>
                  <a:cubicBezTo>
                    <a:pt x="264160" y="182880"/>
                    <a:pt x="261287" y="190397"/>
                    <a:pt x="259080" y="198120"/>
                  </a:cubicBezTo>
                  <a:cubicBezTo>
                    <a:pt x="256203" y="208190"/>
                    <a:pt x="255137" y="218794"/>
                    <a:pt x="251460" y="228600"/>
                  </a:cubicBezTo>
                  <a:cubicBezTo>
                    <a:pt x="247472" y="239236"/>
                    <a:pt x="240439" y="248533"/>
                    <a:pt x="236220" y="259080"/>
                  </a:cubicBezTo>
                  <a:cubicBezTo>
                    <a:pt x="230254" y="273995"/>
                    <a:pt x="225704" y="289446"/>
                    <a:pt x="220980" y="304800"/>
                  </a:cubicBezTo>
                  <a:cubicBezTo>
                    <a:pt x="215542" y="322474"/>
                    <a:pt x="212059" y="340762"/>
                    <a:pt x="205740" y="358140"/>
                  </a:cubicBezTo>
                  <a:cubicBezTo>
                    <a:pt x="201858" y="368815"/>
                    <a:pt x="182468" y="396652"/>
                    <a:pt x="190500" y="388620"/>
                  </a:cubicBezTo>
                  <a:cubicBezTo>
                    <a:pt x="200973" y="378147"/>
                    <a:pt x="205740" y="363220"/>
                    <a:pt x="213360" y="350520"/>
                  </a:cubicBezTo>
                  <a:cubicBezTo>
                    <a:pt x="216286" y="332967"/>
                    <a:pt x="231892" y="244449"/>
                    <a:pt x="228600" y="236220"/>
                  </a:cubicBezTo>
                  <a:cubicBezTo>
                    <a:pt x="223883" y="224428"/>
                    <a:pt x="212785" y="256133"/>
                    <a:pt x="205740" y="266700"/>
                  </a:cubicBezTo>
                  <a:cubicBezTo>
                    <a:pt x="197525" y="279023"/>
                    <a:pt x="189504" y="291553"/>
                    <a:pt x="182880" y="304800"/>
                  </a:cubicBezTo>
                  <a:cubicBezTo>
                    <a:pt x="176763" y="317034"/>
                    <a:pt x="173757" y="330666"/>
                    <a:pt x="167640" y="342900"/>
                  </a:cubicBezTo>
                  <a:cubicBezTo>
                    <a:pt x="158482" y="361216"/>
                    <a:pt x="146698" y="378119"/>
                    <a:pt x="137160" y="396240"/>
                  </a:cubicBezTo>
                  <a:cubicBezTo>
                    <a:pt x="121288" y="426396"/>
                    <a:pt x="99705" y="454620"/>
                    <a:pt x="91440" y="487680"/>
                  </a:cubicBezTo>
                  <a:cubicBezTo>
                    <a:pt x="88900" y="497840"/>
                    <a:pt x="86697" y="508090"/>
                    <a:pt x="83820" y="518160"/>
                  </a:cubicBezTo>
                  <a:cubicBezTo>
                    <a:pt x="81613" y="525883"/>
                    <a:pt x="73993" y="548743"/>
                    <a:pt x="76200" y="541020"/>
                  </a:cubicBezTo>
                  <a:cubicBezTo>
                    <a:pt x="83485" y="515522"/>
                    <a:pt x="91440" y="490220"/>
                    <a:pt x="99060" y="464820"/>
                  </a:cubicBezTo>
                  <a:cubicBezTo>
                    <a:pt x="118213" y="330748"/>
                    <a:pt x="94605" y="498236"/>
                    <a:pt x="114300" y="350520"/>
                  </a:cubicBezTo>
                  <a:cubicBezTo>
                    <a:pt x="116674" y="332717"/>
                    <a:pt x="119380" y="314960"/>
                    <a:pt x="121920" y="297180"/>
                  </a:cubicBezTo>
                  <a:cubicBezTo>
                    <a:pt x="124460" y="236220"/>
                    <a:pt x="129540" y="175313"/>
                    <a:pt x="129540" y="114300"/>
                  </a:cubicBezTo>
                  <a:cubicBezTo>
                    <a:pt x="129540" y="65973"/>
                    <a:pt x="121920" y="210753"/>
                    <a:pt x="121920" y="259080"/>
                  </a:cubicBezTo>
                  <a:cubicBezTo>
                    <a:pt x="121920" y="320093"/>
                    <a:pt x="127000" y="381000"/>
                    <a:pt x="129540" y="441960"/>
                  </a:cubicBezTo>
                  <a:cubicBezTo>
                    <a:pt x="132080" y="431800"/>
                    <a:pt x="135106" y="421749"/>
                    <a:pt x="137160" y="411480"/>
                  </a:cubicBezTo>
                  <a:cubicBezTo>
                    <a:pt x="140190" y="396330"/>
                    <a:pt x="141306" y="380815"/>
                    <a:pt x="144780" y="365760"/>
                  </a:cubicBezTo>
                  <a:cubicBezTo>
                    <a:pt x="152150" y="333824"/>
                    <a:pt x="164843" y="297950"/>
                    <a:pt x="175260" y="266700"/>
                  </a:cubicBezTo>
                  <a:cubicBezTo>
                    <a:pt x="192024" y="149352"/>
                    <a:pt x="215900" y="134620"/>
                    <a:pt x="167640" y="182880"/>
                  </a:cubicBezTo>
                  <a:cubicBezTo>
                    <a:pt x="160020" y="205740"/>
                    <a:pt x="153430" y="228970"/>
                    <a:pt x="144780" y="251460"/>
                  </a:cubicBezTo>
                  <a:cubicBezTo>
                    <a:pt x="140702" y="262062"/>
                    <a:pt x="133132" y="271164"/>
                    <a:pt x="129540" y="281940"/>
                  </a:cubicBezTo>
                  <a:cubicBezTo>
                    <a:pt x="116944" y="319729"/>
                    <a:pt x="109538" y="373760"/>
                    <a:pt x="99060" y="411480"/>
                  </a:cubicBezTo>
                  <a:cubicBezTo>
                    <a:pt x="64378" y="536336"/>
                    <a:pt x="84609" y="429606"/>
                    <a:pt x="68580" y="525780"/>
                  </a:cubicBezTo>
                  <a:cubicBezTo>
                    <a:pt x="71120" y="558800"/>
                    <a:pt x="69705" y="592366"/>
                    <a:pt x="76200" y="624840"/>
                  </a:cubicBezTo>
                  <a:cubicBezTo>
                    <a:pt x="77775" y="632716"/>
                    <a:pt x="81613" y="609703"/>
                    <a:pt x="83820" y="601980"/>
                  </a:cubicBezTo>
                  <a:cubicBezTo>
                    <a:pt x="97037" y="555719"/>
                    <a:pt x="84373" y="579649"/>
                    <a:pt x="114300" y="525780"/>
                  </a:cubicBezTo>
                  <a:cubicBezTo>
                    <a:pt x="131437" y="494934"/>
                    <a:pt x="149749" y="464755"/>
                    <a:pt x="167640" y="434340"/>
                  </a:cubicBezTo>
                  <a:cubicBezTo>
                    <a:pt x="175149" y="421574"/>
                    <a:pt x="180027" y="406713"/>
                    <a:pt x="190500" y="396240"/>
                  </a:cubicBezTo>
                  <a:lnTo>
                    <a:pt x="213360" y="373380"/>
                  </a:lnTo>
                  <a:cubicBezTo>
                    <a:pt x="253373" y="493419"/>
                    <a:pt x="207731" y="349081"/>
                    <a:pt x="228600" y="693420"/>
                  </a:cubicBezTo>
                  <a:cubicBezTo>
                    <a:pt x="229535" y="708842"/>
                    <a:pt x="232473" y="662689"/>
                    <a:pt x="236220" y="647700"/>
                  </a:cubicBezTo>
                  <a:cubicBezTo>
                    <a:pt x="240116" y="632115"/>
                    <a:pt x="245693" y="616974"/>
                    <a:pt x="251460" y="601980"/>
                  </a:cubicBezTo>
                  <a:cubicBezTo>
                    <a:pt x="305380" y="461788"/>
                    <a:pt x="241336" y="647592"/>
                    <a:pt x="297180" y="480060"/>
                  </a:cubicBezTo>
                  <a:cubicBezTo>
                    <a:pt x="299720" y="452120"/>
                    <a:pt x="299298" y="423750"/>
                    <a:pt x="304800" y="396240"/>
                  </a:cubicBezTo>
                  <a:cubicBezTo>
                    <a:pt x="309526" y="372611"/>
                    <a:pt x="321528" y="350963"/>
                    <a:pt x="327660" y="327660"/>
                  </a:cubicBezTo>
                  <a:cubicBezTo>
                    <a:pt x="334252" y="302610"/>
                    <a:pt x="337820" y="276860"/>
                    <a:pt x="342900" y="251460"/>
                  </a:cubicBezTo>
                  <a:cubicBezTo>
                    <a:pt x="345440" y="215900"/>
                    <a:pt x="350520" y="180431"/>
                    <a:pt x="350520" y="144780"/>
                  </a:cubicBezTo>
                  <a:cubicBezTo>
                    <a:pt x="350520" y="134307"/>
                    <a:pt x="353373" y="114300"/>
                    <a:pt x="342900" y="114300"/>
                  </a:cubicBezTo>
                  <a:cubicBezTo>
                    <a:pt x="331541" y="114300"/>
                    <a:pt x="332273" y="134400"/>
                    <a:pt x="327660" y="144780"/>
                  </a:cubicBezTo>
                  <a:cubicBezTo>
                    <a:pt x="322105" y="157279"/>
                    <a:pt x="317223" y="170073"/>
                    <a:pt x="312420" y="182880"/>
                  </a:cubicBezTo>
                  <a:cubicBezTo>
                    <a:pt x="309600" y="190401"/>
                    <a:pt x="309818" y="199468"/>
                    <a:pt x="304800" y="205740"/>
                  </a:cubicBezTo>
                  <a:cubicBezTo>
                    <a:pt x="299079" y="212891"/>
                    <a:pt x="289560" y="215900"/>
                    <a:pt x="281940" y="220980"/>
                  </a:cubicBezTo>
                  <a:cubicBezTo>
                    <a:pt x="277232" y="228042"/>
                    <a:pt x="262243" y="260662"/>
                    <a:pt x="243840" y="251460"/>
                  </a:cubicBezTo>
                  <a:cubicBezTo>
                    <a:pt x="236656" y="247868"/>
                    <a:pt x="238760" y="236220"/>
                    <a:pt x="236220" y="228600"/>
                  </a:cubicBezTo>
                  <a:cubicBezTo>
                    <a:pt x="246380" y="220980"/>
                    <a:pt x="254128" y="207536"/>
                    <a:pt x="266700" y="205740"/>
                  </a:cubicBezTo>
                  <a:cubicBezTo>
                    <a:pt x="314246" y="198948"/>
                    <a:pt x="337849" y="208860"/>
                    <a:pt x="373380" y="228600"/>
                  </a:cubicBezTo>
                  <a:cubicBezTo>
                    <a:pt x="386327" y="235793"/>
                    <a:pt x="398059" y="245197"/>
                    <a:pt x="411480" y="251460"/>
                  </a:cubicBezTo>
                  <a:cubicBezTo>
                    <a:pt x="436270" y="263029"/>
                    <a:pt x="487680" y="281940"/>
                    <a:pt x="487680" y="281940"/>
                  </a:cubicBezTo>
                  <a:cubicBezTo>
                    <a:pt x="495300" y="289560"/>
                    <a:pt x="501919" y="298334"/>
                    <a:pt x="510540" y="304800"/>
                  </a:cubicBezTo>
                  <a:cubicBezTo>
                    <a:pt x="578753" y="355960"/>
                    <a:pt x="520308" y="300110"/>
                    <a:pt x="579120" y="350520"/>
                  </a:cubicBezTo>
                  <a:cubicBezTo>
                    <a:pt x="587302" y="357533"/>
                    <a:pt x="609600" y="365760"/>
                    <a:pt x="601980" y="373380"/>
                  </a:cubicBezTo>
                  <a:cubicBezTo>
                    <a:pt x="593948" y="381412"/>
                    <a:pt x="580292" y="365333"/>
                    <a:pt x="571500" y="358140"/>
                  </a:cubicBezTo>
                  <a:cubicBezTo>
                    <a:pt x="552039" y="342217"/>
                    <a:pt x="536696" y="321791"/>
                    <a:pt x="518160" y="304800"/>
                  </a:cubicBezTo>
                  <a:cubicBezTo>
                    <a:pt x="506171" y="293810"/>
                    <a:pt x="491157" y="286210"/>
                    <a:pt x="480060" y="274320"/>
                  </a:cubicBezTo>
                  <a:cubicBezTo>
                    <a:pt x="455428" y="247929"/>
                    <a:pt x="437007" y="216027"/>
                    <a:pt x="411480" y="190500"/>
                  </a:cubicBezTo>
                  <a:lnTo>
                    <a:pt x="373380" y="152400"/>
                  </a:lnTo>
                  <a:cubicBezTo>
                    <a:pt x="370840" y="144780"/>
                    <a:pt x="358576" y="133132"/>
                    <a:pt x="365760" y="129540"/>
                  </a:cubicBezTo>
                  <a:cubicBezTo>
                    <a:pt x="373951" y="125444"/>
                    <a:pt x="381585" y="138917"/>
                    <a:pt x="388620" y="144780"/>
                  </a:cubicBezTo>
                  <a:cubicBezTo>
                    <a:pt x="463520" y="207197"/>
                    <a:pt x="366780" y="130560"/>
                    <a:pt x="426720" y="190500"/>
                  </a:cubicBezTo>
                  <a:cubicBezTo>
                    <a:pt x="435700" y="199480"/>
                    <a:pt x="446430" y="206629"/>
                    <a:pt x="457200" y="213360"/>
                  </a:cubicBezTo>
                  <a:cubicBezTo>
                    <a:pt x="466833" y="219380"/>
                    <a:pt x="479648" y="236632"/>
                    <a:pt x="487680" y="228600"/>
                  </a:cubicBezTo>
                  <a:cubicBezTo>
                    <a:pt x="495300" y="220980"/>
                    <a:pt x="472930" y="212836"/>
                    <a:pt x="464820" y="205740"/>
                  </a:cubicBezTo>
                  <a:cubicBezTo>
                    <a:pt x="452580" y="195030"/>
                    <a:pt x="441418" y="182222"/>
                    <a:pt x="426720" y="175260"/>
                  </a:cubicBezTo>
                  <a:cubicBezTo>
                    <a:pt x="392595" y="159096"/>
                    <a:pt x="354474" y="152655"/>
                    <a:pt x="320040" y="137160"/>
                  </a:cubicBezTo>
                  <a:cubicBezTo>
                    <a:pt x="303337" y="129644"/>
                    <a:pt x="290026" y="116104"/>
                    <a:pt x="274320" y="106680"/>
                  </a:cubicBezTo>
                  <a:cubicBezTo>
                    <a:pt x="264580" y="100836"/>
                    <a:pt x="254387" y="95659"/>
                    <a:pt x="243840" y="91440"/>
                  </a:cubicBezTo>
                  <a:cubicBezTo>
                    <a:pt x="228925" y="85474"/>
                    <a:pt x="183355" y="69872"/>
                    <a:pt x="198120" y="76200"/>
                  </a:cubicBezTo>
                  <a:cubicBezTo>
                    <a:pt x="212526" y="82374"/>
                    <a:pt x="252341" y="101185"/>
                    <a:pt x="274320" y="106680"/>
                  </a:cubicBezTo>
                  <a:cubicBezTo>
                    <a:pt x="286885" y="109821"/>
                    <a:pt x="299995" y="110646"/>
                    <a:pt x="312420" y="114300"/>
                  </a:cubicBezTo>
                  <a:cubicBezTo>
                    <a:pt x="343243" y="123366"/>
                    <a:pt x="373563" y="134087"/>
                    <a:pt x="403860" y="144780"/>
                  </a:cubicBezTo>
                  <a:cubicBezTo>
                    <a:pt x="473546" y="169375"/>
                    <a:pt x="411951" y="152518"/>
                    <a:pt x="472440" y="167640"/>
                  </a:cubicBezTo>
                  <a:cubicBezTo>
                    <a:pt x="480060" y="172720"/>
                    <a:pt x="487349" y="178336"/>
                    <a:pt x="495300" y="182880"/>
                  </a:cubicBezTo>
                  <a:cubicBezTo>
                    <a:pt x="505163" y="188516"/>
                    <a:pt x="533812" y="206152"/>
                    <a:pt x="525780" y="198120"/>
                  </a:cubicBezTo>
                  <a:cubicBezTo>
                    <a:pt x="515307" y="187647"/>
                    <a:pt x="500003" y="183475"/>
                    <a:pt x="487680" y="175260"/>
                  </a:cubicBezTo>
                  <a:cubicBezTo>
                    <a:pt x="430996" y="137471"/>
                    <a:pt x="485102" y="159375"/>
                    <a:pt x="396240" y="137160"/>
                  </a:cubicBezTo>
                  <a:cubicBezTo>
                    <a:pt x="386080" y="129540"/>
                    <a:pt x="356780" y="123280"/>
                    <a:pt x="365760" y="114300"/>
                  </a:cubicBezTo>
                  <a:cubicBezTo>
                    <a:pt x="376685" y="103375"/>
                    <a:pt x="396960" y="116640"/>
                    <a:pt x="411480" y="121920"/>
                  </a:cubicBezTo>
                  <a:cubicBezTo>
                    <a:pt x="425399" y="126981"/>
                    <a:pt x="436333" y="138156"/>
                    <a:pt x="449580" y="144780"/>
                  </a:cubicBezTo>
                  <a:cubicBezTo>
                    <a:pt x="456764" y="148372"/>
                    <a:pt x="465419" y="148499"/>
                    <a:pt x="472440" y="152400"/>
                  </a:cubicBezTo>
                  <a:cubicBezTo>
                    <a:pt x="546668" y="193638"/>
                    <a:pt x="489073" y="175608"/>
                    <a:pt x="548640" y="190500"/>
                  </a:cubicBezTo>
                  <a:cubicBezTo>
                    <a:pt x="556260" y="195580"/>
                    <a:pt x="563309" y="201644"/>
                    <a:pt x="571500" y="205740"/>
                  </a:cubicBezTo>
                  <a:cubicBezTo>
                    <a:pt x="578684" y="209332"/>
                    <a:pt x="587677" y="208905"/>
                    <a:pt x="594360" y="213360"/>
                  </a:cubicBezTo>
                  <a:cubicBezTo>
                    <a:pt x="603326" y="219338"/>
                    <a:pt x="608451" y="229956"/>
                    <a:pt x="617220" y="236220"/>
                  </a:cubicBezTo>
                  <a:cubicBezTo>
                    <a:pt x="644185" y="255480"/>
                    <a:pt x="660073" y="253522"/>
                    <a:pt x="693420" y="259080"/>
                  </a:cubicBezTo>
                  <a:lnTo>
                    <a:pt x="739140" y="289560"/>
                  </a:lnTo>
                  <a:cubicBezTo>
                    <a:pt x="758090" y="302193"/>
                    <a:pt x="770382" y="311753"/>
                    <a:pt x="792480" y="320040"/>
                  </a:cubicBezTo>
                  <a:cubicBezTo>
                    <a:pt x="812012" y="327364"/>
                    <a:pt x="827398" y="326069"/>
                    <a:pt x="845820" y="335280"/>
                  </a:cubicBezTo>
                  <a:cubicBezTo>
                    <a:pt x="854011" y="339376"/>
                    <a:pt x="860311" y="346801"/>
                    <a:pt x="868680" y="350520"/>
                  </a:cubicBezTo>
                  <a:cubicBezTo>
                    <a:pt x="883360" y="357044"/>
                    <a:pt x="899160" y="360680"/>
                    <a:pt x="914400" y="365760"/>
                  </a:cubicBezTo>
                  <a:lnTo>
                    <a:pt x="937260" y="373380"/>
                  </a:lnTo>
                  <a:lnTo>
                    <a:pt x="960120" y="381000"/>
                  </a:lnTo>
                  <a:lnTo>
                    <a:pt x="982980" y="388620"/>
                  </a:lnTo>
                  <a:cubicBezTo>
                    <a:pt x="985520" y="396240"/>
                    <a:pt x="990600" y="403448"/>
                    <a:pt x="990600" y="411480"/>
                  </a:cubicBezTo>
                  <a:cubicBezTo>
                    <a:pt x="990600" y="436017"/>
                    <a:pt x="977673" y="437878"/>
                    <a:pt x="960120" y="449580"/>
                  </a:cubicBezTo>
                  <a:cubicBezTo>
                    <a:pt x="916750" y="440906"/>
                    <a:pt x="899280" y="442080"/>
                    <a:pt x="861060" y="403860"/>
                  </a:cubicBezTo>
                  <a:cubicBezTo>
                    <a:pt x="794420" y="337220"/>
                    <a:pt x="827362" y="351987"/>
                    <a:pt x="777240" y="335280"/>
                  </a:cubicBezTo>
                  <a:cubicBezTo>
                    <a:pt x="751098" y="309138"/>
                    <a:pt x="750391" y="306748"/>
                    <a:pt x="716280" y="281940"/>
                  </a:cubicBezTo>
                  <a:cubicBezTo>
                    <a:pt x="701467" y="271167"/>
                    <a:pt x="686943" y="259651"/>
                    <a:pt x="670560" y="251460"/>
                  </a:cubicBezTo>
                  <a:cubicBezTo>
                    <a:pt x="597366" y="214863"/>
                    <a:pt x="630694" y="229417"/>
                    <a:pt x="571500" y="205740"/>
                  </a:cubicBezTo>
                  <a:cubicBezTo>
                    <a:pt x="563880" y="198120"/>
                    <a:pt x="558279" y="187699"/>
                    <a:pt x="548640" y="182880"/>
                  </a:cubicBezTo>
                  <a:cubicBezTo>
                    <a:pt x="537056" y="177088"/>
                    <a:pt x="522945" y="178982"/>
                    <a:pt x="510540" y="175260"/>
                  </a:cubicBezTo>
                  <a:cubicBezTo>
                    <a:pt x="497439" y="171330"/>
                    <a:pt x="484397" y="166663"/>
                    <a:pt x="472440" y="160020"/>
                  </a:cubicBezTo>
                  <a:cubicBezTo>
                    <a:pt x="408854" y="124694"/>
                    <a:pt x="474672" y="145338"/>
                    <a:pt x="411480" y="129540"/>
                  </a:cubicBezTo>
                  <a:cubicBezTo>
                    <a:pt x="347505" y="81559"/>
                    <a:pt x="417045" y="126864"/>
                    <a:pt x="342900" y="99060"/>
                  </a:cubicBezTo>
                  <a:cubicBezTo>
                    <a:pt x="334325" y="95844"/>
                    <a:pt x="328615" y="87036"/>
                    <a:pt x="320040" y="83820"/>
                  </a:cubicBezTo>
                  <a:cubicBezTo>
                    <a:pt x="307913" y="79272"/>
                    <a:pt x="294640" y="78740"/>
                    <a:pt x="281940" y="76200"/>
                  </a:cubicBezTo>
                  <a:cubicBezTo>
                    <a:pt x="274320" y="71120"/>
                    <a:pt x="268231" y="60608"/>
                    <a:pt x="259080" y="60960"/>
                  </a:cubicBezTo>
                  <a:cubicBezTo>
                    <a:pt x="101728" y="67012"/>
                    <a:pt x="128645" y="53937"/>
                    <a:pt x="60960" y="99060"/>
                  </a:cubicBezTo>
                  <a:cubicBezTo>
                    <a:pt x="55880" y="106680"/>
                    <a:pt x="39244" y="115444"/>
                    <a:pt x="45720" y="121920"/>
                  </a:cubicBezTo>
                  <a:cubicBezTo>
                    <a:pt x="52196" y="128396"/>
                    <a:pt x="60389" y="102584"/>
                    <a:pt x="68580" y="106680"/>
                  </a:cubicBezTo>
                  <a:cubicBezTo>
                    <a:pt x="77947" y="111364"/>
                    <a:pt x="72888" y="127225"/>
                    <a:pt x="76200" y="137160"/>
                  </a:cubicBezTo>
                  <a:cubicBezTo>
                    <a:pt x="80525" y="150136"/>
                    <a:pt x="86766" y="162405"/>
                    <a:pt x="91440" y="175260"/>
                  </a:cubicBezTo>
                  <a:cubicBezTo>
                    <a:pt x="113203" y="235109"/>
                    <a:pt x="95701" y="204512"/>
                    <a:pt x="121920" y="243840"/>
                  </a:cubicBezTo>
                  <a:cubicBezTo>
                    <a:pt x="139700" y="241300"/>
                    <a:pt x="158847" y="243514"/>
                    <a:pt x="175260" y="236220"/>
                  </a:cubicBezTo>
                  <a:cubicBezTo>
                    <a:pt x="186820" y="231082"/>
                    <a:pt x="194739" y="200643"/>
                    <a:pt x="198120" y="190500"/>
                  </a:cubicBezTo>
                  <a:cubicBezTo>
                    <a:pt x="195580" y="162560"/>
                    <a:pt x="209268" y="127533"/>
                    <a:pt x="190500" y="106680"/>
                  </a:cubicBezTo>
                  <a:cubicBezTo>
                    <a:pt x="142295" y="53119"/>
                    <a:pt x="127886" y="119261"/>
                    <a:pt x="121920" y="137160"/>
                  </a:cubicBezTo>
                  <a:cubicBezTo>
                    <a:pt x="127000" y="144780"/>
                    <a:pt x="130125" y="154157"/>
                    <a:pt x="137160" y="160020"/>
                  </a:cubicBezTo>
                  <a:cubicBezTo>
                    <a:pt x="172209" y="189228"/>
                    <a:pt x="170722" y="162074"/>
                    <a:pt x="213360" y="190500"/>
                  </a:cubicBezTo>
                  <a:cubicBezTo>
                    <a:pt x="220980" y="195580"/>
                    <a:pt x="229185" y="199877"/>
                    <a:pt x="236220" y="205740"/>
                  </a:cubicBezTo>
                  <a:cubicBezTo>
                    <a:pt x="244499" y="212639"/>
                    <a:pt x="249724" y="223253"/>
                    <a:pt x="259080" y="228600"/>
                  </a:cubicBezTo>
                  <a:cubicBezTo>
                    <a:pt x="268173" y="233796"/>
                    <a:pt x="279400" y="233680"/>
                    <a:pt x="289560" y="236220"/>
                  </a:cubicBezTo>
                  <a:cubicBezTo>
                    <a:pt x="321449" y="284053"/>
                    <a:pt x="301724" y="281940"/>
                    <a:pt x="327660" y="281940"/>
                  </a:cubicBezTo>
                </a:path>
              </a:pathLst>
            </a:custGeom>
            <a:noFill/>
            <a:ln w="19050" cap="flat">
              <a:solidFill>
                <a:srgbClr val="FF0000">
                  <a:alpha val="6196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4518660" y="2819400"/>
              <a:ext cx="1196339" cy="777239"/>
            </a:xfrm>
            <a:custGeom>
              <a:avLst/>
              <a:gdLst/>
              <a:ahLst/>
              <a:cxnLst/>
              <a:rect l="0" t="0" r="0" b="0"/>
              <a:pathLst>
                <a:path w="1196340" h="777240" extrusionOk="0">
                  <a:moveTo>
                    <a:pt x="45720" y="693420"/>
                  </a:moveTo>
                  <a:cubicBezTo>
                    <a:pt x="95248" y="676911"/>
                    <a:pt x="94187" y="678670"/>
                    <a:pt x="144780" y="655320"/>
                  </a:cubicBezTo>
                  <a:cubicBezTo>
                    <a:pt x="173569" y="642033"/>
                    <a:pt x="198093" y="626193"/>
                    <a:pt x="228600" y="617220"/>
                  </a:cubicBezTo>
                  <a:cubicBezTo>
                    <a:pt x="258741" y="608355"/>
                    <a:pt x="289560" y="601980"/>
                    <a:pt x="320040" y="594360"/>
                  </a:cubicBezTo>
                  <a:cubicBezTo>
                    <a:pt x="332740" y="584200"/>
                    <a:pt x="343862" y="571668"/>
                    <a:pt x="358140" y="563880"/>
                  </a:cubicBezTo>
                  <a:cubicBezTo>
                    <a:pt x="372243" y="556188"/>
                    <a:pt x="419858" y="547186"/>
                    <a:pt x="403860" y="548640"/>
                  </a:cubicBezTo>
                  <a:lnTo>
                    <a:pt x="320040" y="556260"/>
                  </a:lnTo>
                  <a:cubicBezTo>
                    <a:pt x="309880" y="558800"/>
                    <a:pt x="299829" y="561826"/>
                    <a:pt x="289560" y="563880"/>
                  </a:cubicBezTo>
                  <a:cubicBezTo>
                    <a:pt x="263128" y="569166"/>
                    <a:pt x="216118" y="575460"/>
                    <a:pt x="190500" y="579120"/>
                  </a:cubicBezTo>
                  <a:cubicBezTo>
                    <a:pt x="175260" y="584200"/>
                    <a:pt x="131005" y="602625"/>
                    <a:pt x="144780" y="594360"/>
                  </a:cubicBezTo>
                  <a:cubicBezTo>
                    <a:pt x="157480" y="586740"/>
                    <a:pt x="169633" y="578124"/>
                    <a:pt x="182880" y="571500"/>
                  </a:cubicBezTo>
                  <a:cubicBezTo>
                    <a:pt x="223945" y="550967"/>
                    <a:pt x="220930" y="563072"/>
                    <a:pt x="259080" y="533400"/>
                  </a:cubicBezTo>
                  <a:cubicBezTo>
                    <a:pt x="270422" y="524579"/>
                    <a:pt x="277149" y="510160"/>
                    <a:pt x="289560" y="502920"/>
                  </a:cubicBezTo>
                  <a:cubicBezTo>
                    <a:pt x="308306" y="491985"/>
                    <a:pt x="330370" y="488120"/>
                    <a:pt x="350520" y="480060"/>
                  </a:cubicBezTo>
                  <a:cubicBezTo>
                    <a:pt x="504755" y="418366"/>
                    <a:pt x="305059" y="492674"/>
                    <a:pt x="457200" y="441960"/>
                  </a:cubicBezTo>
                  <a:cubicBezTo>
                    <a:pt x="553127" y="409984"/>
                    <a:pt x="483249" y="426082"/>
                    <a:pt x="556260" y="411480"/>
                  </a:cubicBezTo>
                  <a:cubicBezTo>
                    <a:pt x="566420" y="406400"/>
                    <a:pt x="576877" y="401876"/>
                    <a:pt x="586740" y="396240"/>
                  </a:cubicBezTo>
                  <a:cubicBezTo>
                    <a:pt x="594691" y="391696"/>
                    <a:pt x="618288" y="378104"/>
                    <a:pt x="609600" y="381000"/>
                  </a:cubicBezTo>
                  <a:cubicBezTo>
                    <a:pt x="575046" y="392518"/>
                    <a:pt x="474074" y="460193"/>
                    <a:pt x="464820" y="464820"/>
                  </a:cubicBezTo>
                  <a:cubicBezTo>
                    <a:pt x="454660" y="469900"/>
                    <a:pt x="445116" y="476468"/>
                    <a:pt x="434340" y="480060"/>
                  </a:cubicBezTo>
                  <a:cubicBezTo>
                    <a:pt x="414469" y="486684"/>
                    <a:pt x="373380" y="495300"/>
                    <a:pt x="373380" y="495300"/>
                  </a:cubicBezTo>
                  <a:cubicBezTo>
                    <a:pt x="381000" y="482600"/>
                    <a:pt x="387354" y="469048"/>
                    <a:pt x="396240" y="457200"/>
                  </a:cubicBezTo>
                  <a:cubicBezTo>
                    <a:pt x="416351" y="430385"/>
                    <a:pt x="428031" y="430926"/>
                    <a:pt x="457200" y="411480"/>
                  </a:cubicBezTo>
                  <a:cubicBezTo>
                    <a:pt x="531004" y="362277"/>
                    <a:pt x="435762" y="417807"/>
                    <a:pt x="533400" y="358140"/>
                  </a:cubicBezTo>
                  <a:cubicBezTo>
                    <a:pt x="563510" y="339740"/>
                    <a:pt x="596611" y="325972"/>
                    <a:pt x="624840" y="304800"/>
                  </a:cubicBezTo>
                  <a:cubicBezTo>
                    <a:pt x="661746" y="277121"/>
                    <a:pt x="643272" y="285956"/>
                    <a:pt x="678180" y="274320"/>
                  </a:cubicBezTo>
                  <a:cubicBezTo>
                    <a:pt x="678180" y="274320"/>
                    <a:pt x="670028" y="291381"/>
                    <a:pt x="662940" y="297180"/>
                  </a:cubicBezTo>
                  <a:cubicBezTo>
                    <a:pt x="635000" y="320040"/>
                    <a:pt x="608694" y="345058"/>
                    <a:pt x="579120" y="365760"/>
                  </a:cubicBezTo>
                  <a:lnTo>
                    <a:pt x="502920" y="419100"/>
                  </a:lnTo>
                  <a:cubicBezTo>
                    <a:pt x="510540" y="403860"/>
                    <a:pt x="515319" y="386830"/>
                    <a:pt x="525780" y="373380"/>
                  </a:cubicBezTo>
                  <a:cubicBezTo>
                    <a:pt x="533577" y="363355"/>
                    <a:pt x="546617" y="358785"/>
                    <a:pt x="556260" y="350520"/>
                  </a:cubicBezTo>
                  <a:cubicBezTo>
                    <a:pt x="564442" y="343507"/>
                    <a:pt x="570841" y="334559"/>
                    <a:pt x="579120" y="327660"/>
                  </a:cubicBezTo>
                  <a:cubicBezTo>
                    <a:pt x="586155" y="321797"/>
                    <a:pt x="594829" y="318141"/>
                    <a:pt x="601980" y="312420"/>
                  </a:cubicBezTo>
                  <a:cubicBezTo>
                    <a:pt x="632962" y="287635"/>
                    <a:pt x="671412" y="269232"/>
                    <a:pt x="693420" y="236220"/>
                  </a:cubicBezTo>
                  <a:cubicBezTo>
                    <a:pt x="698500" y="228600"/>
                    <a:pt x="716611" y="208816"/>
                    <a:pt x="708660" y="213360"/>
                  </a:cubicBezTo>
                  <a:cubicBezTo>
                    <a:pt x="629013" y="258872"/>
                    <a:pt x="661511" y="251596"/>
                    <a:pt x="617220" y="289560"/>
                  </a:cubicBezTo>
                  <a:cubicBezTo>
                    <a:pt x="600680" y="303737"/>
                    <a:pt x="581972" y="315599"/>
                    <a:pt x="563880" y="327660"/>
                  </a:cubicBezTo>
                  <a:cubicBezTo>
                    <a:pt x="587749" y="279922"/>
                    <a:pt x="569007" y="312862"/>
                    <a:pt x="601980" y="266700"/>
                  </a:cubicBezTo>
                  <a:cubicBezTo>
                    <a:pt x="607303" y="259248"/>
                    <a:pt x="611260" y="250793"/>
                    <a:pt x="617220" y="243840"/>
                  </a:cubicBezTo>
                  <a:cubicBezTo>
                    <a:pt x="626571" y="232931"/>
                    <a:pt x="638349" y="224269"/>
                    <a:pt x="647700" y="213360"/>
                  </a:cubicBezTo>
                  <a:cubicBezTo>
                    <a:pt x="653660" y="206407"/>
                    <a:pt x="657617" y="197952"/>
                    <a:pt x="662940" y="190500"/>
                  </a:cubicBezTo>
                  <a:cubicBezTo>
                    <a:pt x="710198" y="124339"/>
                    <a:pt x="665124" y="191034"/>
                    <a:pt x="701040" y="137160"/>
                  </a:cubicBezTo>
                  <a:cubicBezTo>
                    <a:pt x="698500" y="165100"/>
                    <a:pt x="697388" y="193207"/>
                    <a:pt x="693420" y="220980"/>
                  </a:cubicBezTo>
                  <a:cubicBezTo>
                    <a:pt x="692284" y="228931"/>
                    <a:pt x="688964" y="236457"/>
                    <a:pt x="685800" y="243840"/>
                  </a:cubicBezTo>
                  <a:cubicBezTo>
                    <a:pt x="681325" y="254281"/>
                    <a:pt x="660400" y="269240"/>
                    <a:pt x="670560" y="274320"/>
                  </a:cubicBezTo>
                  <a:cubicBezTo>
                    <a:pt x="684928" y="281504"/>
                    <a:pt x="701040" y="264160"/>
                    <a:pt x="716280" y="259080"/>
                  </a:cubicBezTo>
                  <a:cubicBezTo>
                    <a:pt x="728980" y="248920"/>
                    <a:pt x="740434" y="236968"/>
                    <a:pt x="754380" y="228600"/>
                  </a:cubicBezTo>
                  <a:cubicBezTo>
                    <a:pt x="766109" y="221563"/>
                    <a:pt x="781099" y="220947"/>
                    <a:pt x="792480" y="213360"/>
                  </a:cubicBezTo>
                  <a:cubicBezTo>
                    <a:pt x="804435" y="205390"/>
                    <a:pt x="812147" y="192342"/>
                    <a:pt x="822960" y="182880"/>
                  </a:cubicBezTo>
                  <a:cubicBezTo>
                    <a:pt x="832518" y="174517"/>
                    <a:pt x="843036" y="167303"/>
                    <a:pt x="853440" y="160020"/>
                  </a:cubicBezTo>
                  <a:cubicBezTo>
                    <a:pt x="868445" y="149516"/>
                    <a:pt x="881784" y="135332"/>
                    <a:pt x="899160" y="129540"/>
                  </a:cubicBezTo>
                  <a:cubicBezTo>
                    <a:pt x="906780" y="127000"/>
                    <a:pt x="930052" y="121920"/>
                    <a:pt x="922020" y="121920"/>
                  </a:cubicBezTo>
                  <a:cubicBezTo>
                    <a:pt x="911547" y="121920"/>
                    <a:pt x="901264" y="125651"/>
                    <a:pt x="891540" y="129540"/>
                  </a:cubicBezTo>
                  <a:cubicBezTo>
                    <a:pt x="845004" y="148154"/>
                    <a:pt x="843264" y="156318"/>
                    <a:pt x="800100" y="182880"/>
                  </a:cubicBezTo>
                  <a:cubicBezTo>
                    <a:pt x="782660" y="193613"/>
                    <a:pt x="763597" y="201704"/>
                    <a:pt x="746760" y="213360"/>
                  </a:cubicBezTo>
                  <a:cubicBezTo>
                    <a:pt x="730449" y="224652"/>
                    <a:pt x="717546" y="240456"/>
                    <a:pt x="701040" y="251460"/>
                  </a:cubicBezTo>
                  <a:cubicBezTo>
                    <a:pt x="664070" y="276106"/>
                    <a:pt x="624519" y="296653"/>
                    <a:pt x="586740" y="320040"/>
                  </a:cubicBezTo>
                  <a:cubicBezTo>
                    <a:pt x="571166" y="329681"/>
                    <a:pt x="556473" y="340686"/>
                    <a:pt x="541020" y="350520"/>
                  </a:cubicBezTo>
                  <a:cubicBezTo>
                    <a:pt x="528525" y="358471"/>
                    <a:pt x="514768" y="364494"/>
                    <a:pt x="502920" y="373380"/>
                  </a:cubicBezTo>
                  <a:cubicBezTo>
                    <a:pt x="492760" y="381000"/>
                    <a:pt x="463460" y="387260"/>
                    <a:pt x="472440" y="396240"/>
                  </a:cubicBezTo>
                  <a:cubicBezTo>
                    <a:pt x="482112" y="405912"/>
                    <a:pt x="498725" y="387892"/>
                    <a:pt x="510540" y="381000"/>
                  </a:cubicBezTo>
                  <a:cubicBezTo>
                    <a:pt x="596241" y="331008"/>
                    <a:pt x="529519" y="349772"/>
                    <a:pt x="601980" y="335280"/>
                  </a:cubicBezTo>
                  <a:cubicBezTo>
                    <a:pt x="709976" y="258140"/>
                    <a:pt x="607786" y="324757"/>
                    <a:pt x="693420" y="281940"/>
                  </a:cubicBezTo>
                  <a:cubicBezTo>
                    <a:pt x="706667" y="275316"/>
                    <a:pt x="718573" y="266273"/>
                    <a:pt x="731520" y="259080"/>
                  </a:cubicBezTo>
                  <a:cubicBezTo>
                    <a:pt x="751436" y="248016"/>
                    <a:pt x="778906" y="235665"/>
                    <a:pt x="800100" y="228600"/>
                  </a:cubicBezTo>
                  <a:cubicBezTo>
                    <a:pt x="810035" y="225288"/>
                    <a:pt x="820420" y="223520"/>
                    <a:pt x="830580" y="220980"/>
                  </a:cubicBezTo>
                  <a:cubicBezTo>
                    <a:pt x="765268" y="318948"/>
                    <a:pt x="837328" y="224993"/>
                    <a:pt x="762000" y="289560"/>
                  </a:cubicBezTo>
                  <a:cubicBezTo>
                    <a:pt x="741275" y="307324"/>
                    <a:pt x="680283" y="377234"/>
                    <a:pt x="647700" y="396240"/>
                  </a:cubicBezTo>
                  <a:cubicBezTo>
                    <a:pt x="633824" y="404334"/>
                    <a:pt x="616348" y="404296"/>
                    <a:pt x="601980" y="411480"/>
                  </a:cubicBezTo>
                  <a:cubicBezTo>
                    <a:pt x="585597" y="419671"/>
                    <a:pt x="572387" y="433276"/>
                    <a:pt x="556260" y="441960"/>
                  </a:cubicBezTo>
                  <a:cubicBezTo>
                    <a:pt x="539228" y="451131"/>
                    <a:pt x="520530" y="456815"/>
                    <a:pt x="502920" y="464820"/>
                  </a:cubicBezTo>
                  <a:cubicBezTo>
                    <a:pt x="492579" y="469520"/>
                    <a:pt x="461301" y="482288"/>
                    <a:pt x="472440" y="480060"/>
                  </a:cubicBezTo>
                  <a:cubicBezTo>
                    <a:pt x="503200" y="473908"/>
                    <a:pt x="563964" y="448369"/>
                    <a:pt x="594360" y="434340"/>
                  </a:cubicBezTo>
                  <a:cubicBezTo>
                    <a:pt x="609831" y="427200"/>
                    <a:pt x="624177" y="417597"/>
                    <a:pt x="640080" y="411480"/>
                  </a:cubicBezTo>
                  <a:cubicBezTo>
                    <a:pt x="657339" y="404842"/>
                    <a:pt x="676042" y="402559"/>
                    <a:pt x="693420" y="396240"/>
                  </a:cubicBezTo>
                  <a:cubicBezTo>
                    <a:pt x="704095" y="392358"/>
                    <a:pt x="713459" y="385475"/>
                    <a:pt x="723900" y="381000"/>
                  </a:cubicBezTo>
                  <a:cubicBezTo>
                    <a:pt x="731283" y="377836"/>
                    <a:pt x="754552" y="371432"/>
                    <a:pt x="746760" y="373380"/>
                  </a:cubicBezTo>
                  <a:cubicBezTo>
                    <a:pt x="719011" y="380317"/>
                    <a:pt x="675312" y="393819"/>
                    <a:pt x="647700" y="403860"/>
                  </a:cubicBezTo>
                  <a:cubicBezTo>
                    <a:pt x="606910" y="418693"/>
                    <a:pt x="564601" y="430169"/>
                    <a:pt x="525780" y="449580"/>
                  </a:cubicBezTo>
                  <a:cubicBezTo>
                    <a:pt x="505460" y="459740"/>
                    <a:pt x="485994" y="471826"/>
                    <a:pt x="464820" y="480060"/>
                  </a:cubicBezTo>
                  <a:cubicBezTo>
                    <a:pt x="440105" y="489671"/>
                    <a:pt x="413907" y="494934"/>
                    <a:pt x="388620" y="502920"/>
                  </a:cubicBezTo>
                  <a:cubicBezTo>
                    <a:pt x="365642" y="510176"/>
                    <a:pt x="342602" y="517319"/>
                    <a:pt x="320040" y="525780"/>
                  </a:cubicBezTo>
                  <a:cubicBezTo>
                    <a:pt x="230089" y="559512"/>
                    <a:pt x="300076" y="540296"/>
                    <a:pt x="236220" y="556260"/>
                  </a:cubicBezTo>
                  <a:cubicBezTo>
                    <a:pt x="306651" y="579737"/>
                    <a:pt x="255377" y="565721"/>
                    <a:pt x="411480" y="556260"/>
                  </a:cubicBezTo>
                  <a:cubicBezTo>
                    <a:pt x="444537" y="554257"/>
                    <a:pt x="477507" y="551000"/>
                    <a:pt x="510540" y="548640"/>
                  </a:cubicBezTo>
                  <a:lnTo>
                    <a:pt x="624840" y="541020"/>
                  </a:lnTo>
                  <a:cubicBezTo>
                    <a:pt x="642620" y="543560"/>
                    <a:pt x="693581" y="539399"/>
                    <a:pt x="678180" y="548640"/>
                  </a:cubicBezTo>
                  <a:cubicBezTo>
                    <a:pt x="651683" y="564538"/>
                    <a:pt x="617220" y="558800"/>
                    <a:pt x="586740" y="563880"/>
                  </a:cubicBezTo>
                  <a:cubicBezTo>
                    <a:pt x="519047" y="575162"/>
                    <a:pt x="521151" y="573043"/>
                    <a:pt x="434340" y="601980"/>
                  </a:cubicBezTo>
                  <a:cubicBezTo>
                    <a:pt x="426720" y="604520"/>
                    <a:pt x="403448" y="609600"/>
                    <a:pt x="411480" y="609600"/>
                  </a:cubicBezTo>
                  <a:cubicBezTo>
                    <a:pt x="442066" y="609600"/>
                    <a:pt x="472486" y="605023"/>
                    <a:pt x="502920" y="601980"/>
                  </a:cubicBezTo>
                  <a:cubicBezTo>
                    <a:pt x="523297" y="599942"/>
                    <a:pt x="543494" y="596302"/>
                    <a:pt x="563880" y="594360"/>
                  </a:cubicBezTo>
                  <a:cubicBezTo>
                    <a:pt x="596848" y="591220"/>
                    <a:pt x="629920" y="589280"/>
                    <a:pt x="662940" y="586740"/>
                  </a:cubicBezTo>
                  <a:cubicBezTo>
                    <a:pt x="655320" y="589280"/>
                    <a:pt x="647872" y="592412"/>
                    <a:pt x="640080" y="594360"/>
                  </a:cubicBezTo>
                  <a:cubicBezTo>
                    <a:pt x="580623" y="609224"/>
                    <a:pt x="544582" y="605356"/>
                    <a:pt x="472440" y="609600"/>
                  </a:cubicBezTo>
                  <a:lnTo>
                    <a:pt x="419100" y="617220"/>
                  </a:lnTo>
                  <a:cubicBezTo>
                    <a:pt x="281655" y="638365"/>
                    <a:pt x="474708" y="610365"/>
                    <a:pt x="320040" y="632460"/>
                  </a:cubicBezTo>
                  <a:cubicBezTo>
                    <a:pt x="312420" y="637540"/>
                    <a:pt x="305131" y="643156"/>
                    <a:pt x="297180" y="647700"/>
                  </a:cubicBezTo>
                  <a:cubicBezTo>
                    <a:pt x="287317" y="653336"/>
                    <a:pt x="266700" y="651581"/>
                    <a:pt x="266700" y="662940"/>
                  </a:cubicBezTo>
                  <a:cubicBezTo>
                    <a:pt x="266700" y="673413"/>
                    <a:pt x="287020" y="668020"/>
                    <a:pt x="297180" y="670560"/>
                  </a:cubicBezTo>
                  <a:cubicBezTo>
                    <a:pt x="360680" y="668020"/>
                    <a:pt x="424316" y="667814"/>
                    <a:pt x="487680" y="662940"/>
                  </a:cubicBezTo>
                  <a:cubicBezTo>
                    <a:pt x="527947" y="659843"/>
                    <a:pt x="623770" y="640080"/>
                    <a:pt x="670560" y="640080"/>
                  </a:cubicBezTo>
                  <a:cubicBezTo>
                    <a:pt x="691038" y="640080"/>
                    <a:pt x="629800" y="644333"/>
                    <a:pt x="609600" y="647700"/>
                  </a:cubicBezTo>
                  <a:cubicBezTo>
                    <a:pt x="460561" y="672540"/>
                    <a:pt x="610834" y="656984"/>
                    <a:pt x="434340" y="670560"/>
                  </a:cubicBezTo>
                  <a:cubicBezTo>
                    <a:pt x="424180" y="673100"/>
                    <a:pt x="393387" y="678180"/>
                    <a:pt x="403860" y="678180"/>
                  </a:cubicBezTo>
                  <a:cubicBezTo>
                    <a:pt x="419310" y="678180"/>
                    <a:pt x="434301" y="672852"/>
                    <a:pt x="449580" y="670560"/>
                  </a:cubicBezTo>
                  <a:lnTo>
                    <a:pt x="556260" y="655320"/>
                  </a:lnTo>
                  <a:cubicBezTo>
                    <a:pt x="574040" y="652780"/>
                    <a:pt x="591988" y="651222"/>
                    <a:pt x="609600" y="647700"/>
                  </a:cubicBezTo>
                  <a:cubicBezTo>
                    <a:pt x="622300" y="645160"/>
                    <a:pt x="660652" y="640080"/>
                    <a:pt x="647700" y="640080"/>
                  </a:cubicBezTo>
                  <a:cubicBezTo>
                    <a:pt x="586687" y="640080"/>
                    <a:pt x="525788" y="645355"/>
                    <a:pt x="464820" y="647700"/>
                  </a:cubicBezTo>
                  <a:lnTo>
                    <a:pt x="251460" y="655320"/>
                  </a:lnTo>
                  <a:cubicBezTo>
                    <a:pt x="120221" y="692817"/>
                    <a:pt x="207664" y="661916"/>
                    <a:pt x="419100" y="678180"/>
                  </a:cubicBezTo>
                  <a:cubicBezTo>
                    <a:pt x="427109" y="678796"/>
                    <a:pt x="404081" y="684058"/>
                    <a:pt x="396240" y="685800"/>
                  </a:cubicBezTo>
                  <a:cubicBezTo>
                    <a:pt x="381158" y="689152"/>
                    <a:pt x="365575" y="689946"/>
                    <a:pt x="350520" y="693420"/>
                  </a:cubicBezTo>
                  <a:cubicBezTo>
                    <a:pt x="332502" y="697578"/>
                    <a:pt x="315198" y="704502"/>
                    <a:pt x="297180" y="708660"/>
                  </a:cubicBezTo>
                  <a:cubicBezTo>
                    <a:pt x="282125" y="712134"/>
                    <a:pt x="266515" y="712806"/>
                    <a:pt x="251460" y="716280"/>
                  </a:cubicBezTo>
                  <a:cubicBezTo>
                    <a:pt x="233442" y="720438"/>
                    <a:pt x="216059" y="727035"/>
                    <a:pt x="198120" y="731520"/>
                  </a:cubicBezTo>
                  <a:cubicBezTo>
                    <a:pt x="165430" y="739693"/>
                    <a:pt x="148269" y="739966"/>
                    <a:pt x="114300" y="746760"/>
                  </a:cubicBezTo>
                  <a:cubicBezTo>
                    <a:pt x="101912" y="749238"/>
                    <a:pt x="40229" y="762000"/>
                    <a:pt x="30480" y="762000"/>
                  </a:cubicBezTo>
                  <a:cubicBezTo>
                    <a:pt x="22448" y="762000"/>
                    <a:pt x="46156" y="757972"/>
                    <a:pt x="53340" y="754380"/>
                  </a:cubicBezTo>
                  <a:cubicBezTo>
                    <a:pt x="120093" y="721004"/>
                    <a:pt x="60761" y="736633"/>
                    <a:pt x="137160" y="723900"/>
                  </a:cubicBezTo>
                  <a:cubicBezTo>
                    <a:pt x="129540" y="728980"/>
                    <a:pt x="123072" y="736508"/>
                    <a:pt x="114300" y="739140"/>
                  </a:cubicBezTo>
                  <a:cubicBezTo>
                    <a:pt x="67906" y="753058"/>
                    <a:pt x="47749" y="745109"/>
                    <a:pt x="0" y="739140"/>
                  </a:cubicBezTo>
                  <a:cubicBezTo>
                    <a:pt x="73043" y="720879"/>
                    <a:pt x="-17503" y="744974"/>
                    <a:pt x="68580" y="716280"/>
                  </a:cubicBezTo>
                  <a:cubicBezTo>
                    <a:pt x="78515" y="712968"/>
                    <a:pt x="88900" y="711200"/>
                    <a:pt x="99060" y="708660"/>
                  </a:cubicBezTo>
                  <a:cubicBezTo>
                    <a:pt x="144407" y="723776"/>
                    <a:pt x="138777" y="725234"/>
                    <a:pt x="213360" y="708660"/>
                  </a:cubicBezTo>
                  <a:cubicBezTo>
                    <a:pt x="229993" y="704964"/>
                    <a:pt x="243568" y="692851"/>
                    <a:pt x="259080" y="685800"/>
                  </a:cubicBezTo>
                  <a:cubicBezTo>
                    <a:pt x="271532" y="680140"/>
                    <a:pt x="284480" y="675640"/>
                    <a:pt x="297180" y="670560"/>
                  </a:cubicBezTo>
                  <a:cubicBezTo>
                    <a:pt x="269240" y="668020"/>
                    <a:pt x="227794" y="686997"/>
                    <a:pt x="213360" y="662940"/>
                  </a:cubicBezTo>
                  <a:cubicBezTo>
                    <a:pt x="201671" y="643459"/>
                    <a:pt x="252525" y="638870"/>
                    <a:pt x="274320" y="632460"/>
                  </a:cubicBezTo>
                  <a:cubicBezTo>
                    <a:pt x="296386" y="625970"/>
                    <a:pt x="320040" y="627380"/>
                    <a:pt x="342900" y="624840"/>
                  </a:cubicBezTo>
                  <a:cubicBezTo>
                    <a:pt x="393700" y="629920"/>
                    <a:pt x="445771" y="627698"/>
                    <a:pt x="495300" y="640080"/>
                  </a:cubicBezTo>
                  <a:cubicBezTo>
                    <a:pt x="506320" y="642835"/>
                    <a:pt x="475179" y="650659"/>
                    <a:pt x="464820" y="655320"/>
                  </a:cubicBezTo>
                  <a:cubicBezTo>
                    <a:pt x="424368" y="673523"/>
                    <a:pt x="384983" y="694632"/>
                    <a:pt x="342900" y="708660"/>
                  </a:cubicBezTo>
                  <a:cubicBezTo>
                    <a:pt x="327660" y="713740"/>
                    <a:pt x="311860" y="717376"/>
                    <a:pt x="297180" y="723900"/>
                  </a:cubicBezTo>
                  <a:cubicBezTo>
                    <a:pt x="288811" y="727619"/>
                    <a:pt x="265162" y="739140"/>
                    <a:pt x="274320" y="739140"/>
                  </a:cubicBezTo>
                  <a:cubicBezTo>
                    <a:pt x="325373" y="739140"/>
                    <a:pt x="375825" y="727918"/>
                    <a:pt x="426720" y="723900"/>
                  </a:cubicBezTo>
                  <a:cubicBezTo>
                    <a:pt x="472368" y="720296"/>
                    <a:pt x="518160" y="718820"/>
                    <a:pt x="563880" y="716280"/>
                  </a:cubicBezTo>
                  <a:cubicBezTo>
                    <a:pt x="485652" y="735837"/>
                    <a:pt x="487766" y="739140"/>
                    <a:pt x="388620" y="739140"/>
                  </a:cubicBezTo>
                  <a:cubicBezTo>
                    <a:pt x="363093" y="739140"/>
                    <a:pt x="439331" y="732898"/>
                    <a:pt x="464820" y="731520"/>
                  </a:cubicBezTo>
                  <a:cubicBezTo>
                    <a:pt x="533347" y="727816"/>
                    <a:pt x="601980" y="726440"/>
                    <a:pt x="670560" y="723900"/>
                  </a:cubicBezTo>
                  <a:cubicBezTo>
                    <a:pt x="726440" y="718820"/>
                    <a:pt x="782776" y="717411"/>
                    <a:pt x="838200" y="708660"/>
                  </a:cubicBezTo>
                  <a:cubicBezTo>
                    <a:pt x="879578" y="702127"/>
                    <a:pt x="918650" y="684104"/>
                    <a:pt x="960120" y="678180"/>
                  </a:cubicBezTo>
                  <a:lnTo>
                    <a:pt x="1013460" y="670560"/>
                  </a:lnTo>
                  <a:cubicBezTo>
                    <a:pt x="1021080" y="668020"/>
                    <a:pt x="1036320" y="670972"/>
                    <a:pt x="1036320" y="662940"/>
                  </a:cubicBezTo>
                  <a:cubicBezTo>
                    <a:pt x="1036320" y="653782"/>
                    <a:pt x="1022615" y="647941"/>
                    <a:pt x="1013460" y="647700"/>
                  </a:cubicBezTo>
                  <a:lnTo>
                    <a:pt x="746760" y="655320"/>
                  </a:lnTo>
                  <a:cubicBezTo>
                    <a:pt x="728980" y="660400"/>
                    <a:pt x="711630" y="667346"/>
                    <a:pt x="693420" y="670560"/>
                  </a:cubicBezTo>
                  <a:cubicBezTo>
                    <a:pt x="668282" y="674996"/>
                    <a:pt x="642550" y="675014"/>
                    <a:pt x="617220" y="678180"/>
                  </a:cubicBezTo>
                  <a:cubicBezTo>
                    <a:pt x="574306" y="683544"/>
                    <a:pt x="580580" y="682773"/>
                    <a:pt x="548640" y="693420"/>
                  </a:cubicBezTo>
                  <a:cubicBezTo>
                    <a:pt x="714296" y="721029"/>
                    <a:pt x="393507" y="669697"/>
                    <a:pt x="861060" y="708660"/>
                  </a:cubicBezTo>
                  <a:cubicBezTo>
                    <a:pt x="889018" y="710990"/>
                    <a:pt x="805247" y="714633"/>
                    <a:pt x="777240" y="716280"/>
                  </a:cubicBezTo>
                  <a:cubicBezTo>
                    <a:pt x="718866" y="719714"/>
                    <a:pt x="660400" y="721360"/>
                    <a:pt x="601980" y="723900"/>
                  </a:cubicBezTo>
                  <a:cubicBezTo>
                    <a:pt x="450262" y="754244"/>
                    <a:pt x="542087" y="733570"/>
                    <a:pt x="914400" y="723900"/>
                  </a:cubicBezTo>
                  <a:lnTo>
                    <a:pt x="1150620" y="716280"/>
                  </a:lnTo>
                  <a:cubicBezTo>
                    <a:pt x="1153160" y="680720"/>
                    <a:pt x="1158240" y="645251"/>
                    <a:pt x="1158240" y="609600"/>
                  </a:cubicBezTo>
                  <a:cubicBezTo>
                    <a:pt x="1158240" y="576815"/>
                    <a:pt x="1151874" y="486330"/>
                    <a:pt x="1143000" y="441960"/>
                  </a:cubicBezTo>
                  <a:cubicBezTo>
                    <a:pt x="1131510" y="384509"/>
                    <a:pt x="1135453" y="465038"/>
                    <a:pt x="1104900" y="373380"/>
                  </a:cubicBezTo>
                  <a:lnTo>
                    <a:pt x="1082040" y="304800"/>
                  </a:lnTo>
                  <a:cubicBezTo>
                    <a:pt x="1076839" y="289197"/>
                    <a:pt x="1072815" y="270443"/>
                    <a:pt x="1059180" y="259080"/>
                  </a:cubicBezTo>
                  <a:cubicBezTo>
                    <a:pt x="1050454" y="251808"/>
                    <a:pt x="1038860" y="248920"/>
                    <a:pt x="1028700" y="243840"/>
                  </a:cubicBezTo>
                  <a:cubicBezTo>
                    <a:pt x="1023620" y="233680"/>
                    <a:pt x="1017935" y="223801"/>
                    <a:pt x="1013460" y="213360"/>
                  </a:cubicBezTo>
                  <a:cubicBezTo>
                    <a:pt x="1010296" y="205977"/>
                    <a:pt x="1010982" y="196670"/>
                    <a:pt x="1005840" y="190500"/>
                  </a:cubicBezTo>
                  <a:cubicBezTo>
                    <a:pt x="997710" y="180744"/>
                    <a:pt x="985003" y="175905"/>
                    <a:pt x="975360" y="167640"/>
                  </a:cubicBezTo>
                  <a:cubicBezTo>
                    <a:pt x="967178" y="160627"/>
                    <a:pt x="959399" y="153059"/>
                    <a:pt x="952500" y="144780"/>
                  </a:cubicBezTo>
                  <a:cubicBezTo>
                    <a:pt x="946637" y="137745"/>
                    <a:pt x="943123" y="128955"/>
                    <a:pt x="937260" y="121920"/>
                  </a:cubicBezTo>
                  <a:cubicBezTo>
                    <a:pt x="930361" y="113641"/>
                    <a:pt x="921299" y="107339"/>
                    <a:pt x="914400" y="99060"/>
                  </a:cubicBezTo>
                  <a:cubicBezTo>
                    <a:pt x="908537" y="92025"/>
                    <a:pt x="906311" y="81921"/>
                    <a:pt x="899160" y="76200"/>
                  </a:cubicBezTo>
                  <a:cubicBezTo>
                    <a:pt x="892888" y="71182"/>
                    <a:pt x="883920" y="71120"/>
                    <a:pt x="876300" y="68580"/>
                  </a:cubicBezTo>
                  <a:cubicBezTo>
                    <a:pt x="872299" y="56577"/>
                    <a:pt x="857695" y="26403"/>
                    <a:pt x="876300" y="15240"/>
                  </a:cubicBezTo>
                  <a:cubicBezTo>
                    <a:pt x="885280" y="9852"/>
                    <a:pt x="896511" y="20806"/>
                    <a:pt x="906780" y="22860"/>
                  </a:cubicBezTo>
                  <a:cubicBezTo>
                    <a:pt x="1000197" y="41543"/>
                    <a:pt x="912183" y="20401"/>
                    <a:pt x="982980" y="38100"/>
                  </a:cubicBezTo>
                  <a:cubicBezTo>
                    <a:pt x="1026408" y="81528"/>
                    <a:pt x="990434" y="37713"/>
                    <a:pt x="1013460" y="91440"/>
                  </a:cubicBezTo>
                  <a:cubicBezTo>
                    <a:pt x="1017174" y="100106"/>
                    <a:pt x="1048958" y="141311"/>
                    <a:pt x="1051560" y="144780"/>
                  </a:cubicBezTo>
                  <a:cubicBezTo>
                    <a:pt x="1062349" y="177146"/>
                    <a:pt x="1066945" y="194528"/>
                    <a:pt x="1089660" y="228600"/>
                  </a:cubicBezTo>
                  <a:cubicBezTo>
                    <a:pt x="1102293" y="247550"/>
                    <a:pt x="1111853" y="259842"/>
                    <a:pt x="1120140" y="281940"/>
                  </a:cubicBezTo>
                  <a:cubicBezTo>
                    <a:pt x="1123817" y="291746"/>
                    <a:pt x="1124751" y="302389"/>
                    <a:pt x="1127760" y="312420"/>
                  </a:cubicBezTo>
                  <a:cubicBezTo>
                    <a:pt x="1132376" y="327807"/>
                    <a:pt x="1137920" y="342900"/>
                    <a:pt x="1143000" y="358140"/>
                  </a:cubicBezTo>
                  <a:lnTo>
                    <a:pt x="1150620" y="381000"/>
                  </a:lnTo>
                  <a:cubicBezTo>
                    <a:pt x="1150876" y="383045"/>
                    <a:pt x="1169549" y="488990"/>
                    <a:pt x="1150620" y="495300"/>
                  </a:cubicBezTo>
                  <a:cubicBezTo>
                    <a:pt x="1144542" y="497326"/>
                    <a:pt x="1131144" y="427561"/>
                    <a:pt x="1127760" y="419100"/>
                  </a:cubicBezTo>
                  <a:cubicBezTo>
                    <a:pt x="1121432" y="403280"/>
                    <a:pt x="1111820" y="388950"/>
                    <a:pt x="1104900" y="373380"/>
                  </a:cubicBezTo>
                  <a:cubicBezTo>
                    <a:pt x="1101638" y="366040"/>
                    <a:pt x="1100872" y="357704"/>
                    <a:pt x="1097280" y="350520"/>
                  </a:cubicBezTo>
                  <a:cubicBezTo>
                    <a:pt x="1089220" y="334400"/>
                    <a:pt x="1067809" y="310986"/>
                    <a:pt x="1059180" y="297180"/>
                  </a:cubicBezTo>
                  <a:cubicBezTo>
                    <a:pt x="1025748" y="243689"/>
                    <a:pt x="1064659" y="287419"/>
                    <a:pt x="1021080" y="243840"/>
                  </a:cubicBezTo>
                  <a:cubicBezTo>
                    <a:pt x="1006029" y="198686"/>
                    <a:pt x="1024305" y="242157"/>
                    <a:pt x="982980" y="190500"/>
                  </a:cubicBezTo>
                  <a:cubicBezTo>
                    <a:pt x="965679" y="168874"/>
                    <a:pt x="954181" y="138280"/>
                    <a:pt x="929640" y="121920"/>
                  </a:cubicBezTo>
                  <a:cubicBezTo>
                    <a:pt x="922957" y="117465"/>
                    <a:pt x="914400" y="116840"/>
                    <a:pt x="906780" y="114300"/>
                  </a:cubicBezTo>
                  <a:cubicBezTo>
                    <a:pt x="888662" y="59945"/>
                    <a:pt x="914353" y="125659"/>
                    <a:pt x="876300" y="68580"/>
                  </a:cubicBezTo>
                  <a:cubicBezTo>
                    <a:pt x="871845" y="61897"/>
                    <a:pt x="860957" y="47927"/>
                    <a:pt x="868680" y="45720"/>
                  </a:cubicBezTo>
                  <a:cubicBezTo>
                    <a:pt x="888370" y="40094"/>
                    <a:pt x="909320" y="50800"/>
                    <a:pt x="929640" y="53340"/>
                  </a:cubicBezTo>
                  <a:cubicBezTo>
                    <a:pt x="937260" y="55880"/>
                    <a:pt x="945117" y="57796"/>
                    <a:pt x="952500" y="60960"/>
                  </a:cubicBezTo>
                  <a:cubicBezTo>
                    <a:pt x="969387" y="68197"/>
                    <a:pt x="1008235" y="89426"/>
                    <a:pt x="1021080" y="99060"/>
                  </a:cubicBezTo>
                  <a:cubicBezTo>
                    <a:pt x="1029701" y="105526"/>
                    <a:pt x="1036320" y="114300"/>
                    <a:pt x="1043940" y="121920"/>
                  </a:cubicBezTo>
                  <a:cubicBezTo>
                    <a:pt x="1046480" y="129540"/>
                    <a:pt x="1047303" y="137969"/>
                    <a:pt x="1051560" y="144780"/>
                  </a:cubicBezTo>
                  <a:cubicBezTo>
                    <a:pt x="1060180" y="158572"/>
                    <a:pt x="1071330" y="170640"/>
                    <a:pt x="1082040" y="182880"/>
                  </a:cubicBezTo>
                  <a:cubicBezTo>
                    <a:pt x="1089136" y="190990"/>
                    <a:pt x="1098636" y="196971"/>
                    <a:pt x="1104900" y="205740"/>
                  </a:cubicBezTo>
                  <a:cubicBezTo>
                    <a:pt x="1111502" y="214983"/>
                    <a:pt x="1114504" y="226357"/>
                    <a:pt x="1120140" y="236220"/>
                  </a:cubicBezTo>
                  <a:cubicBezTo>
                    <a:pt x="1124684" y="244171"/>
                    <a:pt x="1131284" y="250889"/>
                    <a:pt x="1135380" y="259080"/>
                  </a:cubicBezTo>
                  <a:cubicBezTo>
                    <a:pt x="1144591" y="277502"/>
                    <a:pt x="1143296" y="292888"/>
                    <a:pt x="1150620" y="312420"/>
                  </a:cubicBezTo>
                  <a:cubicBezTo>
                    <a:pt x="1154608" y="323056"/>
                    <a:pt x="1161385" y="332459"/>
                    <a:pt x="1165860" y="342900"/>
                  </a:cubicBezTo>
                  <a:cubicBezTo>
                    <a:pt x="1169024" y="350283"/>
                    <a:pt x="1170940" y="358140"/>
                    <a:pt x="1173480" y="365760"/>
                  </a:cubicBezTo>
                  <a:cubicBezTo>
                    <a:pt x="1176020" y="388620"/>
                    <a:pt x="1178413" y="411497"/>
                    <a:pt x="1181100" y="434340"/>
                  </a:cubicBezTo>
                  <a:cubicBezTo>
                    <a:pt x="1183493" y="454678"/>
                    <a:pt x="1187358" y="474867"/>
                    <a:pt x="1188720" y="495300"/>
                  </a:cubicBezTo>
                  <a:cubicBezTo>
                    <a:pt x="1192441" y="551114"/>
                    <a:pt x="1196340" y="607002"/>
                    <a:pt x="1196340" y="662940"/>
                  </a:cubicBezTo>
                  <a:cubicBezTo>
                    <a:pt x="1196340" y="670972"/>
                    <a:pt x="1190927" y="647803"/>
                    <a:pt x="1188720" y="640080"/>
                  </a:cubicBezTo>
                  <a:cubicBezTo>
                    <a:pt x="1169584" y="573103"/>
                    <a:pt x="1191750" y="641550"/>
                    <a:pt x="1173480" y="586740"/>
                  </a:cubicBezTo>
                  <a:cubicBezTo>
                    <a:pt x="1170940" y="568960"/>
                    <a:pt x="1169899" y="550901"/>
                    <a:pt x="1165860" y="533400"/>
                  </a:cubicBezTo>
                  <a:cubicBezTo>
                    <a:pt x="1162248" y="517747"/>
                    <a:pt x="1156261" y="502722"/>
                    <a:pt x="1150620" y="487680"/>
                  </a:cubicBezTo>
                  <a:cubicBezTo>
                    <a:pt x="1124596" y="418283"/>
                    <a:pt x="1128772" y="428745"/>
                    <a:pt x="1104900" y="381000"/>
                  </a:cubicBezTo>
                  <a:cubicBezTo>
                    <a:pt x="1092383" y="318414"/>
                    <a:pt x="1105119" y="364717"/>
                    <a:pt x="1074420" y="297180"/>
                  </a:cubicBezTo>
                  <a:cubicBezTo>
                    <a:pt x="1052132" y="248145"/>
                    <a:pt x="1073003" y="268295"/>
                    <a:pt x="1036320" y="243840"/>
                  </a:cubicBezTo>
                  <a:cubicBezTo>
                    <a:pt x="1026277" y="218734"/>
                    <a:pt x="1022818" y="190934"/>
                    <a:pt x="990600" y="182880"/>
                  </a:cubicBezTo>
                  <a:lnTo>
                    <a:pt x="960120" y="190500"/>
                  </a:lnTo>
                  <a:cubicBezTo>
                    <a:pt x="900683" y="249937"/>
                    <a:pt x="976988" y="178452"/>
                    <a:pt x="906780" y="228600"/>
                  </a:cubicBezTo>
                  <a:cubicBezTo>
                    <a:pt x="888112" y="241934"/>
                    <a:pt x="868877" y="274025"/>
                    <a:pt x="899160" y="228600"/>
                  </a:cubicBezTo>
                  <a:cubicBezTo>
                    <a:pt x="899768" y="225558"/>
                    <a:pt x="916201" y="176160"/>
                    <a:pt x="899160" y="167640"/>
                  </a:cubicBezTo>
                  <a:cubicBezTo>
                    <a:pt x="891976" y="164048"/>
                    <a:pt x="883484" y="171668"/>
                    <a:pt x="876300" y="175260"/>
                  </a:cubicBezTo>
                  <a:cubicBezTo>
                    <a:pt x="819806" y="203507"/>
                    <a:pt x="837555" y="200947"/>
                    <a:pt x="792480" y="220980"/>
                  </a:cubicBezTo>
                  <a:cubicBezTo>
                    <a:pt x="779981" y="226535"/>
                    <a:pt x="767235" y="231546"/>
                    <a:pt x="754380" y="236220"/>
                  </a:cubicBezTo>
                  <a:cubicBezTo>
                    <a:pt x="739283" y="241710"/>
                    <a:pt x="708660" y="251460"/>
                    <a:pt x="708660" y="251460"/>
                  </a:cubicBezTo>
                  <a:cubicBezTo>
                    <a:pt x="716280" y="243840"/>
                    <a:pt x="725256" y="237369"/>
                    <a:pt x="731520" y="228600"/>
                  </a:cubicBezTo>
                  <a:cubicBezTo>
                    <a:pt x="738122" y="219357"/>
                    <a:pt x="741124" y="207983"/>
                    <a:pt x="746760" y="198120"/>
                  </a:cubicBezTo>
                  <a:cubicBezTo>
                    <a:pt x="751304" y="190169"/>
                    <a:pt x="757146" y="183026"/>
                    <a:pt x="762000" y="175260"/>
                  </a:cubicBezTo>
                  <a:cubicBezTo>
                    <a:pt x="769850" y="162701"/>
                    <a:pt x="775221" y="148405"/>
                    <a:pt x="784860" y="137160"/>
                  </a:cubicBezTo>
                  <a:cubicBezTo>
                    <a:pt x="790820" y="130207"/>
                    <a:pt x="807720" y="131078"/>
                    <a:pt x="807720" y="121920"/>
                  </a:cubicBezTo>
                  <a:cubicBezTo>
                    <a:pt x="807720" y="113888"/>
                    <a:pt x="792652" y="127592"/>
                    <a:pt x="784860" y="129540"/>
                  </a:cubicBezTo>
                  <a:cubicBezTo>
                    <a:pt x="772295" y="132681"/>
                    <a:pt x="759712" y="137160"/>
                    <a:pt x="746760" y="137160"/>
                  </a:cubicBezTo>
                  <a:cubicBezTo>
                    <a:pt x="738728" y="137160"/>
                    <a:pt x="762000" y="132080"/>
                    <a:pt x="769620" y="129540"/>
                  </a:cubicBezTo>
                  <a:cubicBezTo>
                    <a:pt x="777240" y="121920"/>
                    <a:pt x="783514" y="112658"/>
                    <a:pt x="792480" y="106680"/>
                  </a:cubicBezTo>
                  <a:cubicBezTo>
                    <a:pt x="799163" y="102225"/>
                    <a:pt x="810885" y="92377"/>
                    <a:pt x="815340" y="99060"/>
                  </a:cubicBezTo>
                  <a:cubicBezTo>
                    <a:pt x="825411" y="114166"/>
                    <a:pt x="788815" y="154747"/>
                    <a:pt x="784860" y="160020"/>
                  </a:cubicBezTo>
                  <a:cubicBezTo>
                    <a:pt x="758346" y="239561"/>
                    <a:pt x="753596" y="206885"/>
                    <a:pt x="876300" y="198120"/>
                  </a:cubicBezTo>
                  <a:cubicBezTo>
                    <a:pt x="901700" y="187960"/>
                    <a:pt x="926547" y="176291"/>
                    <a:pt x="952500" y="167640"/>
                  </a:cubicBezTo>
                  <a:cubicBezTo>
                    <a:pt x="960120" y="165100"/>
                    <a:pt x="982743" y="156856"/>
                    <a:pt x="975360" y="160020"/>
                  </a:cubicBezTo>
                  <a:cubicBezTo>
                    <a:pt x="950215" y="170796"/>
                    <a:pt x="922912" y="176927"/>
                    <a:pt x="899160" y="190500"/>
                  </a:cubicBezTo>
                  <a:cubicBezTo>
                    <a:pt x="881380" y="200660"/>
                    <a:pt x="862859" y="209621"/>
                    <a:pt x="845820" y="220980"/>
                  </a:cubicBezTo>
                  <a:cubicBezTo>
                    <a:pt x="832288" y="230002"/>
                    <a:pt x="821441" y="242728"/>
                    <a:pt x="807720" y="251460"/>
                  </a:cubicBezTo>
                  <a:cubicBezTo>
                    <a:pt x="793345" y="260608"/>
                    <a:pt x="776718" y="265735"/>
                    <a:pt x="762000" y="274320"/>
                  </a:cubicBezTo>
                  <a:cubicBezTo>
                    <a:pt x="746179" y="283549"/>
                    <a:pt x="730933" y="293810"/>
                    <a:pt x="716280" y="304800"/>
                  </a:cubicBezTo>
                  <a:cubicBezTo>
                    <a:pt x="700410" y="316703"/>
                    <a:pt x="687571" y="332693"/>
                    <a:pt x="670560" y="342900"/>
                  </a:cubicBezTo>
                  <a:cubicBezTo>
                    <a:pt x="661580" y="348288"/>
                    <a:pt x="650240" y="347980"/>
                    <a:pt x="640080" y="350520"/>
                  </a:cubicBezTo>
                  <a:cubicBezTo>
                    <a:pt x="655320" y="353060"/>
                    <a:pt x="670426" y="359677"/>
                    <a:pt x="685800" y="358140"/>
                  </a:cubicBezTo>
                  <a:cubicBezTo>
                    <a:pt x="697103" y="357010"/>
                    <a:pt x="705795" y="347269"/>
                    <a:pt x="716280" y="342900"/>
                  </a:cubicBezTo>
                  <a:cubicBezTo>
                    <a:pt x="736312" y="334553"/>
                    <a:pt x="756920" y="327660"/>
                    <a:pt x="777240" y="320040"/>
                  </a:cubicBezTo>
                  <a:cubicBezTo>
                    <a:pt x="846102" y="251178"/>
                    <a:pt x="759065" y="329127"/>
                    <a:pt x="899160" y="259080"/>
                  </a:cubicBezTo>
                  <a:cubicBezTo>
                    <a:pt x="909320" y="254000"/>
                    <a:pt x="937672" y="235808"/>
                    <a:pt x="929640" y="243840"/>
                  </a:cubicBezTo>
                  <a:cubicBezTo>
                    <a:pt x="833761" y="339719"/>
                    <a:pt x="894048" y="261939"/>
                    <a:pt x="792480" y="327660"/>
                  </a:cubicBezTo>
                  <a:cubicBezTo>
                    <a:pt x="769811" y="342328"/>
                    <a:pt x="753986" y="366023"/>
                    <a:pt x="731520" y="381000"/>
                  </a:cubicBezTo>
                  <a:cubicBezTo>
                    <a:pt x="707891" y="396752"/>
                    <a:pt x="682124" y="409719"/>
                    <a:pt x="655320" y="419100"/>
                  </a:cubicBezTo>
                  <a:cubicBezTo>
                    <a:pt x="630871" y="427657"/>
                    <a:pt x="604250" y="428058"/>
                    <a:pt x="579120" y="434340"/>
                  </a:cubicBezTo>
                  <a:cubicBezTo>
                    <a:pt x="563535" y="438236"/>
                    <a:pt x="548640" y="444500"/>
                    <a:pt x="533400" y="449580"/>
                  </a:cubicBezTo>
                  <a:cubicBezTo>
                    <a:pt x="525780" y="457200"/>
                    <a:pt x="500901" y="467621"/>
                    <a:pt x="510540" y="472440"/>
                  </a:cubicBezTo>
                  <a:cubicBezTo>
                    <a:pt x="526604" y="480472"/>
                    <a:pt x="546916" y="470720"/>
                    <a:pt x="563880" y="464820"/>
                  </a:cubicBezTo>
                  <a:cubicBezTo>
                    <a:pt x="605777" y="450247"/>
                    <a:pt x="645120" y="429167"/>
                    <a:pt x="685800" y="411480"/>
                  </a:cubicBezTo>
                  <a:lnTo>
                    <a:pt x="739140" y="388620"/>
                  </a:lnTo>
                  <a:cubicBezTo>
                    <a:pt x="762059" y="378593"/>
                    <a:pt x="783451" y="364207"/>
                    <a:pt x="807720" y="358140"/>
                  </a:cubicBezTo>
                  <a:cubicBezTo>
                    <a:pt x="828040" y="353060"/>
                    <a:pt x="848586" y="348810"/>
                    <a:pt x="868680" y="342900"/>
                  </a:cubicBezTo>
                  <a:cubicBezTo>
                    <a:pt x="891797" y="336101"/>
                    <a:pt x="937260" y="320040"/>
                    <a:pt x="937260" y="320040"/>
                  </a:cubicBezTo>
                  <a:cubicBezTo>
                    <a:pt x="927100" y="327660"/>
                    <a:pt x="918139" y="337220"/>
                    <a:pt x="906780" y="342900"/>
                  </a:cubicBezTo>
                  <a:cubicBezTo>
                    <a:pt x="892412" y="350084"/>
                    <a:pt x="875889" y="351961"/>
                    <a:pt x="861060" y="358140"/>
                  </a:cubicBezTo>
                  <a:cubicBezTo>
                    <a:pt x="845332" y="364693"/>
                    <a:pt x="830811" y="373860"/>
                    <a:pt x="815340" y="381000"/>
                  </a:cubicBezTo>
                  <a:cubicBezTo>
                    <a:pt x="797776" y="389106"/>
                    <a:pt x="778860" y="394376"/>
                    <a:pt x="762000" y="403860"/>
                  </a:cubicBezTo>
                  <a:cubicBezTo>
                    <a:pt x="585834" y="502953"/>
                    <a:pt x="807932" y="403024"/>
                    <a:pt x="609600" y="472440"/>
                  </a:cubicBezTo>
                  <a:cubicBezTo>
                    <a:pt x="495164" y="512493"/>
                    <a:pt x="582227" y="485703"/>
                    <a:pt x="495300" y="541020"/>
                  </a:cubicBezTo>
                  <a:cubicBezTo>
                    <a:pt x="483760" y="548364"/>
                    <a:pt x="443708" y="558509"/>
                    <a:pt x="457200" y="556260"/>
                  </a:cubicBezTo>
                  <a:cubicBezTo>
                    <a:pt x="485766" y="551499"/>
                    <a:pt x="512749" y="539682"/>
                    <a:pt x="541020" y="533400"/>
                  </a:cubicBezTo>
                  <a:cubicBezTo>
                    <a:pt x="558553" y="529504"/>
                    <a:pt x="576580" y="528320"/>
                    <a:pt x="594360" y="525780"/>
                  </a:cubicBezTo>
                  <a:cubicBezTo>
                    <a:pt x="617220" y="515620"/>
                    <a:pt x="639350" y="503626"/>
                    <a:pt x="662940" y="495300"/>
                  </a:cubicBezTo>
                  <a:cubicBezTo>
                    <a:pt x="682691" y="488329"/>
                    <a:pt x="703511" y="484857"/>
                    <a:pt x="723900" y="480060"/>
                  </a:cubicBezTo>
                  <a:cubicBezTo>
                    <a:pt x="746695" y="474696"/>
                    <a:pt x="769463" y="469136"/>
                    <a:pt x="792480" y="464820"/>
                  </a:cubicBezTo>
                  <a:cubicBezTo>
                    <a:pt x="901693" y="444343"/>
                    <a:pt x="801862" y="468190"/>
                    <a:pt x="876300" y="449580"/>
                  </a:cubicBezTo>
                  <a:cubicBezTo>
                    <a:pt x="881380" y="457200"/>
                    <a:pt x="897339" y="465352"/>
                    <a:pt x="891540" y="472440"/>
                  </a:cubicBezTo>
                  <a:cubicBezTo>
                    <a:pt x="851255" y="521677"/>
                    <a:pt x="768493" y="549284"/>
                    <a:pt x="716280" y="579120"/>
                  </a:cubicBezTo>
                  <a:cubicBezTo>
                    <a:pt x="698500" y="589280"/>
                    <a:pt x="643073" y="604633"/>
                    <a:pt x="662940" y="609600"/>
                  </a:cubicBezTo>
                  <a:cubicBezTo>
                    <a:pt x="691036" y="616624"/>
                    <a:pt x="719286" y="595898"/>
                    <a:pt x="746760" y="586740"/>
                  </a:cubicBezTo>
                  <a:cubicBezTo>
                    <a:pt x="800421" y="568853"/>
                    <a:pt x="796310" y="562239"/>
                    <a:pt x="845820" y="541020"/>
                  </a:cubicBezTo>
                  <a:cubicBezTo>
                    <a:pt x="865767" y="532471"/>
                    <a:pt x="926930" y="510100"/>
                    <a:pt x="906780" y="518160"/>
                  </a:cubicBezTo>
                  <a:cubicBezTo>
                    <a:pt x="869621" y="533024"/>
                    <a:pt x="844317" y="541922"/>
                    <a:pt x="807720" y="563880"/>
                  </a:cubicBezTo>
                  <a:cubicBezTo>
                    <a:pt x="795020" y="571500"/>
                    <a:pt x="782179" y="578890"/>
                    <a:pt x="769620" y="586740"/>
                  </a:cubicBezTo>
                  <a:cubicBezTo>
                    <a:pt x="761854" y="591594"/>
                    <a:pt x="738569" y="597884"/>
                    <a:pt x="746760" y="601980"/>
                  </a:cubicBezTo>
                  <a:cubicBezTo>
                    <a:pt x="758344" y="607772"/>
                    <a:pt x="772160" y="596900"/>
                    <a:pt x="784860" y="594360"/>
                  </a:cubicBezTo>
                  <a:cubicBezTo>
                    <a:pt x="861472" y="556054"/>
                    <a:pt x="764810" y="601043"/>
                    <a:pt x="853440" y="571500"/>
                  </a:cubicBezTo>
                  <a:cubicBezTo>
                    <a:pt x="928783" y="546386"/>
                    <a:pt x="886618" y="552084"/>
                    <a:pt x="960120" y="518160"/>
                  </a:cubicBezTo>
                  <a:cubicBezTo>
                    <a:pt x="974706" y="511428"/>
                    <a:pt x="990743" y="508410"/>
                    <a:pt x="1005840" y="502920"/>
                  </a:cubicBezTo>
                  <a:cubicBezTo>
                    <a:pt x="1018695" y="498246"/>
                    <a:pt x="1031240" y="492760"/>
                    <a:pt x="1043940" y="487680"/>
                  </a:cubicBezTo>
                  <a:cubicBezTo>
                    <a:pt x="971092" y="560528"/>
                    <a:pt x="1043798" y="499181"/>
                    <a:pt x="960120" y="541020"/>
                  </a:cubicBezTo>
                  <a:cubicBezTo>
                    <a:pt x="938687" y="551736"/>
                    <a:pt x="920258" y="567759"/>
                    <a:pt x="899160" y="579120"/>
                  </a:cubicBezTo>
                  <a:cubicBezTo>
                    <a:pt x="887117" y="585605"/>
                    <a:pt x="848084" y="598685"/>
                    <a:pt x="861060" y="594360"/>
                  </a:cubicBezTo>
                  <a:cubicBezTo>
                    <a:pt x="891540" y="584200"/>
                    <a:pt x="920995" y="570181"/>
                    <a:pt x="952500" y="563880"/>
                  </a:cubicBezTo>
                  <a:cubicBezTo>
                    <a:pt x="965200" y="561340"/>
                    <a:pt x="978105" y="559668"/>
                    <a:pt x="990600" y="556260"/>
                  </a:cubicBezTo>
                  <a:cubicBezTo>
                    <a:pt x="1006098" y="552033"/>
                    <a:pt x="1020874" y="545433"/>
                    <a:pt x="1036320" y="541020"/>
                  </a:cubicBezTo>
                  <a:cubicBezTo>
                    <a:pt x="1056459" y="535266"/>
                    <a:pt x="1076960" y="530860"/>
                    <a:pt x="1097280" y="525780"/>
                  </a:cubicBezTo>
                  <a:cubicBezTo>
                    <a:pt x="1104900" y="530860"/>
                    <a:pt x="1125635" y="533694"/>
                    <a:pt x="1120140" y="541020"/>
                  </a:cubicBezTo>
                  <a:cubicBezTo>
                    <a:pt x="1113316" y="550119"/>
                    <a:pt x="1048908" y="561362"/>
                    <a:pt x="1036320" y="563880"/>
                  </a:cubicBezTo>
                  <a:cubicBezTo>
                    <a:pt x="1028700" y="571500"/>
                    <a:pt x="1021642" y="579727"/>
                    <a:pt x="1013460" y="586740"/>
                  </a:cubicBezTo>
                  <a:cubicBezTo>
                    <a:pt x="1003817" y="595005"/>
                    <a:pt x="971621" y="603920"/>
                    <a:pt x="982980" y="609600"/>
                  </a:cubicBezTo>
                  <a:cubicBezTo>
                    <a:pt x="992396" y="614308"/>
                    <a:pt x="1047622" y="584899"/>
                    <a:pt x="1059180" y="579120"/>
                  </a:cubicBezTo>
                  <a:cubicBezTo>
                    <a:pt x="1054100" y="586740"/>
                    <a:pt x="1049900" y="595027"/>
                    <a:pt x="1043940" y="601980"/>
                  </a:cubicBezTo>
                  <a:cubicBezTo>
                    <a:pt x="1034589" y="612889"/>
                    <a:pt x="1013460" y="618092"/>
                    <a:pt x="1013460" y="632460"/>
                  </a:cubicBezTo>
                  <a:cubicBezTo>
                    <a:pt x="1013460" y="643819"/>
                    <a:pt x="1033780" y="642620"/>
                    <a:pt x="1043940" y="647700"/>
                  </a:cubicBezTo>
                  <a:cubicBezTo>
                    <a:pt x="1066800" y="645160"/>
                    <a:pt x="1089519" y="640080"/>
                    <a:pt x="1112520" y="640080"/>
                  </a:cubicBezTo>
                  <a:cubicBezTo>
                    <a:pt x="1120552" y="640080"/>
                    <a:pt x="1135380" y="639668"/>
                    <a:pt x="1135380" y="647700"/>
                  </a:cubicBezTo>
                  <a:cubicBezTo>
                    <a:pt x="1135380" y="656858"/>
                    <a:pt x="1119555" y="657077"/>
                    <a:pt x="1112520" y="662940"/>
                  </a:cubicBezTo>
                  <a:cubicBezTo>
                    <a:pt x="1104241" y="669839"/>
                    <a:pt x="1097939" y="678901"/>
                    <a:pt x="1089660" y="685800"/>
                  </a:cubicBezTo>
                  <a:cubicBezTo>
                    <a:pt x="1082625" y="691663"/>
                    <a:pt x="1066800" y="710198"/>
                    <a:pt x="1066800" y="701040"/>
                  </a:cubicBezTo>
                  <a:lnTo>
                    <a:pt x="1089660" y="678180"/>
                  </a:lnTo>
                  <a:cubicBezTo>
                    <a:pt x="1092200" y="668020"/>
                    <a:pt x="1097280" y="658173"/>
                    <a:pt x="1097280" y="647700"/>
                  </a:cubicBezTo>
                  <a:cubicBezTo>
                    <a:pt x="1097280" y="624699"/>
                    <a:pt x="1095238" y="601434"/>
                    <a:pt x="1089660" y="579120"/>
                  </a:cubicBezTo>
                  <a:cubicBezTo>
                    <a:pt x="1087439" y="570235"/>
                    <a:pt x="1081923" y="561512"/>
                    <a:pt x="1074420" y="556260"/>
                  </a:cubicBezTo>
                  <a:cubicBezTo>
                    <a:pt x="1005855" y="508264"/>
                    <a:pt x="976959" y="523633"/>
                    <a:pt x="883920" y="518160"/>
                  </a:cubicBezTo>
                  <a:cubicBezTo>
                    <a:pt x="899160" y="513080"/>
                    <a:pt x="914055" y="506816"/>
                    <a:pt x="929640" y="502920"/>
                  </a:cubicBezTo>
                  <a:cubicBezTo>
                    <a:pt x="939800" y="500380"/>
                    <a:pt x="970593" y="495300"/>
                    <a:pt x="960120" y="495300"/>
                  </a:cubicBezTo>
                  <a:cubicBezTo>
                    <a:pt x="939642" y="495300"/>
                    <a:pt x="919450" y="500153"/>
                    <a:pt x="899160" y="502920"/>
                  </a:cubicBezTo>
                  <a:lnTo>
                    <a:pt x="792480" y="518160"/>
                  </a:lnTo>
                  <a:cubicBezTo>
                    <a:pt x="762000" y="513080"/>
                    <a:pt x="725169" y="522223"/>
                    <a:pt x="701040" y="502920"/>
                  </a:cubicBezTo>
                  <a:cubicBezTo>
                    <a:pt x="686601" y="491368"/>
                    <a:pt x="737623" y="495500"/>
                    <a:pt x="754380" y="487680"/>
                  </a:cubicBezTo>
                  <a:cubicBezTo>
                    <a:pt x="776094" y="477547"/>
                    <a:pt x="793907" y="460296"/>
                    <a:pt x="815340" y="449580"/>
                  </a:cubicBezTo>
                  <a:cubicBezTo>
                    <a:pt x="849944" y="432278"/>
                    <a:pt x="889830" y="425320"/>
                    <a:pt x="922020" y="403860"/>
                  </a:cubicBezTo>
                  <a:cubicBezTo>
                    <a:pt x="937260" y="393700"/>
                    <a:pt x="952034" y="382804"/>
                    <a:pt x="967740" y="373380"/>
                  </a:cubicBezTo>
                  <a:cubicBezTo>
                    <a:pt x="977480" y="367536"/>
                    <a:pt x="998220" y="369499"/>
                    <a:pt x="998220" y="358140"/>
                  </a:cubicBezTo>
                  <a:cubicBezTo>
                    <a:pt x="998220" y="347667"/>
                    <a:pt x="977675" y="362448"/>
                    <a:pt x="967740" y="365760"/>
                  </a:cubicBezTo>
                  <a:cubicBezTo>
                    <a:pt x="954764" y="370085"/>
                    <a:pt x="942447" y="376197"/>
                    <a:pt x="929640" y="381000"/>
                  </a:cubicBezTo>
                  <a:cubicBezTo>
                    <a:pt x="922119" y="383820"/>
                    <a:pt x="913801" y="384719"/>
                    <a:pt x="906780" y="388620"/>
                  </a:cubicBezTo>
                  <a:cubicBezTo>
                    <a:pt x="890769" y="397515"/>
                    <a:pt x="877798" y="411661"/>
                    <a:pt x="861060" y="419100"/>
                  </a:cubicBezTo>
                  <a:cubicBezTo>
                    <a:pt x="831700" y="432149"/>
                    <a:pt x="800100" y="439420"/>
                    <a:pt x="769620" y="449580"/>
                  </a:cubicBezTo>
                  <a:lnTo>
                    <a:pt x="746760" y="457200"/>
                  </a:lnTo>
                  <a:cubicBezTo>
                    <a:pt x="739140" y="459740"/>
                    <a:pt x="716379" y="467640"/>
                    <a:pt x="723900" y="464820"/>
                  </a:cubicBezTo>
                  <a:lnTo>
                    <a:pt x="784860" y="441960"/>
                  </a:lnTo>
                  <a:cubicBezTo>
                    <a:pt x="865676" y="377308"/>
                    <a:pt x="784942" y="433216"/>
                    <a:pt x="853440" y="403860"/>
                  </a:cubicBezTo>
                  <a:cubicBezTo>
                    <a:pt x="861858" y="400252"/>
                    <a:pt x="882776" y="382144"/>
                    <a:pt x="876300" y="388620"/>
                  </a:cubicBezTo>
                  <a:cubicBezTo>
                    <a:pt x="864800" y="400120"/>
                    <a:pt x="849700" y="407600"/>
                    <a:pt x="838200" y="419100"/>
                  </a:cubicBezTo>
                  <a:cubicBezTo>
                    <a:pt x="795118" y="462182"/>
                    <a:pt x="857870" y="424505"/>
                    <a:pt x="792480" y="457200"/>
                  </a:cubicBezTo>
                  <a:cubicBezTo>
                    <a:pt x="773571" y="513928"/>
                    <a:pt x="772756" y="493548"/>
                    <a:pt x="899160" y="464820"/>
                  </a:cubicBezTo>
                  <a:cubicBezTo>
                    <a:pt x="918023" y="460533"/>
                    <a:pt x="935018" y="450241"/>
                    <a:pt x="952500" y="441960"/>
                  </a:cubicBezTo>
                  <a:cubicBezTo>
                    <a:pt x="983297" y="427372"/>
                    <a:pt x="1016678" y="416687"/>
                    <a:pt x="1043940" y="396240"/>
                  </a:cubicBezTo>
                  <a:cubicBezTo>
                    <a:pt x="1054100" y="388620"/>
                    <a:pt x="1086468" y="369364"/>
                    <a:pt x="1074420" y="373380"/>
                  </a:cubicBezTo>
                  <a:lnTo>
                    <a:pt x="1051560" y="381000"/>
                  </a:lnTo>
                  <a:cubicBezTo>
                    <a:pt x="1027003" y="413743"/>
                    <a:pt x="1024840" y="419620"/>
                    <a:pt x="990600" y="449580"/>
                  </a:cubicBezTo>
                  <a:cubicBezTo>
                    <a:pt x="983708" y="455611"/>
                    <a:pt x="975360" y="459740"/>
                    <a:pt x="967740" y="464820"/>
                  </a:cubicBezTo>
                  <a:cubicBezTo>
                    <a:pt x="975360" y="467360"/>
                    <a:pt x="983416" y="468848"/>
                    <a:pt x="990600" y="472440"/>
                  </a:cubicBezTo>
                  <a:cubicBezTo>
                    <a:pt x="998791" y="476536"/>
                    <a:pt x="1004302" y="487680"/>
                    <a:pt x="1013460" y="487680"/>
                  </a:cubicBezTo>
                  <a:cubicBezTo>
                    <a:pt x="1039363" y="487680"/>
                    <a:pt x="1063757" y="472440"/>
                    <a:pt x="1089660" y="472440"/>
                  </a:cubicBezTo>
                  <a:cubicBezTo>
                    <a:pt x="1103338" y="472440"/>
                    <a:pt x="1064367" y="482877"/>
                    <a:pt x="1051560" y="487680"/>
                  </a:cubicBezTo>
                  <a:cubicBezTo>
                    <a:pt x="999527" y="507192"/>
                    <a:pt x="1063479" y="477911"/>
                    <a:pt x="982980" y="518160"/>
                  </a:cubicBezTo>
                  <a:cubicBezTo>
                    <a:pt x="985520" y="500380"/>
                    <a:pt x="987078" y="482432"/>
                    <a:pt x="990600" y="464820"/>
                  </a:cubicBezTo>
                  <a:cubicBezTo>
                    <a:pt x="992175" y="456944"/>
                    <a:pt x="996478" y="449801"/>
                    <a:pt x="998220" y="441960"/>
                  </a:cubicBezTo>
                  <a:cubicBezTo>
                    <a:pt x="1001572" y="426878"/>
                    <a:pt x="1003300" y="411480"/>
                    <a:pt x="1005840" y="396240"/>
                  </a:cubicBezTo>
                  <a:cubicBezTo>
                    <a:pt x="1003300" y="360680"/>
                    <a:pt x="1009494" y="323381"/>
                    <a:pt x="998220" y="289560"/>
                  </a:cubicBezTo>
                  <a:cubicBezTo>
                    <a:pt x="994908" y="279625"/>
                    <a:pt x="978213" y="281940"/>
                    <a:pt x="967740" y="281940"/>
                  </a:cubicBezTo>
                  <a:cubicBezTo>
                    <a:pt x="931166" y="281940"/>
                    <a:pt x="894154" y="299182"/>
                    <a:pt x="861060" y="312420"/>
                  </a:cubicBezTo>
                  <a:cubicBezTo>
                    <a:pt x="850582" y="322898"/>
                    <a:pt x="771055" y="379706"/>
                    <a:pt x="868680" y="365760"/>
                  </a:cubicBezTo>
                  <a:cubicBezTo>
                    <a:pt x="891170" y="362547"/>
                    <a:pt x="911465" y="348911"/>
                    <a:pt x="929640" y="335280"/>
                  </a:cubicBezTo>
                  <a:cubicBezTo>
                    <a:pt x="1007842" y="276628"/>
                    <a:pt x="972639" y="307521"/>
                    <a:pt x="1036320" y="243840"/>
                  </a:cubicBezTo>
                  <a:cubicBezTo>
                    <a:pt x="1031240" y="228600"/>
                    <a:pt x="1036413" y="202912"/>
                    <a:pt x="1021080" y="198120"/>
                  </a:cubicBezTo>
                  <a:cubicBezTo>
                    <a:pt x="907167" y="162522"/>
                    <a:pt x="940985" y="200068"/>
                    <a:pt x="883920" y="228600"/>
                  </a:cubicBezTo>
                  <a:cubicBezTo>
                    <a:pt x="869552" y="235784"/>
                    <a:pt x="853328" y="238437"/>
                    <a:pt x="838200" y="243840"/>
                  </a:cubicBezTo>
                  <a:cubicBezTo>
                    <a:pt x="817763" y="251139"/>
                    <a:pt x="797187" y="258151"/>
                    <a:pt x="777240" y="266700"/>
                  </a:cubicBezTo>
                  <a:cubicBezTo>
                    <a:pt x="761579" y="273412"/>
                    <a:pt x="746415" y="281285"/>
                    <a:pt x="731520" y="289560"/>
                  </a:cubicBezTo>
                  <a:cubicBezTo>
                    <a:pt x="723514" y="294008"/>
                    <a:pt x="708660" y="295642"/>
                    <a:pt x="708660" y="304800"/>
                  </a:cubicBezTo>
                  <a:cubicBezTo>
                    <a:pt x="708660" y="312832"/>
                    <a:pt x="723900" y="299720"/>
                    <a:pt x="731520" y="297180"/>
                  </a:cubicBezTo>
                  <a:cubicBezTo>
                    <a:pt x="736600" y="289560"/>
                    <a:pt x="739984" y="280480"/>
                    <a:pt x="746760" y="274320"/>
                  </a:cubicBezTo>
                  <a:cubicBezTo>
                    <a:pt x="807766" y="218860"/>
                    <a:pt x="795925" y="235937"/>
                    <a:pt x="838200" y="205740"/>
                  </a:cubicBezTo>
                  <a:cubicBezTo>
                    <a:pt x="848534" y="198358"/>
                    <a:pt x="855980" y="182880"/>
                    <a:pt x="868680" y="182880"/>
                  </a:cubicBezTo>
                  <a:cubicBezTo>
                    <a:pt x="879456" y="182880"/>
                    <a:pt x="854099" y="198841"/>
                    <a:pt x="845820" y="205740"/>
                  </a:cubicBezTo>
                  <a:cubicBezTo>
                    <a:pt x="811463" y="234371"/>
                    <a:pt x="814289" y="211126"/>
                    <a:pt x="777240" y="266700"/>
                  </a:cubicBezTo>
                  <a:cubicBezTo>
                    <a:pt x="772160" y="274320"/>
                    <a:pt x="754674" y="295055"/>
                    <a:pt x="762000" y="289560"/>
                  </a:cubicBezTo>
                  <a:cubicBezTo>
                    <a:pt x="831491" y="237442"/>
                    <a:pt x="786570" y="256203"/>
                    <a:pt x="838200" y="198120"/>
                  </a:cubicBezTo>
                  <a:cubicBezTo>
                    <a:pt x="846637" y="188628"/>
                    <a:pt x="858520" y="182880"/>
                    <a:pt x="868680" y="175260"/>
                  </a:cubicBezTo>
                  <a:cubicBezTo>
                    <a:pt x="902752" y="107116"/>
                    <a:pt x="906344" y="135853"/>
                    <a:pt x="891540" y="91440"/>
                  </a:cubicBezTo>
                  <a:cubicBezTo>
                    <a:pt x="871220" y="101600"/>
                    <a:pt x="851674" y="113483"/>
                    <a:pt x="830580" y="121920"/>
                  </a:cubicBezTo>
                  <a:cubicBezTo>
                    <a:pt x="803501" y="132752"/>
                    <a:pt x="771279" y="144417"/>
                    <a:pt x="746760" y="160020"/>
                  </a:cubicBezTo>
                  <a:cubicBezTo>
                    <a:pt x="733039" y="168752"/>
                    <a:pt x="721671" y="180742"/>
                    <a:pt x="708660" y="190500"/>
                  </a:cubicBezTo>
                  <a:cubicBezTo>
                    <a:pt x="701334" y="195995"/>
                    <a:pt x="685800" y="214898"/>
                    <a:pt x="685800" y="205740"/>
                  </a:cubicBezTo>
                  <a:cubicBezTo>
                    <a:pt x="685800" y="194964"/>
                    <a:pt x="700516" y="189938"/>
                    <a:pt x="708660" y="182880"/>
                  </a:cubicBezTo>
                  <a:cubicBezTo>
                    <a:pt x="799720" y="103961"/>
                    <a:pt x="767220" y="123120"/>
                    <a:pt x="830580" y="91440"/>
                  </a:cubicBezTo>
                  <a:cubicBezTo>
                    <a:pt x="828139" y="101206"/>
                    <a:pt x="820806" y="133848"/>
                    <a:pt x="815340" y="144780"/>
                  </a:cubicBezTo>
                  <a:cubicBezTo>
                    <a:pt x="811244" y="152971"/>
                    <a:pt x="793065" y="173503"/>
                    <a:pt x="800100" y="167640"/>
                  </a:cubicBezTo>
                  <a:cubicBezTo>
                    <a:pt x="822176" y="149243"/>
                    <a:pt x="837150" y="122620"/>
                    <a:pt x="861060" y="106680"/>
                  </a:cubicBezTo>
                  <a:cubicBezTo>
                    <a:pt x="895875" y="83470"/>
                    <a:pt x="877444" y="97916"/>
                    <a:pt x="914400" y="60960"/>
                  </a:cubicBezTo>
                  <a:cubicBezTo>
                    <a:pt x="916940" y="53340"/>
                    <a:pt x="927700" y="32420"/>
                    <a:pt x="922020" y="38100"/>
                  </a:cubicBezTo>
                  <a:cubicBezTo>
                    <a:pt x="913988" y="46132"/>
                    <a:pt x="913596" y="59493"/>
                    <a:pt x="906780" y="68580"/>
                  </a:cubicBezTo>
                  <a:cubicBezTo>
                    <a:pt x="883673" y="99390"/>
                    <a:pt x="876973" y="98724"/>
                    <a:pt x="845820" y="114300"/>
                  </a:cubicBezTo>
                  <a:cubicBezTo>
                    <a:pt x="831917" y="135155"/>
                    <a:pt x="831783" y="141705"/>
                    <a:pt x="807720" y="152400"/>
                  </a:cubicBezTo>
                  <a:cubicBezTo>
                    <a:pt x="793040" y="158924"/>
                    <a:pt x="762000" y="167640"/>
                    <a:pt x="762000" y="167640"/>
                  </a:cubicBezTo>
                  <a:cubicBezTo>
                    <a:pt x="764540" y="160020"/>
                    <a:pt x="766456" y="152163"/>
                    <a:pt x="769620" y="144780"/>
                  </a:cubicBezTo>
                  <a:cubicBezTo>
                    <a:pt x="774095" y="134339"/>
                    <a:pt x="789940" y="124460"/>
                    <a:pt x="784860" y="114300"/>
                  </a:cubicBezTo>
                  <a:cubicBezTo>
                    <a:pt x="780764" y="106109"/>
                    <a:pt x="755524" y="123064"/>
                    <a:pt x="762000" y="129540"/>
                  </a:cubicBezTo>
                  <a:cubicBezTo>
                    <a:pt x="769405" y="136945"/>
                    <a:pt x="782320" y="124460"/>
                    <a:pt x="792480" y="121920"/>
                  </a:cubicBezTo>
                  <a:cubicBezTo>
                    <a:pt x="800100" y="116840"/>
                    <a:pt x="807888" y="112003"/>
                    <a:pt x="815340" y="106680"/>
                  </a:cubicBezTo>
                  <a:cubicBezTo>
                    <a:pt x="825674" y="99298"/>
                    <a:pt x="838200" y="73660"/>
                    <a:pt x="845820" y="83820"/>
                  </a:cubicBezTo>
                  <a:cubicBezTo>
                    <a:pt x="856596" y="98188"/>
                    <a:pt x="840740" y="119380"/>
                    <a:pt x="838200" y="137160"/>
                  </a:cubicBezTo>
                  <a:cubicBezTo>
                    <a:pt x="845820" y="142240"/>
                    <a:pt x="851934" y="151639"/>
                    <a:pt x="861060" y="152400"/>
                  </a:cubicBezTo>
                  <a:cubicBezTo>
                    <a:pt x="914306" y="156837"/>
                    <a:pt x="922216" y="148492"/>
                    <a:pt x="960120" y="129540"/>
                  </a:cubicBezTo>
                  <a:cubicBezTo>
                    <a:pt x="977900" y="132080"/>
                    <a:pt x="1000760" y="124460"/>
                    <a:pt x="1013460" y="137160"/>
                  </a:cubicBezTo>
                  <a:cubicBezTo>
                    <a:pt x="1021080" y="144780"/>
                    <a:pt x="996578" y="151054"/>
                    <a:pt x="990600" y="160020"/>
                  </a:cubicBezTo>
                  <a:cubicBezTo>
                    <a:pt x="986145" y="166703"/>
                    <a:pt x="987435" y="176197"/>
                    <a:pt x="982980" y="182880"/>
                  </a:cubicBezTo>
                  <a:cubicBezTo>
                    <a:pt x="981102" y="185697"/>
                    <a:pt x="934355" y="225695"/>
                    <a:pt x="944880" y="236220"/>
                  </a:cubicBezTo>
                  <a:cubicBezTo>
                    <a:pt x="952500" y="243840"/>
                    <a:pt x="961476" y="222129"/>
                    <a:pt x="967740" y="213360"/>
                  </a:cubicBezTo>
                  <a:cubicBezTo>
                    <a:pt x="974342" y="204117"/>
                    <a:pt x="977900" y="193040"/>
                    <a:pt x="982980" y="182880"/>
                  </a:cubicBezTo>
                  <a:cubicBezTo>
                    <a:pt x="977900" y="175260"/>
                    <a:pt x="976773" y="161526"/>
                    <a:pt x="967740" y="160020"/>
                  </a:cubicBezTo>
                  <a:cubicBezTo>
                    <a:pt x="956535" y="158153"/>
                    <a:pt x="947123" y="169624"/>
                    <a:pt x="937260" y="175260"/>
                  </a:cubicBezTo>
                  <a:cubicBezTo>
                    <a:pt x="918188" y="186158"/>
                    <a:pt x="905867" y="196167"/>
                    <a:pt x="891540" y="213360"/>
                  </a:cubicBezTo>
                  <a:cubicBezTo>
                    <a:pt x="885677" y="220395"/>
                    <a:pt x="883076" y="230060"/>
                    <a:pt x="876300" y="236220"/>
                  </a:cubicBezTo>
                  <a:cubicBezTo>
                    <a:pt x="822229" y="285375"/>
                    <a:pt x="764907" y="301614"/>
                    <a:pt x="853440" y="281940"/>
                  </a:cubicBezTo>
                  <a:cubicBezTo>
                    <a:pt x="861281" y="280198"/>
                    <a:pt x="868680" y="276860"/>
                    <a:pt x="876300" y="274320"/>
                  </a:cubicBezTo>
                  <a:cubicBezTo>
                    <a:pt x="889000" y="264160"/>
                    <a:pt x="899853" y="251113"/>
                    <a:pt x="914400" y="243840"/>
                  </a:cubicBezTo>
                  <a:cubicBezTo>
                    <a:pt x="925984" y="238048"/>
                    <a:pt x="940475" y="241030"/>
                    <a:pt x="952500" y="236220"/>
                  </a:cubicBezTo>
                  <a:cubicBezTo>
                    <a:pt x="966251" y="230719"/>
                    <a:pt x="977900" y="220980"/>
                    <a:pt x="990600" y="213360"/>
                  </a:cubicBezTo>
                  <a:cubicBezTo>
                    <a:pt x="1005578" y="258293"/>
                    <a:pt x="1000147" y="219283"/>
                    <a:pt x="960120" y="274320"/>
                  </a:cubicBezTo>
                  <a:cubicBezTo>
                    <a:pt x="950098" y="288100"/>
                    <a:pt x="946711" y="305863"/>
                    <a:pt x="937260" y="320040"/>
                  </a:cubicBezTo>
                  <a:cubicBezTo>
                    <a:pt x="885666" y="397431"/>
                    <a:pt x="850006" y="399925"/>
                    <a:pt x="929640" y="373380"/>
                  </a:cubicBezTo>
                  <a:cubicBezTo>
                    <a:pt x="939800" y="365760"/>
                    <a:pt x="949786" y="357902"/>
                    <a:pt x="960120" y="350520"/>
                  </a:cubicBezTo>
                  <a:cubicBezTo>
                    <a:pt x="967572" y="345197"/>
                    <a:pt x="976504" y="341756"/>
                    <a:pt x="982980" y="335280"/>
                  </a:cubicBezTo>
                  <a:cubicBezTo>
                    <a:pt x="991960" y="326300"/>
                    <a:pt x="996443" y="313343"/>
                    <a:pt x="1005840" y="304800"/>
                  </a:cubicBezTo>
                  <a:cubicBezTo>
                    <a:pt x="1092511" y="226008"/>
                    <a:pt x="1046082" y="290157"/>
                    <a:pt x="1082040" y="236220"/>
                  </a:cubicBezTo>
                  <a:cubicBezTo>
                    <a:pt x="1072484" y="274443"/>
                    <a:pt x="1073489" y="286250"/>
                    <a:pt x="1036320" y="320040"/>
                  </a:cubicBezTo>
                  <a:cubicBezTo>
                    <a:pt x="1023712" y="331502"/>
                    <a:pt x="1006420" y="336572"/>
                    <a:pt x="990600" y="342900"/>
                  </a:cubicBezTo>
                  <a:cubicBezTo>
                    <a:pt x="987265" y="344234"/>
                    <a:pt x="996065" y="338154"/>
                    <a:pt x="998220" y="335280"/>
                  </a:cubicBezTo>
                  <a:cubicBezTo>
                    <a:pt x="1005840" y="325120"/>
                    <a:pt x="1012100" y="313780"/>
                    <a:pt x="1021080" y="304800"/>
                  </a:cubicBezTo>
                  <a:cubicBezTo>
                    <a:pt x="1035852" y="290028"/>
                    <a:pt x="1048207" y="288138"/>
                    <a:pt x="1066800" y="281940"/>
                  </a:cubicBezTo>
                  <a:cubicBezTo>
                    <a:pt x="1061720" y="292100"/>
                    <a:pt x="1058162" y="303177"/>
                    <a:pt x="1051560" y="312420"/>
                  </a:cubicBezTo>
                  <a:cubicBezTo>
                    <a:pt x="1045296" y="321189"/>
                    <a:pt x="1035859" y="327226"/>
                    <a:pt x="1028700" y="335280"/>
                  </a:cubicBezTo>
                  <a:cubicBezTo>
                    <a:pt x="1015520" y="350107"/>
                    <a:pt x="1003780" y="366173"/>
                    <a:pt x="990600" y="381000"/>
                  </a:cubicBezTo>
                  <a:cubicBezTo>
                    <a:pt x="983441" y="389054"/>
                    <a:pt x="958774" y="397882"/>
                    <a:pt x="967740" y="403860"/>
                  </a:cubicBezTo>
                  <a:cubicBezTo>
                    <a:pt x="980595" y="412430"/>
                    <a:pt x="998220" y="398780"/>
                    <a:pt x="1013460" y="396240"/>
                  </a:cubicBezTo>
                  <a:cubicBezTo>
                    <a:pt x="1031240" y="378460"/>
                    <a:pt x="1045878" y="356848"/>
                    <a:pt x="1066800" y="342900"/>
                  </a:cubicBezTo>
                  <a:lnTo>
                    <a:pt x="1112520" y="312420"/>
                  </a:lnTo>
                  <a:cubicBezTo>
                    <a:pt x="1104900" y="327660"/>
                    <a:pt x="1098245" y="343422"/>
                    <a:pt x="1089660" y="358140"/>
                  </a:cubicBezTo>
                  <a:cubicBezTo>
                    <a:pt x="1080431" y="373961"/>
                    <a:pt x="1068075" y="387849"/>
                    <a:pt x="1059180" y="403860"/>
                  </a:cubicBezTo>
                  <a:cubicBezTo>
                    <a:pt x="1055279" y="410881"/>
                    <a:pt x="1056646" y="420503"/>
                    <a:pt x="1051560" y="426720"/>
                  </a:cubicBezTo>
                  <a:cubicBezTo>
                    <a:pt x="1033363" y="448961"/>
                    <a:pt x="1006540" y="463770"/>
                    <a:pt x="990600" y="487680"/>
                  </a:cubicBezTo>
                  <a:cubicBezTo>
                    <a:pt x="985520" y="495300"/>
                    <a:pt x="975360" y="519698"/>
                    <a:pt x="975360" y="510540"/>
                  </a:cubicBezTo>
                  <a:cubicBezTo>
                    <a:pt x="975360" y="497181"/>
                    <a:pt x="999888" y="469104"/>
                    <a:pt x="1005840" y="457200"/>
                  </a:cubicBezTo>
                  <a:cubicBezTo>
                    <a:pt x="1024125" y="420631"/>
                    <a:pt x="998299" y="440598"/>
                    <a:pt x="1036320" y="396240"/>
                  </a:cubicBezTo>
                  <a:cubicBezTo>
                    <a:pt x="1042280" y="389287"/>
                    <a:pt x="1051560" y="386080"/>
                    <a:pt x="1059180" y="381000"/>
                  </a:cubicBezTo>
                  <a:cubicBezTo>
                    <a:pt x="1061720" y="429260"/>
                    <a:pt x="1054348" y="479085"/>
                    <a:pt x="1066800" y="525780"/>
                  </a:cubicBezTo>
                  <a:cubicBezTo>
                    <a:pt x="1070072" y="538051"/>
                    <a:pt x="1083492" y="506402"/>
                    <a:pt x="1089660" y="495300"/>
                  </a:cubicBezTo>
                  <a:cubicBezTo>
                    <a:pt x="1145814" y="394222"/>
                    <a:pt x="1078301" y="502779"/>
                    <a:pt x="1112520" y="434340"/>
                  </a:cubicBezTo>
                  <a:cubicBezTo>
                    <a:pt x="1116616" y="426149"/>
                    <a:pt x="1122680" y="419100"/>
                    <a:pt x="1127760" y="411480"/>
                  </a:cubicBezTo>
                  <a:cubicBezTo>
                    <a:pt x="1139976" y="460346"/>
                    <a:pt x="1161299" y="530341"/>
                    <a:pt x="1120140" y="571500"/>
                  </a:cubicBezTo>
                  <a:cubicBezTo>
                    <a:pt x="1094931" y="596709"/>
                    <a:pt x="1116685" y="500226"/>
                    <a:pt x="1112520" y="464820"/>
                  </a:cubicBezTo>
                  <a:cubicBezTo>
                    <a:pt x="1111582" y="456843"/>
                    <a:pt x="1106848" y="449752"/>
                    <a:pt x="1104900" y="441960"/>
                  </a:cubicBezTo>
                  <a:cubicBezTo>
                    <a:pt x="1090998" y="386351"/>
                    <a:pt x="1108769" y="419178"/>
                    <a:pt x="1074420" y="373380"/>
                  </a:cubicBezTo>
                  <a:cubicBezTo>
                    <a:pt x="1071880" y="365760"/>
                    <a:pt x="1070392" y="357704"/>
                    <a:pt x="1066800" y="350520"/>
                  </a:cubicBezTo>
                  <a:cubicBezTo>
                    <a:pt x="1062704" y="342329"/>
                    <a:pt x="1056883" y="335112"/>
                    <a:pt x="1051560" y="327660"/>
                  </a:cubicBezTo>
                  <a:cubicBezTo>
                    <a:pt x="1033673" y="302619"/>
                    <a:pt x="1007295" y="267670"/>
                    <a:pt x="982980" y="251460"/>
                  </a:cubicBezTo>
                  <a:lnTo>
                    <a:pt x="960120" y="236220"/>
                  </a:lnTo>
                  <a:cubicBezTo>
                    <a:pt x="955040" y="228600"/>
                    <a:pt x="950743" y="220395"/>
                    <a:pt x="944880" y="213360"/>
                  </a:cubicBezTo>
                  <a:cubicBezTo>
                    <a:pt x="937981" y="205081"/>
                    <a:pt x="927998" y="199466"/>
                    <a:pt x="922020" y="190500"/>
                  </a:cubicBezTo>
                  <a:cubicBezTo>
                    <a:pt x="917565" y="183817"/>
                    <a:pt x="917992" y="174824"/>
                    <a:pt x="914400" y="167640"/>
                  </a:cubicBezTo>
                  <a:cubicBezTo>
                    <a:pt x="910304" y="159449"/>
                    <a:pt x="904240" y="152400"/>
                    <a:pt x="899160" y="144780"/>
                  </a:cubicBezTo>
                  <a:cubicBezTo>
                    <a:pt x="901700" y="137160"/>
                    <a:pt x="898904" y="123495"/>
                    <a:pt x="906780" y="121920"/>
                  </a:cubicBezTo>
                  <a:cubicBezTo>
                    <a:pt x="932583" y="116759"/>
                    <a:pt x="941334" y="147458"/>
                    <a:pt x="952500" y="160020"/>
                  </a:cubicBezTo>
                  <a:cubicBezTo>
                    <a:pt x="966819" y="176129"/>
                    <a:pt x="982980" y="190500"/>
                    <a:pt x="998220" y="205740"/>
                  </a:cubicBezTo>
                  <a:lnTo>
                    <a:pt x="1021080" y="228600"/>
                  </a:lnTo>
                  <a:lnTo>
                    <a:pt x="1051560" y="259080"/>
                  </a:lnTo>
                  <a:cubicBezTo>
                    <a:pt x="1064905" y="219046"/>
                    <a:pt x="1062091" y="238446"/>
                    <a:pt x="1051560" y="175260"/>
                  </a:cubicBezTo>
                  <a:cubicBezTo>
                    <a:pt x="1049838" y="164930"/>
                    <a:pt x="1039256" y="135413"/>
                    <a:pt x="1043940" y="144780"/>
                  </a:cubicBezTo>
                  <a:cubicBezTo>
                    <a:pt x="1049020" y="154940"/>
                    <a:pt x="1054705" y="164819"/>
                    <a:pt x="1059180" y="175260"/>
                  </a:cubicBezTo>
                  <a:cubicBezTo>
                    <a:pt x="1062344" y="182643"/>
                    <a:pt x="1073984" y="194528"/>
                    <a:pt x="1066800" y="198120"/>
                  </a:cubicBezTo>
                  <a:cubicBezTo>
                    <a:pt x="1058609" y="202216"/>
                    <a:pt x="1050416" y="189356"/>
                    <a:pt x="1043940" y="182880"/>
                  </a:cubicBezTo>
                  <a:cubicBezTo>
                    <a:pt x="987230" y="126170"/>
                    <a:pt x="1052094" y="173076"/>
                    <a:pt x="998220" y="137160"/>
                  </a:cubicBezTo>
                  <a:cubicBezTo>
                    <a:pt x="1003300" y="144780"/>
                    <a:pt x="1006984" y="153544"/>
                    <a:pt x="1013460" y="160020"/>
                  </a:cubicBezTo>
                  <a:cubicBezTo>
                    <a:pt x="1019936" y="166496"/>
                    <a:pt x="1033240" y="166635"/>
                    <a:pt x="1036320" y="175260"/>
                  </a:cubicBezTo>
                  <a:cubicBezTo>
                    <a:pt x="1039350" y="183745"/>
                    <a:pt x="1056003" y="294624"/>
                    <a:pt x="1059180" y="320040"/>
                  </a:cubicBezTo>
                  <a:cubicBezTo>
                    <a:pt x="1064903" y="365825"/>
                    <a:pt x="1081236" y="528957"/>
                    <a:pt x="1082040" y="541020"/>
                  </a:cubicBezTo>
                  <a:lnTo>
                    <a:pt x="1089660" y="655320"/>
                  </a:lnTo>
                  <a:cubicBezTo>
                    <a:pt x="1087120" y="685800"/>
                    <a:pt x="1101945" y="723538"/>
                    <a:pt x="1082040" y="746760"/>
                  </a:cubicBezTo>
                  <a:cubicBezTo>
                    <a:pt x="1070351" y="760397"/>
                    <a:pt x="1055872" y="722084"/>
                    <a:pt x="1043940" y="708660"/>
                  </a:cubicBezTo>
                  <a:cubicBezTo>
                    <a:pt x="1006410" y="666439"/>
                    <a:pt x="1040569" y="682078"/>
                    <a:pt x="982980" y="670560"/>
                  </a:cubicBezTo>
                  <a:cubicBezTo>
                    <a:pt x="965200" y="657860"/>
                    <a:pt x="949658" y="641218"/>
                    <a:pt x="929640" y="632460"/>
                  </a:cubicBezTo>
                  <a:cubicBezTo>
                    <a:pt x="908186" y="623074"/>
                    <a:pt x="883778" y="622900"/>
                    <a:pt x="861060" y="617220"/>
                  </a:cubicBezTo>
                  <a:cubicBezTo>
                    <a:pt x="843121" y="612735"/>
                    <a:pt x="825738" y="606138"/>
                    <a:pt x="807720" y="601980"/>
                  </a:cubicBezTo>
                  <a:cubicBezTo>
                    <a:pt x="792665" y="598506"/>
                    <a:pt x="777150" y="597390"/>
                    <a:pt x="762000" y="594360"/>
                  </a:cubicBezTo>
                  <a:cubicBezTo>
                    <a:pt x="751731" y="592306"/>
                    <a:pt x="721047" y="586740"/>
                    <a:pt x="731520" y="586740"/>
                  </a:cubicBezTo>
                  <a:cubicBezTo>
                    <a:pt x="751998" y="586740"/>
                    <a:pt x="772073" y="592659"/>
                    <a:pt x="792480" y="594360"/>
                  </a:cubicBezTo>
                  <a:cubicBezTo>
                    <a:pt x="833059" y="597742"/>
                    <a:pt x="873760" y="599440"/>
                    <a:pt x="914400" y="601980"/>
                  </a:cubicBezTo>
                  <a:lnTo>
                    <a:pt x="617220" y="609600"/>
                  </a:lnTo>
                  <a:cubicBezTo>
                    <a:pt x="596760" y="610471"/>
                    <a:pt x="536687" y="623242"/>
                    <a:pt x="556260" y="617220"/>
                  </a:cubicBezTo>
                  <a:cubicBezTo>
                    <a:pt x="608666" y="601095"/>
                    <a:pt x="663559" y="594183"/>
                    <a:pt x="716280" y="579120"/>
                  </a:cubicBezTo>
                  <a:cubicBezTo>
                    <a:pt x="734060" y="574040"/>
                    <a:pt x="752206" y="570099"/>
                    <a:pt x="769620" y="563880"/>
                  </a:cubicBezTo>
                  <a:cubicBezTo>
                    <a:pt x="787837" y="557374"/>
                    <a:pt x="804471" y="546709"/>
                    <a:pt x="822960" y="541020"/>
                  </a:cubicBezTo>
                  <a:cubicBezTo>
                    <a:pt x="837727" y="536476"/>
                    <a:pt x="853691" y="537147"/>
                    <a:pt x="868680" y="533400"/>
                  </a:cubicBezTo>
                  <a:cubicBezTo>
                    <a:pt x="884265" y="529504"/>
                    <a:pt x="899160" y="523240"/>
                    <a:pt x="914400" y="518160"/>
                  </a:cubicBezTo>
                  <a:cubicBezTo>
                    <a:pt x="815753" y="597078"/>
                    <a:pt x="963801" y="485839"/>
                    <a:pt x="762000" y="586740"/>
                  </a:cubicBezTo>
                  <a:cubicBezTo>
                    <a:pt x="680672" y="627404"/>
                    <a:pt x="751104" y="595452"/>
                    <a:pt x="640080" y="632460"/>
                  </a:cubicBezTo>
                  <a:cubicBezTo>
                    <a:pt x="619492" y="639323"/>
                    <a:pt x="600119" y="649842"/>
                    <a:pt x="579120" y="655320"/>
                  </a:cubicBezTo>
                  <a:cubicBezTo>
                    <a:pt x="541524" y="665128"/>
                    <a:pt x="501681" y="665893"/>
                    <a:pt x="464820" y="678180"/>
                  </a:cubicBezTo>
                  <a:cubicBezTo>
                    <a:pt x="457200" y="680720"/>
                    <a:pt x="433928" y="685800"/>
                    <a:pt x="441960" y="685800"/>
                  </a:cubicBezTo>
                  <a:cubicBezTo>
                    <a:pt x="551210" y="685800"/>
                    <a:pt x="660400" y="680720"/>
                    <a:pt x="769620" y="678180"/>
                  </a:cubicBezTo>
                  <a:cubicBezTo>
                    <a:pt x="817880" y="675640"/>
                    <a:pt x="866559" y="663726"/>
                    <a:pt x="914400" y="670560"/>
                  </a:cubicBezTo>
                  <a:cubicBezTo>
                    <a:pt x="944990" y="674930"/>
                    <a:pt x="852938" y="678306"/>
                    <a:pt x="822960" y="685800"/>
                  </a:cubicBezTo>
                  <a:cubicBezTo>
                    <a:pt x="802640" y="690880"/>
                    <a:pt x="782447" y="696496"/>
                    <a:pt x="762000" y="701040"/>
                  </a:cubicBezTo>
                  <a:cubicBezTo>
                    <a:pt x="736714" y="706659"/>
                    <a:pt x="710874" y="709779"/>
                    <a:pt x="685800" y="716280"/>
                  </a:cubicBezTo>
                  <a:cubicBezTo>
                    <a:pt x="642232" y="727576"/>
                    <a:pt x="601084" y="750305"/>
                    <a:pt x="556260" y="754380"/>
                  </a:cubicBezTo>
                  <a:lnTo>
                    <a:pt x="396240" y="769620"/>
                  </a:lnTo>
                  <a:cubicBezTo>
                    <a:pt x="378403" y="771719"/>
                    <a:pt x="360680" y="774700"/>
                    <a:pt x="342900" y="777240"/>
                  </a:cubicBezTo>
                  <a:cubicBezTo>
                    <a:pt x="303561" y="764127"/>
                    <a:pt x="310838" y="770339"/>
                    <a:pt x="373380" y="762000"/>
                  </a:cubicBezTo>
                  <a:lnTo>
                    <a:pt x="434340" y="754380"/>
                  </a:lnTo>
                  <a:cubicBezTo>
                    <a:pt x="523614" y="714702"/>
                    <a:pt x="474183" y="729818"/>
                    <a:pt x="548640" y="716280"/>
                  </a:cubicBezTo>
                  <a:cubicBezTo>
                    <a:pt x="561383" y="713963"/>
                    <a:pt x="573997" y="710977"/>
                    <a:pt x="586740" y="708660"/>
                  </a:cubicBezTo>
                  <a:cubicBezTo>
                    <a:pt x="601941" y="705896"/>
                    <a:pt x="647857" y="699757"/>
                    <a:pt x="632460" y="701040"/>
                  </a:cubicBezTo>
                  <a:cubicBezTo>
                    <a:pt x="586618" y="704860"/>
                    <a:pt x="495300" y="716280"/>
                    <a:pt x="495300" y="716280"/>
                  </a:cubicBezTo>
                  <a:cubicBezTo>
                    <a:pt x="567070" y="698337"/>
                    <a:pt x="477650" y="719033"/>
                    <a:pt x="609600" y="701040"/>
                  </a:cubicBezTo>
                  <a:cubicBezTo>
                    <a:pt x="821151" y="672192"/>
                    <a:pt x="559959" y="696922"/>
                    <a:pt x="784860" y="678180"/>
                  </a:cubicBezTo>
                  <a:cubicBezTo>
                    <a:pt x="865240" y="658085"/>
                    <a:pt x="897686" y="646641"/>
                    <a:pt x="982980" y="640080"/>
                  </a:cubicBezTo>
                  <a:cubicBezTo>
                    <a:pt x="1046344" y="635206"/>
                    <a:pt x="1237031" y="632460"/>
                    <a:pt x="1173480" y="632460"/>
                  </a:cubicBezTo>
                  <a:cubicBezTo>
                    <a:pt x="1048994" y="632460"/>
                    <a:pt x="924560" y="637540"/>
                    <a:pt x="800100" y="640080"/>
                  </a:cubicBezTo>
                  <a:cubicBezTo>
                    <a:pt x="726440" y="637540"/>
                    <a:pt x="652299" y="641241"/>
                    <a:pt x="579120" y="632460"/>
                  </a:cubicBezTo>
                  <a:cubicBezTo>
                    <a:pt x="567842" y="631107"/>
                    <a:pt x="599159" y="621695"/>
                    <a:pt x="609600" y="617220"/>
                  </a:cubicBezTo>
                  <a:cubicBezTo>
                    <a:pt x="616983" y="614056"/>
                    <a:pt x="624840" y="612140"/>
                    <a:pt x="632460" y="609600"/>
                  </a:cubicBezTo>
                  <a:cubicBezTo>
                    <a:pt x="647700" y="596900"/>
                    <a:pt x="660713" y="580905"/>
                    <a:pt x="678180" y="571500"/>
                  </a:cubicBezTo>
                  <a:cubicBezTo>
                    <a:pt x="728764" y="544262"/>
                    <a:pt x="723383" y="569983"/>
                    <a:pt x="762000" y="541020"/>
                  </a:cubicBezTo>
                  <a:cubicBezTo>
                    <a:pt x="773495" y="532399"/>
                    <a:pt x="781571" y="519891"/>
                    <a:pt x="792480" y="510540"/>
                  </a:cubicBezTo>
                  <a:cubicBezTo>
                    <a:pt x="799433" y="504580"/>
                    <a:pt x="824427" y="496436"/>
                    <a:pt x="815340" y="495300"/>
                  </a:cubicBezTo>
                  <a:cubicBezTo>
                    <a:pt x="787501" y="491820"/>
                    <a:pt x="759460" y="500380"/>
                    <a:pt x="731520" y="502920"/>
                  </a:cubicBezTo>
                  <a:cubicBezTo>
                    <a:pt x="716280" y="508000"/>
                    <a:pt x="701453" y="514548"/>
                    <a:pt x="685800" y="518160"/>
                  </a:cubicBezTo>
                  <a:cubicBezTo>
                    <a:pt x="668299" y="522199"/>
                    <a:pt x="650263" y="523406"/>
                    <a:pt x="632460" y="525780"/>
                  </a:cubicBezTo>
                  <a:cubicBezTo>
                    <a:pt x="484744" y="545475"/>
                    <a:pt x="652232" y="521867"/>
                    <a:pt x="518160" y="541020"/>
                  </a:cubicBezTo>
                  <a:cubicBezTo>
                    <a:pt x="515620" y="533400"/>
                    <a:pt x="506085" y="524843"/>
                    <a:pt x="510540" y="518160"/>
                  </a:cubicBezTo>
                  <a:cubicBezTo>
                    <a:pt x="518755" y="505837"/>
                    <a:pt x="537075" y="504552"/>
                    <a:pt x="548640" y="495300"/>
                  </a:cubicBezTo>
                  <a:cubicBezTo>
                    <a:pt x="562665" y="484080"/>
                    <a:pt x="572026" y="467500"/>
                    <a:pt x="586740" y="457200"/>
                  </a:cubicBezTo>
                  <a:cubicBezTo>
                    <a:pt x="597946" y="449356"/>
                    <a:pt x="613191" y="449129"/>
                    <a:pt x="624840" y="441960"/>
                  </a:cubicBezTo>
                  <a:cubicBezTo>
                    <a:pt x="783870" y="344095"/>
                    <a:pt x="618865" y="438821"/>
                    <a:pt x="716280" y="365760"/>
                  </a:cubicBezTo>
                  <a:cubicBezTo>
                    <a:pt x="735450" y="351383"/>
                    <a:pt x="756920" y="340360"/>
                    <a:pt x="777240" y="327660"/>
                  </a:cubicBezTo>
                  <a:cubicBezTo>
                    <a:pt x="782320" y="320040"/>
                    <a:pt x="801638" y="304800"/>
                    <a:pt x="792480" y="304800"/>
                  </a:cubicBezTo>
                  <a:cubicBezTo>
                    <a:pt x="773136" y="304800"/>
                    <a:pt x="756605" y="319343"/>
                    <a:pt x="739140" y="327660"/>
                  </a:cubicBezTo>
                  <a:cubicBezTo>
                    <a:pt x="703245" y="344753"/>
                    <a:pt x="670177" y="368428"/>
                    <a:pt x="632460" y="381000"/>
                  </a:cubicBezTo>
                  <a:cubicBezTo>
                    <a:pt x="573764" y="400565"/>
                    <a:pt x="601655" y="390274"/>
                    <a:pt x="548640" y="411480"/>
                  </a:cubicBezTo>
                  <a:cubicBezTo>
                    <a:pt x="558800" y="398780"/>
                    <a:pt x="568315" y="385536"/>
                    <a:pt x="579120" y="373380"/>
                  </a:cubicBezTo>
                  <a:cubicBezTo>
                    <a:pt x="588666" y="362641"/>
                    <a:pt x="600402" y="353938"/>
                    <a:pt x="609600" y="342900"/>
                  </a:cubicBezTo>
                  <a:cubicBezTo>
                    <a:pt x="636036" y="311176"/>
                    <a:pt x="663417" y="266223"/>
                    <a:pt x="693420" y="236220"/>
                  </a:cubicBezTo>
                  <a:lnTo>
                    <a:pt x="754380" y="175260"/>
                  </a:lnTo>
                  <a:cubicBezTo>
                    <a:pt x="764540" y="165100"/>
                    <a:pt x="772905" y="152750"/>
                    <a:pt x="784860" y="144780"/>
                  </a:cubicBezTo>
                  <a:cubicBezTo>
                    <a:pt x="792480" y="139700"/>
                    <a:pt x="814196" y="123064"/>
                    <a:pt x="807720" y="129540"/>
                  </a:cubicBezTo>
                  <a:cubicBezTo>
                    <a:pt x="793692" y="143568"/>
                    <a:pt x="776028" y="153612"/>
                    <a:pt x="762000" y="167640"/>
                  </a:cubicBezTo>
                  <a:cubicBezTo>
                    <a:pt x="753020" y="176620"/>
                    <a:pt x="748698" y="189757"/>
                    <a:pt x="739140" y="198120"/>
                  </a:cubicBezTo>
                  <a:cubicBezTo>
                    <a:pt x="716042" y="218331"/>
                    <a:pt x="673395" y="231604"/>
                    <a:pt x="647700" y="243840"/>
                  </a:cubicBezTo>
                  <a:cubicBezTo>
                    <a:pt x="611805" y="260933"/>
                    <a:pt x="576580" y="279400"/>
                    <a:pt x="541020" y="297180"/>
                  </a:cubicBezTo>
                  <a:lnTo>
                    <a:pt x="510540" y="312420"/>
                  </a:lnTo>
                  <a:cubicBezTo>
                    <a:pt x="523240" y="297180"/>
                    <a:pt x="533895" y="279971"/>
                    <a:pt x="548640" y="266700"/>
                  </a:cubicBezTo>
                  <a:cubicBezTo>
                    <a:pt x="559649" y="256792"/>
                    <a:pt x="574417" y="252055"/>
                    <a:pt x="586740" y="243840"/>
                  </a:cubicBezTo>
                  <a:cubicBezTo>
                    <a:pt x="604920" y="231720"/>
                    <a:pt x="622300" y="218440"/>
                    <a:pt x="640080" y="205740"/>
                  </a:cubicBezTo>
                  <a:cubicBezTo>
                    <a:pt x="635000" y="223520"/>
                    <a:pt x="633110" y="242541"/>
                    <a:pt x="624840" y="259080"/>
                  </a:cubicBezTo>
                  <a:cubicBezTo>
                    <a:pt x="617567" y="273627"/>
                    <a:pt x="603687" y="283856"/>
                    <a:pt x="594360" y="297180"/>
                  </a:cubicBezTo>
                  <a:cubicBezTo>
                    <a:pt x="530429" y="388510"/>
                    <a:pt x="637761" y="278577"/>
                    <a:pt x="472440" y="419100"/>
                  </a:cubicBezTo>
                  <a:cubicBezTo>
                    <a:pt x="454597" y="434266"/>
                    <a:pt x="440045" y="454347"/>
                    <a:pt x="419100" y="464820"/>
                  </a:cubicBezTo>
                  <a:cubicBezTo>
                    <a:pt x="408940" y="469900"/>
                    <a:pt x="380588" y="488092"/>
                    <a:pt x="388620" y="480060"/>
                  </a:cubicBezTo>
                  <a:lnTo>
                    <a:pt x="457200" y="411480"/>
                  </a:lnTo>
                  <a:cubicBezTo>
                    <a:pt x="469900" y="398780"/>
                    <a:pt x="484080" y="387405"/>
                    <a:pt x="495300" y="373380"/>
                  </a:cubicBezTo>
                  <a:cubicBezTo>
                    <a:pt x="505460" y="360680"/>
                    <a:pt x="514280" y="346780"/>
                    <a:pt x="525780" y="335280"/>
                  </a:cubicBezTo>
                  <a:cubicBezTo>
                    <a:pt x="534760" y="326300"/>
                    <a:pt x="547280" y="321400"/>
                    <a:pt x="556260" y="312420"/>
                  </a:cubicBezTo>
                  <a:cubicBezTo>
                    <a:pt x="567760" y="300920"/>
                    <a:pt x="575240" y="285820"/>
                    <a:pt x="586740" y="274320"/>
                  </a:cubicBezTo>
                  <a:cubicBezTo>
                    <a:pt x="593216" y="267844"/>
                    <a:pt x="616635" y="253217"/>
                    <a:pt x="609600" y="259080"/>
                  </a:cubicBezTo>
                  <a:cubicBezTo>
                    <a:pt x="564571" y="296604"/>
                    <a:pt x="543198" y="308818"/>
                    <a:pt x="502920" y="342900"/>
                  </a:cubicBezTo>
                  <a:cubicBezTo>
                    <a:pt x="482308" y="360341"/>
                    <a:pt x="462364" y="378557"/>
                    <a:pt x="441960" y="396240"/>
                  </a:cubicBezTo>
                  <a:cubicBezTo>
                    <a:pt x="424264" y="411577"/>
                    <a:pt x="408318" y="429297"/>
                    <a:pt x="388620" y="441960"/>
                  </a:cubicBezTo>
                  <a:cubicBezTo>
                    <a:pt x="353060" y="464820"/>
                    <a:pt x="315759" y="485176"/>
                    <a:pt x="281940" y="510540"/>
                  </a:cubicBezTo>
                  <a:cubicBezTo>
                    <a:pt x="209132" y="565146"/>
                    <a:pt x="242760" y="543192"/>
                    <a:pt x="182880" y="579120"/>
                  </a:cubicBezTo>
                  <a:cubicBezTo>
                    <a:pt x="177800" y="586740"/>
                    <a:pt x="161164" y="595504"/>
                    <a:pt x="167640" y="601980"/>
                  </a:cubicBezTo>
                  <a:cubicBezTo>
                    <a:pt x="174116" y="608456"/>
                    <a:pt x="183789" y="592972"/>
                    <a:pt x="190500" y="586740"/>
                  </a:cubicBezTo>
                  <a:cubicBezTo>
                    <a:pt x="219455" y="559853"/>
                    <a:pt x="242167" y="525887"/>
                    <a:pt x="274320" y="502920"/>
                  </a:cubicBezTo>
                  <a:cubicBezTo>
                    <a:pt x="374846" y="431116"/>
                    <a:pt x="283818" y="498134"/>
                    <a:pt x="419100" y="388620"/>
                  </a:cubicBezTo>
                  <a:cubicBezTo>
                    <a:pt x="488693" y="332283"/>
                    <a:pt x="464897" y="346672"/>
                    <a:pt x="518160" y="320040"/>
                  </a:cubicBezTo>
                  <a:cubicBezTo>
                    <a:pt x="496741" y="362878"/>
                    <a:pt x="501460" y="359600"/>
                    <a:pt x="457200" y="403860"/>
                  </a:cubicBezTo>
                  <a:cubicBezTo>
                    <a:pt x="445700" y="415360"/>
                    <a:pt x="431189" y="423460"/>
                    <a:pt x="419100" y="434340"/>
                  </a:cubicBezTo>
                  <a:cubicBezTo>
                    <a:pt x="405750" y="446355"/>
                    <a:pt x="369311" y="486077"/>
                    <a:pt x="381000" y="472440"/>
                  </a:cubicBezTo>
                  <a:cubicBezTo>
                    <a:pt x="396240" y="454660"/>
                    <a:pt x="410161" y="435659"/>
                    <a:pt x="426720" y="419100"/>
                  </a:cubicBezTo>
                  <a:cubicBezTo>
                    <a:pt x="438220" y="407600"/>
                    <a:pt x="453320" y="400120"/>
                    <a:pt x="464820" y="388620"/>
                  </a:cubicBezTo>
                  <a:cubicBezTo>
                    <a:pt x="476320" y="377120"/>
                    <a:pt x="483800" y="362020"/>
                    <a:pt x="495300" y="350520"/>
                  </a:cubicBezTo>
                  <a:cubicBezTo>
                    <a:pt x="506800" y="339020"/>
                    <a:pt x="521160" y="330750"/>
                    <a:pt x="533400" y="320040"/>
                  </a:cubicBezTo>
                  <a:cubicBezTo>
                    <a:pt x="541510" y="312944"/>
                    <a:pt x="545484" y="297180"/>
                    <a:pt x="556260" y="297180"/>
                  </a:cubicBezTo>
                  <a:cubicBezTo>
                    <a:pt x="565418" y="297180"/>
                    <a:pt x="547208" y="313289"/>
                    <a:pt x="541020" y="320040"/>
                  </a:cubicBezTo>
                  <a:cubicBezTo>
                    <a:pt x="519175" y="343871"/>
                    <a:pt x="496025" y="366509"/>
                    <a:pt x="472440" y="388620"/>
                  </a:cubicBezTo>
                  <a:cubicBezTo>
                    <a:pt x="455356" y="404636"/>
                    <a:pt x="436260" y="418405"/>
                    <a:pt x="419100" y="434340"/>
                  </a:cubicBezTo>
                  <a:cubicBezTo>
                    <a:pt x="380570" y="470118"/>
                    <a:pt x="362325" y="496506"/>
                    <a:pt x="320040" y="525780"/>
                  </a:cubicBezTo>
                  <a:cubicBezTo>
                    <a:pt x="303203" y="537436"/>
                    <a:pt x="283739" y="544901"/>
                    <a:pt x="266700" y="556260"/>
                  </a:cubicBezTo>
                  <a:cubicBezTo>
                    <a:pt x="253168" y="565282"/>
                    <a:pt x="228600" y="570476"/>
                    <a:pt x="228600" y="586740"/>
                  </a:cubicBezTo>
                  <a:cubicBezTo>
                    <a:pt x="228600" y="601551"/>
                    <a:pt x="254377" y="572095"/>
                    <a:pt x="266700" y="563880"/>
                  </a:cubicBezTo>
                  <a:cubicBezTo>
                    <a:pt x="314834" y="531790"/>
                    <a:pt x="277289" y="544998"/>
                    <a:pt x="335280" y="533400"/>
                  </a:cubicBezTo>
                  <a:cubicBezTo>
                    <a:pt x="335280" y="533400"/>
                    <a:pt x="319441" y="537119"/>
                    <a:pt x="312420" y="541020"/>
                  </a:cubicBezTo>
                  <a:cubicBezTo>
                    <a:pt x="296409" y="549915"/>
                    <a:pt x="282780" y="562729"/>
                    <a:pt x="266700" y="571500"/>
                  </a:cubicBezTo>
                  <a:cubicBezTo>
                    <a:pt x="254692" y="578050"/>
                    <a:pt x="239981" y="579153"/>
                    <a:pt x="228600" y="586740"/>
                  </a:cubicBezTo>
                  <a:cubicBezTo>
                    <a:pt x="201535" y="604783"/>
                    <a:pt x="180292" y="630965"/>
                    <a:pt x="152400" y="647700"/>
                  </a:cubicBezTo>
                  <a:lnTo>
                    <a:pt x="114300" y="670560"/>
                  </a:lnTo>
                  <a:cubicBezTo>
                    <a:pt x="106680" y="680720"/>
                    <a:pt x="91440" y="688340"/>
                    <a:pt x="91440" y="701040"/>
                  </a:cubicBezTo>
                  <a:cubicBezTo>
                    <a:pt x="91440" y="709072"/>
                    <a:pt x="106577" y="695627"/>
                    <a:pt x="114300" y="693420"/>
                  </a:cubicBezTo>
                  <a:cubicBezTo>
                    <a:pt x="147692" y="683879"/>
                    <a:pt x="154283" y="686081"/>
                    <a:pt x="190500" y="670560"/>
                  </a:cubicBezTo>
                  <a:cubicBezTo>
                    <a:pt x="211382" y="661611"/>
                    <a:pt x="231140" y="650240"/>
                    <a:pt x="251460" y="640080"/>
                  </a:cubicBezTo>
                  <a:cubicBezTo>
                    <a:pt x="261620" y="635000"/>
                    <a:pt x="271164" y="628432"/>
                    <a:pt x="281940" y="624840"/>
                  </a:cubicBezTo>
                  <a:cubicBezTo>
                    <a:pt x="289560" y="622300"/>
                    <a:pt x="310480" y="611540"/>
                    <a:pt x="304800" y="617220"/>
                  </a:cubicBezTo>
                  <a:cubicBezTo>
                    <a:pt x="291848" y="630172"/>
                    <a:pt x="274533" y="637866"/>
                    <a:pt x="259080" y="647700"/>
                  </a:cubicBezTo>
                  <a:cubicBezTo>
                    <a:pt x="234536" y="663319"/>
                    <a:pt x="201823" y="682352"/>
                    <a:pt x="175260" y="693420"/>
                  </a:cubicBezTo>
                  <a:cubicBezTo>
                    <a:pt x="160431" y="699599"/>
                    <a:pt x="116174" y="717571"/>
                    <a:pt x="129540" y="708660"/>
                  </a:cubicBezTo>
                  <a:cubicBezTo>
                    <a:pt x="144780" y="698500"/>
                    <a:pt x="160957" y="689622"/>
                    <a:pt x="175260" y="678180"/>
                  </a:cubicBezTo>
                  <a:cubicBezTo>
                    <a:pt x="186480" y="669204"/>
                    <a:pt x="193180" y="654678"/>
                    <a:pt x="205740" y="647700"/>
                  </a:cubicBezTo>
                  <a:cubicBezTo>
                    <a:pt x="217062" y="641410"/>
                    <a:pt x="231140" y="642620"/>
                    <a:pt x="243840" y="640080"/>
                  </a:cubicBezTo>
                  <a:cubicBezTo>
                    <a:pt x="251460" y="632460"/>
                    <a:pt x="257344" y="622567"/>
                    <a:pt x="266700" y="617220"/>
                  </a:cubicBezTo>
                  <a:cubicBezTo>
                    <a:pt x="319691" y="586939"/>
                    <a:pt x="279455" y="636187"/>
                    <a:pt x="312420" y="586740"/>
                  </a:cubicBezTo>
                  <a:cubicBezTo>
                    <a:pt x="322580" y="591820"/>
                    <a:pt x="331597" y="603110"/>
                    <a:pt x="342900" y="601980"/>
                  </a:cubicBezTo>
                  <a:cubicBezTo>
                    <a:pt x="384583" y="597812"/>
                    <a:pt x="464820" y="571500"/>
                    <a:pt x="464820" y="571500"/>
                  </a:cubicBezTo>
                  <a:cubicBezTo>
                    <a:pt x="472440" y="566420"/>
                    <a:pt x="494156" y="562736"/>
                    <a:pt x="487680" y="556260"/>
                  </a:cubicBezTo>
                  <a:cubicBezTo>
                    <a:pt x="480275" y="548855"/>
                    <a:pt x="467042" y="560301"/>
                    <a:pt x="457200" y="563880"/>
                  </a:cubicBezTo>
                  <a:cubicBezTo>
                    <a:pt x="439021" y="570491"/>
                    <a:pt x="421915" y="579796"/>
                    <a:pt x="403860" y="586740"/>
                  </a:cubicBezTo>
                  <a:cubicBezTo>
                    <a:pt x="388866" y="592507"/>
                    <a:pt x="373268" y="596577"/>
                    <a:pt x="358140" y="601980"/>
                  </a:cubicBezTo>
                  <a:cubicBezTo>
                    <a:pt x="337703" y="609279"/>
                    <a:pt x="317617" y="617541"/>
                    <a:pt x="297180" y="624840"/>
                  </a:cubicBezTo>
                  <a:cubicBezTo>
                    <a:pt x="255005" y="639903"/>
                    <a:pt x="242633" y="642602"/>
                    <a:pt x="198120" y="655320"/>
                  </a:cubicBezTo>
                  <a:cubicBezTo>
                    <a:pt x="185420" y="662940"/>
                    <a:pt x="174831" y="678180"/>
                    <a:pt x="160020" y="678180"/>
                  </a:cubicBezTo>
                  <a:cubicBezTo>
                    <a:pt x="147320" y="678180"/>
                    <a:pt x="179933" y="662365"/>
                    <a:pt x="190500" y="655320"/>
                  </a:cubicBezTo>
                  <a:cubicBezTo>
                    <a:pt x="239376" y="622736"/>
                    <a:pt x="239990" y="632492"/>
                    <a:pt x="297180" y="586740"/>
                  </a:cubicBezTo>
                  <a:cubicBezTo>
                    <a:pt x="337982" y="554098"/>
                    <a:pt x="434923" y="472246"/>
                    <a:pt x="480060" y="457200"/>
                  </a:cubicBezTo>
                  <a:cubicBezTo>
                    <a:pt x="538756" y="437635"/>
                    <a:pt x="510865" y="447926"/>
                    <a:pt x="563880" y="426720"/>
                  </a:cubicBezTo>
                  <a:cubicBezTo>
                    <a:pt x="558800" y="434340"/>
                    <a:pt x="554600" y="442627"/>
                    <a:pt x="548640" y="449580"/>
                  </a:cubicBezTo>
                  <a:cubicBezTo>
                    <a:pt x="533356" y="467411"/>
                    <a:pt x="508285" y="490557"/>
                    <a:pt x="487680" y="502920"/>
                  </a:cubicBezTo>
                  <a:cubicBezTo>
                    <a:pt x="473069" y="511686"/>
                    <a:pt x="456335" y="516632"/>
                    <a:pt x="441960" y="525780"/>
                  </a:cubicBezTo>
                  <a:cubicBezTo>
                    <a:pt x="428239" y="534512"/>
                    <a:pt x="416871" y="546502"/>
                    <a:pt x="403860" y="556260"/>
                  </a:cubicBezTo>
                  <a:cubicBezTo>
                    <a:pt x="396534" y="561755"/>
                    <a:pt x="372194" y="574016"/>
                    <a:pt x="381000" y="571500"/>
                  </a:cubicBezTo>
                  <a:cubicBezTo>
                    <a:pt x="558469" y="520795"/>
                    <a:pt x="381124" y="553699"/>
                    <a:pt x="502920" y="533400"/>
                  </a:cubicBezTo>
                  <a:cubicBezTo>
                    <a:pt x="525780" y="523240"/>
                    <a:pt x="548831" y="513499"/>
                    <a:pt x="571500" y="502920"/>
                  </a:cubicBezTo>
                  <a:cubicBezTo>
                    <a:pt x="586940" y="495715"/>
                    <a:pt x="601780" y="487265"/>
                    <a:pt x="617220" y="480060"/>
                  </a:cubicBezTo>
                  <a:cubicBezTo>
                    <a:pt x="639889" y="469481"/>
                    <a:pt x="663131" y="460159"/>
                    <a:pt x="685800" y="449580"/>
                  </a:cubicBezTo>
                  <a:cubicBezTo>
                    <a:pt x="701240" y="442375"/>
                    <a:pt x="716625" y="434995"/>
                    <a:pt x="731520" y="426720"/>
                  </a:cubicBezTo>
                  <a:cubicBezTo>
                    <a:pt x="739526" y="422272"/>
                    <a:pt x="754380" y="420638"/>
                    <a:pt x="754380" y="411480"/>
                  </a:cubicBezTo>
                  <a:cubicBezTo>
                    <a:pt x="754380" y="403448"/>
                    <a:pt x="738788" y="415680"/>
                    <a:pt x="731520" y="419100"/>
                  </a:cubicBezTo>
                  <a:cubicBezTo>
                    <a:pt x="695547" y="436029"/>
                    <a:pt x="661171" y="456293"/>
                    <a:pt x="624840" y="472440"/>
                  </a:cubicBezTo>
                  <a:cubicBezTo>
                    <a:pt x="579120" y="492760"/>
                    <a:pt x="532430" y="511025"/>
                    <a:pt x="487680" y="533400"/>
                  </a:cubicBezTo>
                  <a:cubicBezTo>
                    <a:pt x="472440" y="541020"/>
                    <a:pt x="457621" y="549548"/>
                    <a:pt x="441960" y="556260"/>
                  </a:cubicBezTo>
                  <a:cubicBezTo>
                    <a:pt x="392424" y="577490"/>
                    <a:pt x="349701" y="586945"/>
                    <a:pt x="411480" y="571500"/>
                  </a:cubicBezTo>
                  <a:cubicBezTo>
                    <a:pt x="451730" y="537958"/>
                    <a:pt x="514422" y="483415"/>
                    <a:pt x="556260" y="464820"/>
                  </a:cubicBezTo>
                  <a:cubicBezTo>
                    <a:pt x="579120" y="454660"/>
                    <a:pt x="602465" y="445528"/>
                    <a:pt x="624840" y="434340"/>
                  </a:cubicBezTo>
                  <a:cubicBezTo>
                    <a:pt x="720607" y="386457"/>
                    <a:pt x="659542" y="401886"/>
                    <a:pt x="739140" y="388620"/>
                  </a:cubicBezTo>
                  <a:cubicBezTo>
                    <a:pt x="756920" y="391160"/>
                    <a:pt x="778682" y="384742"/>
                    <a:pt x="792480" y="396240"/>
                  </a:cubicBezTo>
                  <a:cubicBezTo>
                    <a:pt x="800525" y="402944"/>
                    <a:pt x="790411" y="417839"/>
                    <a:pt x="784860" y="426720"/>
                  </a:cubicBezTo>
                  <a:cubicBezTo>
                    <a:pt x="777245" y="438904"/>
                    <a:pt x="765060" y="447588"/>
                    <a:pt x="754380" y="457200"/>
                  </a:cubicBezTo>
                  <a:cubicBezTo>
                    <a:pt x="739635" y="470471"/>
                    <a:pt x="723197" y="481801"/>
                    <a:pt x="708660" y="495300"/>
                  </a:cubicBezTo>
                  <a:cubicBezTo>
                    <a:pt x="687602" y="514854"/>
                    <a:pt x="670140" y="538308"/>
                    <a:pt x="647700" y="556260"/>
                  </a:cubicBezTo>
                  <a:cubicBezTo>
                    <a:pt x="601185" y="593472"/>
                    <a:pt x="621100" y="575240"/>
                    <a:pt x="586740" y="609600"/>
                  </a:cubicBezTo>
                  <a:cubicBezTo>
                    <a:pt x="594360" y="612140"/>
                    <a:pt x="601907" y="619528"/>
                    <a:pt x="609600" y="617220"/>
                  </a:cubicBezTo>
                  <a:cubicBezTo>
                    <a:pt x="784397" y="564781"/>
                    <a:pt x="691833" y="590183"/>
                    <a:pt x="784860" y="525780"/>
                  </a:cubicBezTo>
                  <a:cubicBezTo>
                    <a:pt x="801697" y="514124"/>
                    <a:pt x="821639" y="507345"/>
                    <a:pt x="838200" y="495300"/>
                  </a:cubicBezTo>
                  <a:cubicBezTo>
                    <a:pt x="899393" y="450796"/>
                    <a:pt x="841055" y="474028"/>
                    <a:pt x="891540" y="457200"/>
                  </a:cubicBezTo>
                  <a:lnTo>
                    <a:pt x="830580" y="502920"/>
                  </a:lnTo>
                  <a:cubicBezTo>
                    <a:pt x="783241" y="537635"/>
                    <a:pt x="773920" y="540574"/>
                    <a:pt x="731520" y="579120"/>
                  </a:cubicBezTo>
                  <a:cubicBezTo>
                    <a:pt x="680828" y="625204"/>
                    <a:pt x="713550" y="610510"/>
                    <a:pt x="670560" y="624840"/>
                  </a:cubicBezTo>
                  <a:cubicBezTo>
                    <a:pt x="685800" y="627380"/>
                    <a:pt x="700830" y="632460"/>
                    <a:pt x="716280" y="632460"/>
                  </a:cubicBezTo>
                  <a:cubicBezTo>
                    <a:pt x="741737" y="632460"/>
                    <a:pt x="818668" y="614483"/>
                    <a:pt x="838200" y="609600"/>
                  </a:cubicBezTo>
                  <a:cubicBezTo>
                    <a:pt x="856139" y="605115"/>
                    <a:pt x="874544" y="601644"/>
                    <a:pt x="891540" y="594360"/>
                  </a:cubicBezTo>
                  <a:cubicBezTo>
                    <a:pt x="1020286" y="539183"/>
                    <a:pt x="866487" y="583478"/>
                    <a:pt x="1005840" y="548640"/>
                  </a:cubicBezTo>
                  <a:cubicBezTo>
                    <a:pt x="1013460" y="551180"/>
                    <a:pt x="1033927" y="550162"/>
                    <a:pt x="1028700" y="556260"/>
                  </a:cubicBezTo>
                  <a:cubicBezTo>
                    <a:pt x="1000887" y="588708"/>
                    <a:pt x="959667" y="602161"/>
                    <a:pt x="922020" y="617220"/>
                  </a:cubicBezTo>
                  <a:cubicBezTo>
                    <a:pt x="914400" y="624840"/>
                    <a:pt x="908516" y="634733"/>
                    <a:pt x="899160" y="640080"/>
                  </a:cubicBezTo>
                  <a:cubicBezTo>
                    <a:pt x="890067" y="645276"/>
                    <a:pt x="876562" y="640804"/>
                    <a:pt x="868680" y="647700"/>
                  </a:cubicBezTo>
                  <a:cubicBezTo>
                    <a:pt x="854896" y="659761"/>
                    <a:pt x="819947" y="694941"/>
                    <a:pt x="838200" y="693420"/>
                  </a:cubicBezTo>
                  <a:lnTo>
                    <a:pt x="929640" y="685800"/>
                  </a:lnTo>
                  <a:cubicBezTo>
                    <a:pt x="977265" y="654050"/>
                    <a:pt x="940435" y="674370"/>
                    <a:pt x="937260" y="693420"/>
                  </a:cubicBezTo>
                  <a:cubicBezTo>
                    <a:pt x="935940" y="701343"/>
                    <a:pt x="942340" y="708660"/>
                    <a:pt x="944880" y="716280"/>
                  </a:cubicBezTo>
                  <a:cubicBezTo>
                    <a:pt x="1008380" y="713740"/>
                    <a:pt x="1104408" y="764152"/>
                    <a:pt x="1135380" y="708660"/>
                  </a:cubicBezTo>
                  <a:cubicBezTo>
                    <a:pt x="1187387" y="615481"/>
                    <a:pt x="1132297" y="495234"/>
                    <a:pt x="1127760" y="388620"/>
                  </a:cubicBezTo>
                  <a:cubicBezTo>
                    <a:pt x="1127696" y="387117"/>
                    <a:pt x="1118573" y="335226"/>
                    <a:pt x="1112520" y="327660"/>
                  </a:cubicBezTo>
                  <a:cubicBezTo>
                    <a:pt x="1106799" y="320509"/>
                    <a:pt x="1097280" y="317500"/>
                    <a:pt x="1089660" y="312420"/>
                  </a:cubicBezTo>
                  <a:cubicBezTo>
                    <a:pt x="1079500" y="297180"/>
                    <a:pt x="1072132" y="279652"/>
                    <a:pt x="1059180" y="266700"/>
                  </a:cubicBezTo>
                  <a:cubicBezTo>
                    <a:pt x="1043940" y="251460"/>
                    <a:pt x="1025415" y="238913"/>
                    <a:pt x="1013460" y="220980"/>
                  </a:cubicBezTo>
                  <a:lnTo>
                    <a:pt x="982980" y="175260"/>
                  </a:lnTo>
                  <a:cubicBezTo>
                    <a:pt x="977900" y="167640"/>
                    <a:pt x="975360" y="157480"/>
                    <a:pt x="967740" y="152400"/>
                  </a:cubicBezTo>
                  <a:cubicBezTo>
                    <a:pt x="952500" y="142240"/>
                    <a:pt x="934972" y="134872"/>
                    <a:pt x="922020" y="121920"/>
                  </a:cubicBezTo>
                  <a:cubicBezTo>
                    <a:pt x="893480" y="93380"/>
                    <a:pt x="909383" y="102468"/>
                    <a:pt x="876300" y="91440"/>
                  </a:cubicBezTo>
                  <a:cubicBezTo>
                    <a:pt x="871220" y="83820"/>
                    <a:pt x="865156" y="76771"/>
                    <a:pt x="861060" y="68580"/>
                  </a:cubicBezTo>
                  <a:cubicBezTo>
                    <a:pt x="857468" y="61396"/>
                    <a:pt x="861363" y="47040"/>
                    <a:pt x="853440" y="45720"/>
                  </a:cubicBezTo>
                  <a:cubicBezTo>
                    <a:pt x="839948" y="43471"/>
                    <a:pt x="827574" y="54843"/>
                    <a:pt x="815340" y="60960"/>
                  </a:cubicBezTo>
                  <a:cubicBezTo>
                    <a:pt x="802093" y="67584"/>
                    <a:pt x="777240" y="83820"/>
                    <a:pt x="777240" y="83820"/>
                  </a:cubicBezTo>
                  <a:cubicBezTo>
                    <a:pt x="784860" y="78740"/>
                    <a:pt x="791909" y="72676"/>
                    <a:pt x="800100" y="68580"/>
                  </a:cubicBezTo>
                  <a:cubicBezTo>
                    <a:pt x="807284" y="64988"/>
                    <a:pt x="822960" y="52928"/>
                    <a:pt x="822960" y="60960"/>
                  </a:cubicBezTo>
                  <a:cubicBezTo>
                    <a:pt x="822960" y="68753"/>
                    <a:pt x="771197" y="105694"/>
                    <a:pt x="769620" y="106680"/>
                  </a:cubicBezTo>
                  <a:cubicBezTo>
                    <a:pt x="759987" y="112700"/>
                    <a:pt x="731108" y="129952"/>
                    <a:pt x="739140" y="121920"/>
                  </a:cubicBezTo>
                  <a:cubicBezTo>
                    <a:pt x="752092" y="108968"/>
                    <a:pt x="770684" y="103039"/>
                    <a:pt x="784860" y="91440"/>
                  </a:cubicBezTo>
                  <a:cubicBezTo>
                    <a:pt x="875768" y="17061"/>
                    <a:pt x="838643" y="42885"/>
                    <a:pt x="891540" y="7620"/>
                  </a:cubicBezTo>
                  <a:cubicBezTo>
                    <a:pt x="882887" y="20600"/>
                    <a:pt x="862892" y="51508"/>
                    <a:pt x="853440" y="60960"/>
                  </a:cubicBezTo>
                  <a:cubicBezTo>
                    <a:pt x="846964" y="67436"/>
                    <a:pt x="838200" y="71120"/>
                    <a:pt x="830580" y="76200"/>
                  </a:cubicBezTo>
                  <a:cubicBezTo>
                    <a:pt x="825500" y="83820"/>
                    <a:pt x="815340" y="108218"/>
                    <a:pt x="815340" y="99060"/>
                  </a:cubicBezTo>
                  <a:cubicBezTo>
                    <a:pt x="815340" y="87701"/>
                    <a:pt x="823606" y="77546"/>
                    <a:pt x="830580" y="68580"/>
                  </a:cubicBezTo>
                  <a:cubicBezTo>
                    <a:pt x="851004" y="42321"/>
                    <a:pt x="881076" y="20563"/>
                    <a:pt x="906780" y="0"/>
                  </a:cubicBezTo>
                  <a:cubicBezTo>
                    <a:pt x="911860" y="7620"/>
                    <a:pt x="921009" y="13758"/>
                    <a:pt x="922020" y="22860"/>
                  </a:cubicBezTo>
                  <a:cubicBezTo>
                    <a:pt x="922368" y="25991"/>
                    <a:pt x="911579" y="89461"/>
                    <a:pt x="906780" y="99060"/>
                  </a:cubicBezTo>
                  <a:cubicBezTo>
                    <a:pt x="901100" y="110419"/>
                    <a:pt x="873353" y="122495"/>
                    <a:pt x="883920" y="129540"/>
                  </a:cubicBezTo>
                  <a:cubicBezTo>
                    <a:pt x="897286" y="138451"/>
                    <a:pt x="914400" y="119380"/>
                    <a:pt x="929640" y="114300"/>
                  </a:cubicBezTo>
                  <a:cubicBezTo>
                    <a:pt x="939800" y="106680"/>
                    <a:pt x="947420" y="91440"/>
                    <a:pt x="960120" y="91440"/>
                  </a:cubicBezTo>
                  <a:cubicBezTo>
                    <a:pt x="968152" y="91440"/>
                    <a:pt x="959708" y="114300"/>
                    <a:pt x="967740" y="114300"/>
                  </a:cubicBezTo>
                  <a:cubicBezTo>
                    <a:pt x="975772" y="114300"/>
                    <a:pt x="970342" y="97712"/>
                    <a:pt x="975360" y="91440"/>
                  </a:cubicBezTo>
                  <a:cubicBezTo>
                    <a:pt x="981081" y="84289"/>
                    <a:pt x="998220" y="67042"/>
                    <a:pt x="998220" y="76200"/>
                  </a:cubicBezTo>
                  <a:lnTo>
                    <a:pt x="975360" y="99060"/>
                  </a:lnTo>
                  <a:cubicBezTo>
                    <a:pt x="993750" y="126646"/>
                    <a:pt x="986504" y="113729"/>
                    <a:pt x="998220" y="137160"/>
                  </a:cubicBezTo>
                </a:path>
              </a:pathLst>
            </a:custGeom>
            <a:noFill/>
            <a:ln w="12700" cap="flat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4478953" y="3611880"/>
              <a:ext cx="1380826" cy="807719"/>
            </a:xfrm>
            <a:custGeom>
              <a:avLst/>
              <a:gdLst/>
              <a:ahLst/>
              <a:cxnLst/>
              <a:rect l="0" t="0" r="0" b="0"/>
              <a:pathLst>
                <a:path w="1380827" h="807720" extrusionOk="0">
                  <a:moveTo>
                    <a:pt x="47327" y="22860"/>
                  </a:moveTo>
                  <a:cubicBezTo>
                    <a:pt x="107475" y="46919"/>
                    <a:pt x="88518" y="41327"/>
                    <a:pt x="176867" y="60960"/>
                  </a:cubicBezTo>
                  <a:cubicBezTo>
                    <a:pt x="202171" y="66583"/>
                    <a:pt x="251620" y="72149"/>
                    <a:pt x="275927" y="76200"/>
                  </a:cubicBezTo>
                  <a:cubicBezTo>
                    <a:pt x="322227" y="83917"/>
                    <a:pt x="366722" y="99359"/>
                    <a:pt x="413087" y="106680"/>
                  </a:cubicBezTo>
                  <a:cubicBezTo>
                    <a:pt x="448568" y="112282"/>
                    <a:pt x="484918" y="113208"/>
                    <a:pt x="519767" y="121920"/>
                  </a:cubicBezTo>
                  <a:cubicBezTo>
                    <a:pt x="639418" y="151833"/>
                    <a:pt x="524603" y="119691"/>
                    <a:pt x="634067" y="160020"/>
                  </a:cubicBezTo>
                  <a:cubicBezTo>
                    <a:pt x="664215" y="171127"/>
                    <a:pt x="696770" y="176132"/>
                    <a:pt x="725507" y="190500"/>
                  </a:cubicBezTo>
                  <a:cubicBezTo>
                    <a:pt x="767571" y="211532"/>
                    <a:pt x="744848" y="203512"/>
                    <a:pt x="794087" y="213360"/>
                  </a:cubicBezTo>
                  <a:cubicBezTo>
                    <a:pt x="804247" y="218440"/>
                    <a:pt x="820975" y="217824"/>
                    <a:pt x="824567" y="228600"/>
                  </a:cubicBezTo>
                  <a:cubicBezTo>
                    <a:pt x="827107" y="236220"/>
                    <a:pt x="809739" y="236220"/>
                    <a:pt x="801707" y="236220"/>
                  </a:cubicBezTo>
                  <a:cubicBezTo>
                    <a:pt x="788755" y="236220"/>
                    <a:pt x="776350" y="230917"/>
                    <a:pt x="763607" y="228600"/>
                  </a:cubicBezTo>
                  <a:cubicBezTo>
                    <a:pt x="748406" y="225836"/>
                    <a:pt x="733073" y="223827"/>
                    <a:pt x="717887" y="220980"/>
                  </a:cubicBezTo>
                  <a:cubicBezTo>
                    <a:pt x="612077" y="201141"/>
                    <a:pt x="674787" y="213551"/>
                    <a:pt x="588347" y="190500"/>
                  </a:cubicBezTo>
                  <a:cubicBezTo>
                    <a:pt x="568109" y="185103"/>
                    <a:pt x="547258" y="181884"/>
                    <a:pt x="527387" y="175260"/>
                  </a:cubicBezTo>
                  <a:cubicBezTo>
                    <a:pt x="501434" y="166609"/>
                    <a:pt x="477390" y="152641"/>
                    <a:pt x="451187" y="144780"/>
                  </a:cubicBezTo>
                  <a:cubicBezTo>
                    <a:pt x="426376" y="137337"/>
                    <a:pt x="400201" y="135473"/>
                    <a:pt x="374987" y="129540"/>
                  </a:cubicBezTo>
                  <a:cubicBezTo>
                    <a:pt x="291883" y="109986"/>
                    <a:pt x="351104" y="121579"/>
                    <a:pt x="283547" y="99060"/>
                  </a:cubicBezTo>
                  <a:cubicBezTo>
                    <a:pt x="273612" y="95748"/>
                    <a:pt x="242594" y="91440"/>
                    <a:pt x="253067" y="91440"/>
                  </a:cubicBezTo>
                  <a:cubicBezTo>
                    <a:pt x="291252" y="91440"/>
                    <a:pt x="329267" y="96520"/>
                    <a:pt x="367367" y="99060"/>
                  </a:cubicBezTo>
                  <a:cubicBezTo>
                    <a:pt x="374987" y="101600"/>
                    <a:pt x="382504" y="104473"/>
                    <a:pt x="390227" y="106680"/>
                  </a:cubicBezTo>
                  <a:cubicBezTo>
                    <a:pt x="415336" y="113854"/>
                    <a:pt x="432618" y="116682"/>
                    <a:pt x="458807" y="121920"/>
                  </a:cubicBezTo>
                  <a:cubicBezTo>
                    <a:pt x="448647" y="114300"/>
                    <a:pt x="439429" y="105228"/>
                    <a:pt x="428327" y="99060"/>
                  </a:cubicBezTo>
                  <a:cubicBezTo>
                    <a:pt x="414660" y="91467"/>
                    <a:pt x="384477" y="81903"/>
                    <a:pt x="367367" y="76200"/>
                  </a:cubicBezTo>
                  <a:cubicBezTo>
                    <a:pt x="374987" y="73660"/>
                    <a:pt x="382250" y="69518"/>
                    <a:pt x="390227" y="68580"/>
                  </a:cubicBezTo>
                  <a:cubicBezTo>
                    <a:pt x="492629" y="56533"/>
                    <a:pt x="535819" y="70688"/>
                    <a:pt x="466427" y="53340"/>
                  </a:cubicBezTo>
                  <a:cubicBezTo>
                    <a:pt x="532467" y="50800"/>
                    <a:pt x="598862" y="53018"/>
                    <a:pt x="664547" y="45720"/>
                  </a:cubicBezTo>
                  <a:cubicBezTo>
                    <a:pt x="684900" y="43459"/>
                    <a:pt x="624054" y="38782"/>
                    <a:pt x="603587" y="38100"/>
                  </a:cubicBezTo>
                  <a:cubicBezTo>
                    <a:pt x="471556" y="33699"/>
                    <a:pt x="339427" y="33020"/>
                    <a:pt x="207347" y="30480"/>
                  </a:cubicBezTo>
                  <a:cubicBezTo>
                    <a:pt x="197187" y="27940"/>
                    <a:pt x="187234" y="24341"/>
                    <a:pt x="176867" y="22860"/>
                  </a:cubicBezTo>
                  <a:cubicBezTo>
                    <a:pt x="151597" y="19250"/>
                    <a:pt x="75140" y="15240"/>
                    <a:pt x="100667" y="15240"/>
                  </a:cubicBezTo>
                  <a:cubicBezTo>
                    <a:pt x="156605" y="15240"/>
                    <a:pt x="212427" y="20320"/>
                    <a:pt x="268307" y="22860"/>
                  </a:cubicBezTo>
                  <a:cubicBezTo>
                    <a:pt x="286087" y="20320"/>
                    <a:pt x="339608" y="15240"/>
                    <a:pt x="321647" y="15240"/>
                  </a:cubicBezTo>
                  <a:cubicBezTo>
                    <a:pt x="275856" y="15240"/>
                    <a:pt x="229139" y="12712"/>
                    <a:pt x="184487" y="22860"/>
                  </a:cubicBezTo>
                  <a:cubicBezTo>
                    <a:pt x="170476" y="26044"/>
                    <a:pt x="164167" y="43180"/>
                    <a:pt x="154007" y="53340"/>
                  </a:cubicBezTo>
                  <a:cubicBezTo>
                    <a:pt x="156547" y="66040"/>
                    <a:pt x="155201" y="80195"/>
                    <a:pt x="161627" y="91440"/>
                  </a:cubicBezTo>
                  <a:cubicBezTo>
                    <a:pt x="168578" y="103605"/>
                    <a:pt x="195613" y="110389"/>
                    <a:pt x="207347" y="114300"/>
                  </a:cubicBezTo>
                  <a:cubicBezTo>
                    <a:pt x="220047" y="111760"/>
                    <a:pt x="251239" y="118264"/>
                    <a:pt x="245447" y="106680"/>
                  </a:cubicBezTo>
                  <a:cubicBezTo>
                    <a:pt x="238537" y="92861"/>
                    <a:pt x="207676" y="85812"/>
                    <a:pt x="199727" y="99060"/>
                  </a:cubicBezTo>
                  <a:cubicBezTo>
                    <a:pt x="190961" y="113671"/>
                    <a:pt x="213657" y="130269"/>
                    <a:pt x="222587" y="144780"/>
                  </a:cubicBezTo>
                  <a:cubicBezTo>
                    <a:pt x="244989" y="181183"/>
                    <a:pt x="261052" y="201496"/>
                    <a:pt x="291167" y="228600"/>
                  </a:cubicBezTo>
                  <a:cubicBezTo>
                    <a:pt x="305912" y="241871"/>
                    <a:pt x="322859" y="252672"/>
                    <a:pt x="336887" y="266700"/>
                  </a:cubicBezTo>
                  <a:cubicBezTo>
                    <a:pt x="371354" y="301167"/>
                    <a:pt x="330483" y="282345"/>
                    <a:pt x="374987" y="297180"/>
                  </a:cubicBezTo>
                  <a:cubicBezTo>
                    <a:pt x="364827" y="287020"/>
                    <a:pt x="355416" y="276051"/>
                    <a:pt x="344507" y="266700"/>
                  </a:cubicBezTo>
                  <a:cubicBezTo>
                    <a:pt x="337554" y="260740"/>
                    <a:pt x="328123" y="257936"/>
                    <a:pt x="321647" y="251460"/>
                  </a:cubicBezTo>
                  <a:cubicBezTo>
                    <a:pt x="315171" y="244984"/>
                    <a:pt x="312883" y="235076"/>
                    <a:pt x="306407" y="228600"/>
                  </a:cubicBezTo>
                  <a:cubicBezTo>
                    <a:pt x="281202" y="203395"/>
                    <a:pt x="266848" y="204646"/>
                    <a:pt x="237827" y="182880"/>
                  </a:cubicBezTo>
                  <a:cubicBezTo>
                    <a:pt x="229206" y="176414"/>
                    <a:pt x="223307" y="166844"/>
                    <a:pt x="214967" y="160020"/>
                  </a:cubicBezTo>
                  <a:cubicBezTo>
                    <a:pt x="195308" y="143936"/>
                    <a:pt x="129100" y="109319"/>
                    <a:pt x="154007" y="114300"/>
                  </a:cubicBezTo>
                  <a:lnTo>
                    <a:pt x="192107" y="121920"/>
                  </a:lnTo>
                  <a:cubicBezTo>
                    <a:pt x="202267" y="127000"/>
                    <a:pt x="212146" y="132685"/>
                    <a:pt x="222587" y="137160"/>
                  </a:cubicBezTo>
                  <a:cubicBezTo>
                    <a:pt x="229970" y="140324"/>
                    <a:pt x="238154" y="141414"/>
                    <a:pt x="245447" y="144780"/>
                  </a:cubicBezTo>
                  <a:cubicBezTo>
                    <a:pt x="271231" y="156680"/>
                    <a:pt x="295280" y="172333"/>
                    <a:pt x="321647" y="182880"/>
                  </a:cubicBezTo>
                  <a:cubicBezTo>
                    <a:pt x="334347" y="187960"/>
                    <a:pt x="348098" y="190951"/>
                    <a:pt x="359747" y="198120"/>
                  </a:cubicBezTo>
                  <a:cubicBezTo>
                    <a:pt x="381379" y="211432"/>
                    <a:pt x="400574" y="228353"/>
                    <a:pt x="420707" y="243840"/>
                  </a:cubicBezTo>
                  <a:cubicBezTo>
                    <a:pt x="433598" y="253756"/>
                    <a:pt x="474236" y="279463"/>
                    <a:pt x="458807" y="274320"/>
                  </a:cubicBezTo>
                  <a:lnTo>
                    <a:pt x="435947" y="266700"/>
                  </a:lnTo>
                  <a:cubicBezTo>
                    <a:pt x="420696" y="251449"/>
                    <a:pt x="402158" y="230755"/>
                    <a:pt x="382607" y="220980"/>
                  </a:cubicBezTo>
                  <a:cubicBezTo>
                    <a:pt x="368239" y="213796"/>
                    <a:pt x="351881" y="211507"/>
                    <a:pt x="336887" y="205740"/>
                  </a:cubicBezTo>
                  <a:cubicBezTo>
                    <a:pt x="318832" y="198796"/>
                    <a:pt x="301012" y="191197"/>
                    <a:pt x="283547" y="182880"/>
                  </a:cubicBezTo>
                  <a:cubicBezTo>
                    <a:pt x="247652" y="165787"/>
                    <a:pt x="213410" y="145201"/>
                    <a:pt x="176867" y="129540"/>
                  </a:cubicBezTo>
                  <a:cubicBezTo>
                    <a:pt x="159087" y="121920"/>
                    <a:pt x="141091" y="114786"/>
                    <a:pt x="123527" y="106680"/>
                  </a:cubicBezTo>
                  <a:cubicBezTo>
                    <a:pt x="108056" y="99540"/>
                    <a:pt x="93377" y="90740"/>
                    <a:pt x="77807" y="83820"/>
                  </a:cubicBezTo>
                  <a:cubicBezTo>
                    <a:pt x="70467" y="80558"/>
                    <a:pt x="49267" y="70520"/>
                    <a:pt x="54947" y="76200"/>
                  </a:cubicBezTo>
                  <a:cubicBezTo>
                    <a:pt x="65420" y="86673"/>
                    <a:pt x="80914" y="90567"/>
                    <a:pt x="93047" y="99060"/>
                  </a:cubicBezTo>
                  <a:cubicBezTo>
                    <a:pt x="106371" y="108387"/>
                    <a:pt x="117426" y="120808"/>
                    <a:pt x="131147" y="129540"/>
                  </a:cubicBezTo>
                  <a:cubicBezTo>
                    <a:pt x="162296" y="149362"/>
                    <a:pt x="204194" y="162648"/>
                    <a:pt x="237827" y="175260"/>
                  </a:cubicBezTo>
                  <a:cubicBezTo>
                    <a:pt x="258147" y="193040"/>
                    <a:pt x="276537" y="213303"/>
                    <a:pt x="298787" y="228600"/>
                  </a:cubicBezTo>
                  <a:cubicBezTo>
                    <a:pt x="321827" y="244440"/>
                    <a:pt x="375168" y="267328"/>
                    <a:pt x="405467" y="274320"/>
                  </a:cubicBezTo>
                  <a:cubicBezTo>
                    <a:pt x="422968" y="278359"/>
                    <a:pt x="441055" y="279209"/>
                    <a:pt x="458807" y="281940"/>
                  </a:cubicBezTo>
                  <a:cubicBezTo>
                    <a:pt x="474078" y="284289"/>
                    <a:pt x="489445" y="286208"/>
                    <a:pt x="504527" y="289560"/>
                  </a:cubicBezTo>
                  <a:cubicBezTo>
                    <a:pt x="512368" y="291302"/>
                    <a:pt x="519767" y="294640"/>
                    <a:pt x="527387" y="297180"/>
                  </a:cubicBezTo>
                  <a:lnTo>
                    <a:pt x="474047" y="243840"/>
                  </a:lnTo>
                  <a:cubicBezTo>
                    <a:pt x="466427" y="236220"/>
                    <a:pt x="461193" y="224982"/>
                    <a:pt x="451187" y="220980"/>
                  </a:cubicBezTo>
                  <a:lnTo>
                    <a:pt x="413087" y="205740"/>
                  </a:lnTo>
                  <a:cubicBezTo>
                    <a:pt x="397847" y="193040"/>
                    <a:pt x="384104" y="178291"/>
                    <a:pt x="367367" y="167640"/>
                  </a:cubicBezTo>
                  <a:cubicBezTo>
                    <a:pt x="355827" y="160296"/>
                    <a:pt x="340398" y="160350"/>
                    <a:pt x="329267" y="152400"/>
                  </a:cubicBezTo>
                  <a:cubicBezTo>
                    <a:pt x="321815" y="147077"/>
                    <a:pt x="321479" y="134863"/>
                    <a:pt x="314027" y="129540"/>
                  </a:cubicBezTo>
                  <a:cubicBezTo>
                    <a:pt x="306054" y="123845"/>
                    <a:pt x="266833" y="111269"/>
                    <a:pt x="253067" y="106680"/>
                  </a:cubicBezTo>
                  <a:lnTo>
                    <a:pt x="298787" y="152400"/>
                  </a:lnTo>
                  <a:cubicBezTo>
                    <a:pt x="306407" y="160020"/>
                    <a:pt x="315181" y="166639"/>
                    <a:pt x="321647" y="175260"/>
                  </a:cubicBezTo>
                  <a:cubicBezTo>
                    <a:pt x="365454" y="233669"/>
                    <a:pt x="322798" y="183839"/>
                    <a:pt x="367367" y="220980"/>
                  </a:cubicBezTo>
                  <a:cubicBezTo>
                    <a:pt x="405420" y="252691"/>
                    <a:pt x="372913" y="238069"/>
                    <a:pt x="413087" y="251460"/>
                  </a:cubicBezTo>
                  <a:cubicBezTo>
                    <a:pt x="394548" y="232921"/>
                    <a:pt x="369174" y="203955"/>
                    <a:pt x="344507" y="190500"/>
                  </a:cubicBezTo>
                  <a:cubicBezTo>
                    <a:pt x="288947" y="160195"/>
                    <a:pt x="290386" y="176579"/>
                    <a:pt x="237827" y="137160"/>
                  </a:cubicBezTo>
                  <a:cubicBezTo>
                    <a:pt x="158461" y="77636"/>
                    <a:pt x="248003" y="111129"/>
                    <a:pt x="138767" y="83820"/>
                  </a:cubicBezTo>
                  <a:cubicBezTo>
                    <a:pt x="72964" y="36818"/>
                    <a:pt x="104249" y="50161"/>
                    <a:pt x="32087" y="30480"/>
                  </a:cubicBezTo>
                  <a:cubicBezTo>
                    <a:pt x="21983" y="27724"/>
                    <a:pt x="-7107" y="17051"/>
                    <a:pt x="1607" y="22860"/>
                  </a:cubicBezTo>
                  <a:cubicBezTo>
                    <a:pt x="81912" y="76397"/>
                    <a:pt x="55355" y="45924"/>
                    <a:pt x="115907" y="76200"/>
                  </a:cubicBezTo>
                  <a:cubicBezTo>
                    <a:pt x="124098" y="80296"/>
                    <a:pt x="130079" y="88544"/>
                    <a:pt x="138767" y="91440"/>
                  </a:cubicBezTo>
                  <a:cubicBezTo>
                    <a:pt x="153424" y="96326"/>
                    <a:pt x="169247" y="96520"/>
                    <a:pt x="184487" y="99060"/>
                  </a:cubicBezTo>
                  <a:cubicBezTo>
                    <a:pt x="174327" y="91440"/>
                    <a:pt x="165366" y="81880"/>
                    <a:pt x="154007" y="76200"/>
                  </a:cubicBezTo>
                  <a:cubicBezTo>
                    <a:pt x="139639" y="69016"/>
                    <a:pt x="108287" y="60960"/>
                    <a:pt x="108287" y="60960"/>
                  </a:cubicBezTo>
                  <a:cubicBezTo>
                    <a:pt x="82058" y="21617"/>
                    <a:pt x="107408" y="47967"/>
                    <a:pt x="54947" y="30480"/>
                  </a:cubicBezTo>
                  <a:cubicBezTo>
                    <a:pt x="44171" y="26888"/>
                    <a:pt x="24467" y="26599"/>
                    <a:pt x="24467" y="15240"/>
                  </a:cubicBezTo>
                  <a:cubicBezTo>
                    <a:pt x="24467" y="4767"/>
                    <a:pt x="45321" y="18735"/>
                    <a:pt x="54947" y="22860"/>
                  </a:cubicBezTo>
                  <a:cubicBezTo>
                    <a:pt x="81049" y="34047"/>
                    <a:pt x="105045" y="49773"/>
                    <a:pt x="131147" y="60960"/>
                  </a:cubicBezTo>
                  <a:cubicBezTo>
                    <a:pt x="148927" y="68580"/>
                    <a:pt x="166526" y="76636"/>
                    <a:pt x="184487" y="83820"/>
                  </a:cubicBezTo>
                  <a:cubicBezTo>
                    <a:pt x="204637" y="91880"/>
                    <a:pt x="225781" y="97503"/>
                    <a:pt x="245447" y="106680"/>
                  </a:cubicBezTo>
                  <a:cubicBezTo>
                    <a:pt x="264004" y="115340"/>
                    <a:pt x="280194" y="128578"/>
                    <a:pt x="298787" y="137160"/>
                  </a:cubicBezTo>
                  <a:cubicBezTo>
                    <a:pt x="317868" y="145966"/>
                    <a:pt x="379918" y="162123"/>
                    <a:pt x="397847" y="167640"/>
                  </a:cubicBezTo>
                  <a:cubicBezTo>
                    <a:pt x="428582" y="177097"/>
                    <a:pt x="456230" y="190500"/>
                    <a:pt x="489287" y="190500"/>
                  </a:cubicBezTo>
                  <a:cubicBezTo>
                    <a:pt x="497319" y="190500"/>
                    <a:pt x="473948" y="185700"/>
                    <a:pt x="466427" y="182880"/>
                  </a:cubicBezTo>
                  <a:cubicBezTo>
                    <a:pt x="453620" y="178077"/>
                    <a:pt x="441400" y="171663"/>
                    <a:pt x="428327" y="167640"/>
                  </a:cubicBezTo>
                  <a:cubicBezTo>
                    <a:pt x="408308" y="161480"/>
                    <a:pt x="387238" y="159024"/>
                    <a:pt x="367367" y="152400"/>
                  </a:cubicBezTo>
                  <a:cubicBezTo>
                    <a:pt x="359747" y="149860"/>
                    <a:pt x="352230" y="146987"/>
                    <a:pt x="344507" y="144780"/>
                  </a:cubicBezTo>
                  <a:cubicBezTo>
                    <a:pt x="334437" y="141903"/>
                    <a:pt x="314027" y="126687"/>
                    <a:pt x="314027" y="137160"/>
                  </a:cubicBezTo>
                  <a:cubicBezTo>
                    <a:pt x="314027" y="148519"/>
                    <a:pt x="334577" y="146883"/>
                    <a:pt x="344507" y="152400"/>
                  </a:cubicBezTo>
                  <a:cubicBezTo>
                    <a:pt x="357454" y="159593"/>
                    <a:pt x="370555" y="166652"/>
                    <a:pt x="382607" y="175260"/>
                  </a:cubicBezTo>
                  <a:cubicBezTo>
                    <a:pt x="406173" y="192093"/>
                    <a:pt x="428232" y="210942"/>
                    <a:pt x="451187" y="228600"/>
                  </a:cubicBezTo>
                  <a:cubicBezTo>
                    <a:pt x="461253" y="236343"/>
                    <a:pt x="470308" y="245780"/>
                    <a:pt x="481667" y="251460"/>
                  </a:cubicBezTo>
                  <a:cubicBezTo>
                    <a:pt x="496907" y="259080"/>
                    <a:pt x="513210" y="264869"/>
                    <a:pt x="527387" y="274320"/>
                  </a:cubicBezTo>
                  <a:cubicBezTo>
                    <a:pt x="543893" y="285324"/>
                    <a:pt x="589613" y="323424"/>
                    <a:pt x="573107" y="312420"/>
                  </a:cubicBezTo>
                  <a:cubicBezTo>
                    <a:pt x="565487" y="307340"/>
                    <a:pt x="556723" y="303656"/>
                    <a:pt x="550247" y="297180"/>
                  </a:cubicBezTo>
                  <a:cubicBezTo>
                    <a:pt x="535007" y="281940"/>
                    <a:pt x="521957" y="264137"/>
                    <a:pt x="504527" y="251460"/>
                  </a:cubicBezTo>
                  <a:cubicBezTo>
                    <a:pt x="493465" y="243415"/>
                    <a:pt x="479127" y="241300"/>
                    <a:pt x="466427" y="236220"/>
                  </a:cubicBezTo>
                  <a:cubicBezTo>
                    <a:pt x="476587" y="251460"/>
                    <a:pt x="487483" y="266234"/>
                    <a:pt x="496907" y="281940"/>
                  </a:cubicBezTo>
                  <a:cubicBezTo>
                    <a:pt x="504527" y="294640"/>
                    <a:pt x="510881" y="308192"/>
                    <a:pt x="519767" y="320040"/>
                  </a:cubicBezTo>
                  <a:cubicBezTo>
                    <a:pt x="526233" y="328661"/>
                    <a:pt x="536161" y="334279"/>
                    <a:pt x="542627" y="342900"/>
                  </a:cubicBezTo>
                  <a:cubicBezTo>
                    <a:pt x="551513" y="354748"/>
                    <a:pt x="556108" y="369537"/>
                    <a:pt x="565487" y="381000"/>
                  </a:cubicBezTo>
                  <a:cubicBezTo>
                    <a:pt x="579135" y="397681"/>
                    <a:pt x="611207" y="426720"/>
                    <a:pt x="611207" y="426720"/>
                  </a:cubicBezTo>
                  <a:cubicBezTo>
                    <a:pt x="613747" y="434340"/>
                    <a:pt x="613147" y="443900"/>
                    <a:pt x="618827" y="449580"/>
                  </a:cubicBezTo>
                  <a:cubicBezTo>
                    <a:pt x="624507" y="455260"/>
                    <a:pt x="641687" y="465232"/>
                    <a:pt x="641687" y="457200"/>
                  </a:cubicBezTo>
                  <a:cubicBezTo>
                    <a:pt x="641687" y="448042"/>
                    <a:pt x="625780" y="447920"/>
                    <a:pt x="618827" y="441960"/>
                  </a:cubicBezTo>
                  <a:cubicBezTo>
                    <a:pt x="607918" y="432609"/>
                    <a:pt x="599842" y="420101"/>
                    <a:pt x="588347" y="411480"/>
                  </a:cubicBezTo>
                  <a:cubicBezTo>
                    <a:pt x="569177" y="397103"/>
                    <a:pt x="548820" y="384096"/>
                    <a:pt x="527387" y="373380"/>
                  </a:cubicBezTo>
                  <a:cubicBezTo>
                    <a:pt x="507976" y="363675"/>
                    <a:pt x="486577" y="358580"/>
                    <a:pt x="466427" y="350520"/>
                  </a:cubicBezTo>
                  <a:cubicBezTo>
                    <a:pt x="448466" y="343336"/>
                    <a:pt x="430651" y="335766"/>
                    <a:pt x="413087" y="327660"/>
                  </a:cubicBezTo>
                  <a:cubicBezTo>
                    <a:pt x="397616" y="320520"/>
                    <a:pt x="381978" y="313566"/>
                    <a:pt x="367367" y="304800"/>
                  </a:cubicBezTo>
                  <a:cubicBezTo>
                    <a:pt x="356477" y="298266"/>
                    <a:pt x="336887" y="281940"/>
                    <a:pt x="336887" y="281940"/>
                  </a:cubicBezTo>
                  <a:cubicBezTo>
                    <a:pt x="361534" y="314803"/>
                    <a:pt x="385737" y="350067"/>
                    <a:pt x="420707" y="373380"/>
                  </a:cubicBezTo>
                  <a:cubicBezTo>
                    <a:pt x="443184" y="388365"/>
                    <a:pt x="448092" y="389478"/>
                    <a:pt x="466427" y="411480"/>
                  </a:cubicBezTo>
                  <a:cubicBezTo>
                    <a:pt x="472290" y="418515"/>
                    <a:pt x="473901" y="429486"/>
                    <a:pt x="481667" y="434340"/>
                  </a:cubicBezTo>
                  <a:cubicBezTo>
                    <a:pt x="495290" y="442854"/>
                    <a:pt x="527387" y="449580"/>
                    <a:pt x="527387" y="449580"/>
                  </a:cubicBezTo>
                  <a:cubicBezTo>
                    <a:pt x="527008" y="447683"/>
                    <a:pt x="518395" y="396430"/>
                    <a:pt x="512147" y="388620"/>
                  </a:cubicBezTo>
                  <a:cubicBezTo>
                    <a:pt x="506426" y="381469"/>
                    <a:pt x="496016" y="379592"/>
                    <a:pt x="489287" y="373380"/>
                  </a:cubicBezTo>
                  <a:cubicBezTo>
                    <a:pt x="462892" y="349015"/>
                    <a:pt x="393162" y="267292"/>
                    <a:pt x="413087" y="297180"/>
                  </a:cubicBezTo>
                  <a:cubicBezTo>
                    <a:pt x="437551" y="333876"/>
                    <a:pt x="439259" y="338592"/>
                    <a:pt x="481667" y="381000"/>
                  </a:cubicBezTo>
                  <a:cubicBezTo>
                    <a:pt x="493167" y="392500"/>
                    <a:pt x="508643" y="399615"/>
                    <a:pt x="519767" y="411480"/>
                  </a:cubicBezTo>
                  <a:cubicBezTo>
                    <a:pt x="546903" y="440425"/>
                    <a:pt x="567912" y="474865"/>
                    <a:pt x="595967" y="502920"/>
                  </a:cubicBezTo>
                  <a:cubicBezTo>
                    <a:pt x="671044" y="577997"/>
                    <a:pt x="583471" y="493298"/>
                    <a:pt x="656927" y="556260"/>
                  </a:cubicBezTo>
                  <a:cubicBezTo>
                    <a:pt x="665109" y="563273"/>
                    <a:pt x="671508" y="572221"/>
                    <a:pt x="679787" y="579120"/>
                  </a:cubicBezTo>
                  <a:cubicBezTo>
                    <a:pt x="686822" y="584983"/>
                    <a:pt x="706743" y="602551"/>
                    <a:pt x="702647" y="594360"/>
                  </a:cubicBezTo>
                  <a:cubicBezTo>
                    <a:pt x="684439" y="557945"/>
                    <a:pt x="672173" y="571506"/>
                    <a:pt x="649307" y="548640"/>
                  </a:cubicBezTo>
                  <a:cubicBezTo>
                    <a:pt x="592597" y="491930"/>
                    <a:pt x="657461" y="538836"/>
                    <a:pt x="603587" y="502920"/>
                  </a:cubicBezTo>
                  <a:cubicBezTo>
                    <a:pt x="549129" y="421232"/>
                    <a:pt x="633937" y="545207"/>
                    <a:pt x="565487" y="457200"/>
                  </a:cubicBezTo>
                  <a:cubicBezTo>
                    <a:pt x="554242" y="442742"/>
                    <a:pt x="522055" y="398528"/>
                    <a:pt x="535007" y="411480"/>
                  </a:cubicBezTo>
                  <a:cubicBezTo>
                    <a:pt x="573095" y="449568"/>
                    <a:pt x="569507" y="448785"/>
                    <a:pt x="611207" y="480060"/>
                  </a:cubicBezTo>
                  <a:cubicBezTo>
                    <a:pt x="637428" y="499725"/>
                    <a:pt x="636734" y="493437"/>
                    <a:pt x="664547" y="518160"/>
                  </a:cubicBezTo>
                  <a:cubicBezTo>
                    <a:pt x="717966" y="565644"/>
                    <a:pt x="680608" y="550750"/>
                    <a:pt x="733127" y="563880"/>
                  </a:cubicBezTo>
                  <a:cubicBezTo>
                    <a:pt x="733127" y="563880"/>
                    <a:pt x="717166" y="549299"/>
                    <a:pt x="710267" y="541020"/>
                  </a:cubicBezTo>
                  <a:cubicBezTo>
                    <a:pt x="626342" y="440309"/>
                    <a:pt x="688918" y="496379"/>
                    <a:pt x="634067" y="457200"/>
                  </a:cubicBezTo>
                  <a:cubicBezTo>
                    <a:pt x="623733" y="449818"/>
                    <a:pt x="612567" y="443320"/>
                    <a:pt x="603587" y="434340"/>
                  </a:cubicBezTo>
                  <a:cubicBezTo>
                    <a:pt x="594607" y="425360"/>
                    <a:pt x="568027" y="403860"/>
                    <a:pt x="580727" y="403860"/>
                  </a:cubicBezTo>
                  <a:cubicBezTo>
                    <a:pt x="595095" y="403860"/>
                    <a:pt x="601047" y="424180"/>
                    <a:pt x="611207" y="434340"/>
                  </a:cubicBezTo>
                  <a:cubicBezTo>
                    <a:pt x="631672" y="482092"/>
                    <a:pt x="629181" y="494518"/>
                    <a:pt x="672167" y="525780"/>
                  </a:cubicBezTo>
                  <a:cubicBezTo>
                    <a:pt x="685947" y="535802"/>
                    <a:pt x="704256" y="538417"/>
                    <a:pt x="717887" y="548640"/>
                  </a:cubicBezTo>
                  <a:cubicBezTo>
                    <a:pt x="735129" y="561572"/>
                    <a:pt x="748367" y="579120"/>
                    <a:pt x="763607" y="594360"/>
                  </a:cubicBezTo>
                  <a:lnTo>
                    <a:pt x="786467" y="617220"/>
                  </a:lnTo>
                  <a:cubicBezTo>
                    <a:pt x="780581" y="599563"/>
                    <a:pt x="774906" y="578946"/>
                    <a:pt x="763607" y="563880"/>
                  </a:cubicBezTo>
                  <a:cubicBezTo>
                    <a:pt x="754986" y="552385"/>
                    <a:pt x="742408" y="544369"/>
                    <a:pt x="733127" y="533400"/>
                  </a:cubicBezTo>
                  <a:cubicBezTo>
                    <a:pt x="714420" y="511292"/>
                    <a:pt x="697445" y="487775"/>
                    <a:pt x="679787" y="464820"/>
                  </a:cubicBezTo>
                  <a:cubicBezTo>
                    <a:pt x="672044" y="454754"/>
                    <a:pt x="647171" y="426210"/>
                    <a:pt x="656927" y="434340"/>
                  </a:cubicBezTo>
                  <a:cubicBezTo>
                    <a:pt x="699453" y="469778"/>
                    <a:pt x="703116" y="467667"/>
                    <a:pt x="733127" y="510540"/>
                  </a:cubicBezTo>
                  <a:cubicBezTo>
                    <a:pt x="741620" y="522673"/>
                    <a:pt x="748895" y="535638"/>
                    <a:pt x="755987" y="548640"/>
                  </a:cubicBezTo>
                  <a:cubicBezTo>
                    <a:pt x="764146" y="563598"/>
                    <a:pt x="768624" y="580729"/>
                    <a:pt x="778847" y="594360"/>
                  </a:cubicBezTo>
                  <a:cubicBezTo>
                    <a:pt x="804945" y="629157"/>
                    <a:pt x="817724" y="635518"/>
                    <a:pt x="847427" y="655320"/>
                  </a:cubicBezTo>
                  <a:cubicBezTo>
                    <a:pt x="844887" y="642620"/>
                    <a:pt x="843903" y="629507"/>
                    <a:pt x="839807" y="617220"/>
                  </a:cubicBezTo>
                  <a:cubicBezTo>
                    <a:pt x="831637" y="592710"/>
                    <a:pt x="806260" y="560149"/>
                    <a:pt x="794087" y="541020"/>
                  </a:cubicBezTo>
                  <a:cubicBezTo>
                    <a:pt x="770793" y="504414"/>
                    <a:pt x="768326" y="493971"/>
                    <a:pt x="740747" y="457200"/>
                  </a:cubicBezTo>
                  <a:cubicBezTo>
                    <a:pt x="714129" y="421710"/>
                    <a:pt x="681717" y="388057"/>
                    <a:pt x="649307" y="358140"/>
                  </a:cubicBezTo>
                  <a:cubicBezTo>
                    <a:pt x="533311" y="251067"/>
                    <a:pt x="688890" y="411019"/>
                    <a:pt x="542627" y="251460"/>
                  </a:cubicBezTo>
                  <a:cubicBezTo>
                    <a:pt x="535345" y="243516"/>
                    <a:pt x="519767" y="217824"/>
                    <a:pt x="519767" y="228600"/>
                  </a:cubicBezTo>
                  <a:cubicBezTo>
                    <a:pt x="519767" y="241300"/>
                    <a:pt x="534190" y="249588"/>
                    <a:pt x="542627" y="259080"/>
                  </a:cubicBezTo>
                  <a:cubicBezTo>
                    <a:pt x="554559" y="272504"/>
                    <a:pt x="568712" y="283830"/>
                    <a:pt x="580727" y="297180"/>
                  </a:cubicBezTo>
                  <a:cubicBezTo>
                    <a:pt x="591607" y="309269"/>
                    <a:pt x="599289" y="324213"/>
                    <a:pt x="611207" y="335280"/>
                  </a:cubicBezTo>
                  <a:cubicBezTo>
                    <a:pt x="635043" y="357414"/>
                    <a:pt x="661830" y="376144"/>
                    <a:pt x="687407" y="396240"/>
                  </a:cubicBezTo>
                  <a:cubicBezTo>
                    <a:pt x="697393" y="404086"/>
                    <a:pt x="708907" y="410120"/>
                    <a:pt x="717887" y="419100"/>
                  </a:cubicBezTo>
                  <a:cubicBezTo>
                    <a:pt x="734739" y="435952"/>
                    <a:pt x="742389" y="446591"/>
                    <a:pt x="763607" y="457200"/>
                  </a:cubicBezTo>
                  <a:cubicBezTo>
                    <a:pt x="770791" y="460792"/>
                    <a:pt x="778847" y="462280"/>
                    <a:pt x="786467" y="464820"/>
                  </a:cubicBezTo>
                  <a:cubicBezTo>
                    <a:pt x="749664" y="391213"/>
                    <a:pt x="797810" y="468220"/>
                    <a:pt x="740747" y="426720"/>
                  </a:cubicBezTo>
                  <a:cubicBezTo>
                    <a:pt x="720412" y="411931"/>
                    <a:pt x="708329" y="387328"/>
                    <a:pt x="687407" y="373380"/>
                  </a:cubicBezTo>
                  <a:cubicBezTo>
                    <a:pt x="664203" y="357911"/>
                    <a:pt x="657696" y="354183"/>
                    <a:pt x="634067" y="335280"/>
                  </a:cubicBezTo>
                  <a:cubicBezTo>
                    <a:pt x="631262" y="333036"/>
                    <a:pt x="623039" y="326524"/>
                    <a:pt x="626447" y="327660"/>
                  </a:cubicBezTo>
                  <a:lnTo>
                    <a:pt x="649307" y="335280"/>
                  </a:lnTo>
                  <a:cubicBezTo>
                    <a:pt x="659467" y="342900"/>
                    <a:pt x="668685" y="351972"/>
                    <a:pt x="679787" y="358140"/>
                  </a:cubicBezTo>
                  <a:cubicBezTo>
                    <a:pt x="691744" y="364783"/>
                    <a:pt x="706288" y="366131"/>
                    <a:pt x="717887" y="373380"/>
                  </a:cubicBezTo>
                  <a:cubicBezTo>
                    <a:pt x="727025" y="379091"/>
                    <a:pt x="731978" y="389976"/>
                    <a:pt x="740747" y="396240"/>
                  </a:cubicBezTo>
                  <a:cubicBezTo>
                    <a:pt x="749990" y="402842"/>
                    <a:pt x="761067" y="406400"/>
                    <a:pt x="771227" y="411480"/>
                  </a:cubicBezTo>
                  <a:cubicBezTo>
                    <a:pt x="786467" y="408940"/>
                    <a:pt x="806022" y="414785"/>
                    <a:pt x="816947" y="403860"/>
                  </a:cubicBezTo>
                  <a:cubicBezTo>
                    <a:pt x="824352" y="396455"/>
                    <a:pt x="813580" y="382950"/>
                    <a:pt x="809327" y="373380"/>
                  </a:cubicBezTo>
                  <a:cubicBezTo>
                    <a:pt x="803312" y="359846"/>
                    <a:pt x="793660" y="348227"/>
                    <a:pt x="786467" y="335280"/>
                  </a:cubicBezTo>
                  <a:cubicBezTo>
                    <a:pt x="781557" y="326443"/>
                    <a:pt x="765897" y="290199"/>
                    <a:pt x="755987" y="281940"/>
                  </a:cubicBezTo>
                  <a:cubicBezTo>
                    <a:pt x="747261" y="274668"/>
                    <a:pt x="734750" y="273302"/>
                    <a:pt x="725507" y="266700"/>
                  </a:cubicBezTo>
                  <a:cubicBezTo>
                    <a:pt x="624392" y="194475"/>
                    <a:pt x="766965" y="279809"/>
                    <a:pt x="679787" y="236220"/>
                  </a:cubicBezTo>
                  <a:cubicBezTo>
                    <a:pt x="671596" y="232124"/>
                    <a:pt x="652831" y="212789"/>
                    <a:pt x="656927" y="220980"/>
                  </a:cubicBezTo>
                  <a:cubicBezTo>
                    <a:pt x="673913" y="254953"/>
                    <a:pt x="696119" y="252006"/>
                    <a:pt x="725507" y="266700"/>
                  </a:cubicBezTo>
                  <a:cubicBezTo>
                    <a:pt x="777830" y="292862"/>
                    <a:pt x="712960" y="274859"/>
                    <a:pt x="786467" y="289560"/>
                  </a:cubicBezTo>
                  <a:cubicBezTo>
                    <a:pt x="799167" y="287020"/>
                    <a:pt x="817383" y="292716"/>
                    <a:pt x="824567" y="281940"/>
                  </a:cubicBezTo>
                  <a:cubicBezTo>
                    <a:pt x="829647" y="274320"/>
                    <a:pt x="809713" y="271148"/>
                    <a:pt x="801707" y="266700"/>
                  </a:cubicBezTo>
                  <a:cubicBezTo>
                    <a:pt x="741456" y="233227"/>
                    <a:pt x="772305" y="252461"/>
                    <a:pt x="710267" y="228600"/>
                  </a:cubicBezTo>
                  <a:cubicBezTo>
                    <a:pt x="659201" y="208959"/>
                    <a:pt x="606804" y="192109"/>
                    <a:pt x="557867" y="167640"/>
                  </a:cubicBezTo>
                  <a:cubicBezTo>
                    <a:pt x="532467" y="154940"/>
                    <a:pt x="507840" y="140560"/>
                    <a:pt x="481667" y="129540"/>
                  </a:cubicBezTo>
                  <a:cubicBezTo>
                    <a:pt x="459459" y="120189"/>
                    <a:pt x="435605" y="115258"/>
                    <a:pt x="413087" y="106680"/>
                  </a:cubicBezTo>
                  <a:cubicBezTo>
                    <a:pt x="382230" y="94925"/>
                    <a:pt x="288741" y="65838"/>
                    <a:pt x="321647" y="68580"/>
                  </a:cubicBezTo>
                  <a:cubicBezTo>
                    <a:pt x="352127" y="71120"/>
                    <a:pt x="382688" y="72822"/>
                    <a:pt x="413087" y="76200"/>
                  </a:cubicBezTo>
                  <a:cubicBezTo>
                    <a:pt x="428443" y="77906"/>
                    <a:pt x="443657" y="80790"/>
                    <a:pt x="458807" y="83820"/>
                  </a:cubicBezTo>
                  <a:cubicBezTo>
                    <a:pt x="469076" y="85874"/>
                    <a:pt x="478850" y="90570"/>
                    <a:pt x="489287" y="91440"/>
                  </a:cubicBezTo>
                  <a:cubicBezTo>
                    <a:pt x="539975" y="95664"/>
                    <a:pt x="590887" y="96520"/>
                    <a:pt x="641687" y="99060"/>
                  </a:cubicBezTo>
                  <a:cubicBezTo>
                    <a:pt x="654387" y="101600"/>
                    <a:pt x="692739" y="106680"/>
                    <a:pt x="679787" y="106680"/>
                  </a:cubicBezTo>
                  <a:cubicBezTo>
                    <a:pt x="664337" y="106680"/>
                    <a:pt x="649499" y="99813"/>
                    <a:pt x="634067" y="99060"/>
                  </a:cubicBezTo>
                  <a:cubicBezTo>
                    <a:pt x="545236" y="94727"/>
                    <a:pt x="456267" y="93980"/>
                    <a:pt x="367367" y="91440"/>
                  </a:cubicBezTo>
                  <a:cubicBezTo>
                    <a:pt x="449811" y="87693"/>
                    <a:pt x="502877" y="93757"/>
                    <a:pt x="573107" y="76200"/>
                  </a:cubicBezTo>
                  <a:cubicBezTo>
                    <a:pt x="580899" y="74252"/>
                    <a:pt x="588347" y="71120"/>
                    <a:pt x="595967" y="68580"/>
                  </a:cubicBezTo>
                  <a:cubicBezTo>
                    <a:pt x="507067" y="66040"/>
                    <a:pt x="417790" y="69527"/>
                    <a:pt x="329267" y="60960"/>
                  </a:cubicBezTo>
                  <a:cubicBezTo>
                    <a:pt x="317961" y="59866"/>
                    <a:pt x="348971" y="49312"/>
                    <a:pt x="359747" y="45720"/>
                  </a:cubicBezTo>
                  <a:cubicBezTo>
                    <a:pt x="372034" y="41624"/>
                    <a:pt x="385282" y="41241"/>
                    <a:pt x="397847" y="38100"/>
                  </a:cubicBezTo>
                  <a:cubicBezTo>
                    <a:pt x="405639" y="36152"/>
                    <a:pt x="413087" y="33020"/>
                    <a:pt x="420707" y="30480"/>
                  </a:cubicBezTo>
                  <a:cubicBezTo>
                    <a:pt x="413087" y="25400"/>
                    <a:pt x="406535" y="18136"/>
                    <a:pt x="397847" y="15240"/>
                  </a:cubicBezTo>
                  <a:cubicBezTo>
                    <a:pt x="383190" y="10354"/>
                    <a:pt x="336677" y="7620"/>
                    <a:pt x="352127" y="7620"/>
                  </a:cubicBezTo>
                  <a:cubicBezTo>
                    <a:pt x="405527" y="7620"/>
                    <a:pt x="458807" y="12700"/>
                    <a:pt x="512147" y="15240"/>
                  </a:cubicBezTo>
                  <a:cubicBezTo>
                    <a:pt x="499447" y="17780"/>
                    <a:pt x="486690" y="20050"/>
                    <a:pt x="474047" y="22860"/>
                  </a:cubicBezTo>
                  <a:cubicBezTo>
                    <a:pt x="463824" y="25132"/>
                    <a:pt x="433094" y="30480"/>
                    <a:pt x="443567" y="30480"/>
                  </a:cubicBezTo>
                  <a:cubicBezTo>
                    <a:pt x="618845" y="30480"/>
                    <a:pt x="794087" y="25400"/>
                    <a:pt x="969347" y="22860"/>
                  </a:cubicBezTo>
                  <a:cubicBezTo>
                    <a:pt x="954107" y="20320"/>
                    <a:pt x="939077" y="15240"/>
                    <a:pt x="923627" y="15240"/>
                  </a:cubicBezTo>
                  <a:cubicBezTo>
                    <a:pt x="913154" y="15240"/>
                    <a:pt x="903556" y="21703"/>
                    <a:pt x="893147" y="22860"/>
                  </a:cubicBezTo>
                  <a:cubicBezTo>
                    <a:pt x="834865" y="29336"/>
                    <a:pt x="776363" y="33714"/>
                    <a:pt x="717887" y="38100"/>
                  </a:cubicBezTo>
                  <a:cubicBezTo>
                    <a:pt x="674754" y="41335"/>
                    <a:pt x="631527" y="43180"/>
                    <a:pt x="588347" y="45720"/>
                  </a:cubicBezTo>
                  <a:cubicBezTo>
                    <a:pt x="536689" y="62939"/>
                    <a:pt x="565109" y="51527"/>
                    <a:pt x="649307" y="45720"/>
                  </a:cubicBezTo>
                  <a:cubicBezTo>
                    <a:pt x="694989" y="42570"/>
                    <a:pt x="740747" y="40640"/>
                    <a:pt x="786467" y="38100"/>
                  </a:cubicBezTo>
                  <a:cubicBezTo>
                    <a:pt x="804247" y="35560"/>
                    <a:pt x="822195" y="34002"/>
                    <a:pt x="839807" y="30480"/>
                  </a:cubicBezTo>
                  <a:cubicBezTo>
                    <a:pt x="847683" y="28905"/>
                    <a:pt x="854791" y="24435"/>
                    <a:pt x="862667" y="22860"/>
                  </a:cubicBezTo>
                  <a:cubicBezTo>
                    <a:pt x="880279" y="19338"/>
                    <a:pt x="898227" y="17780"/>
                    <a:pt x="916007" y="15240"/>
                  </a:cubicBezTo>
                  <a:cubicBezTo>
                    <a:pt x="831046" y="-1752"/>
                    <a:pt x="856334" y="130"/>
                    <a:pt x="710267" y="15240"/>
                  </a:cubicBezTo>
                  <a:cubicBezTo>
                    <a:pt x="691874" y="17143"/>
                    <a:pt x="674945" y="26322"/>
                    <a:pt x="656927" y="30480"/>
                  </a:cubicBezTo>
                  <a:cubicBezTo>
                    <a:pt x="641872" y="33954"/>
                    <a:pt x="626447" y="35560"/>
                    <a:pt x="611207" y="38100"/>
                  </a:cubicBezTo>
                  <a:cubicBezTo>
                    <a:pt x="626447" y="40640"/>
                    <a:pt x="641477" y="45720"/>
                    <a:pt x="656927" y="45720"/>
                  </a:cubicBezTo>
                  <a:cubicBezTo>
                    <a:pt x="708578" y="45720"/>
                    <a:pt x="771323" y="39354"/>
                    <a:pt x="824567" y="30480"/>
                  </a:cubicBezTo>
                  <a:cubicBezTo>
                    <a:pt x="837342" y="28351"/>
                    <a:pt x="849967" y="25400"/>
                    <a:pt x="862667" y="22860"/>
                  </a:cubicBezTo>
                  <a:cubicBezTo>
                    <a:pt x="849967" y="30480"/>
                    <a:pt x="838618" y="41036"/>
                    <a:pt x="824567" y="45720"/>
                  </a:cubicBezTo>
                  <a:cubicBezTo>
                    <a:pt x="807528" y="51400"/>
                    <a:pt x="788710" y="49226"/>
                    <a:pt x="771227" y="53340"/>
                  </a:cubicBezTo>
                  <a:cubicBezTo>
                    <a:pt x="745414" y="59414"/>
                    <a:pt x="719857" y="66889"/>
                    <a:pt x="695027" y="76200"/>
                  </a:cubicBezTo>
                  <a:cubicBezTo>
                    <a:pt x="628101" y="101297"/>
                    <a:pt x="608213" y="111987"/>
                    <a:pt x="557867" y="137160"/>
                  </a:cubicBezTo>
                  <a:cubicBezTo>
                    <a:pt x="665938" y="180389"/>
                    <a:pt x="562027" y="144780"/>
                    <a:pt x="809327" y="144780"/>
                  </a:cubicBezTo>
                  <a:cubicBezTo>
                    <a:pt x="824777" y="144780"/>
                    <a:pt x="778878" y="150051"/>
                    <a:pt x="763607" y="152400"/>
                  </a:cubicBezTo>
                  <a:cubicBezTo>
                    <a:pt x="745855" y="155131"/>
                    <a:pt x="727938" y="156807"/>
                    <a:pt x="710267" y="160020"/>
                  </a:cubicBezTo>
                  <a:cubicBezTo>
                    <a:pt x="672039" y="166971"/>
                    <a:pt x="595967" y="182880"/>
                    <a:pt x="595967" y="182880"/>
                  </a:cubicBezTo>
                  <a:cubicBezTo>
                    <a:pt x="522773" y="219477"/>
                    <a:pt x="513913" y="204923"/>
                    <a:pt x="573107" y="228600"/>
                  </a:cubicBezTo>
                  <a:cubicBezTo>
                    <a:pt x="664547" y="226060"/>
                    <a:pt x="756184" y="227497"/>
                    <a:pt x="847427" y="220980"/>
                  </a:cubicBezTo>
                  <a:cubicBezTo>
                    <a:pt x="863451" y="219835"/>
                    <a:pt x="908899" y="208890"/>
                    <a:pt x="893147" y="205740"/>
                  </a:cubicBezTo>
                  <a:cubicBezTo>
                    <a:pt x="865637" y="200238"/>
                    <a:pt x="837267" y="210820"/>
                    <a:pt x="809327" y="213360"/>
                  </a:cubicBezTo>
                  <a:cubicBezTo>
                    <a:pt x="733302" y="230255"/>
                    <a:pt x="697943" y="234762"/>
                    <a:pt x="618827" y="274320"/>
                  </a:cubicBezTo>
                  <a:cubicBezTo>
                    <a:pt x="608667" y="279400"/>
                    <a:pt x="598894" y="285341"/>
                    <a:pt x="588347" y="289560"/>
                  </a:cubicBezTo>
                  <a:cubicBezTo>
                    <a:pt x="573432" y="295526"/>
                    <a:pt x="526642" y="306398"/>
                    <a:pt x="542627" y="304800"/>
                  </a:cubicBezTo>
                  <a:cubicBezTo>
                    <a:pt x="583770" y="300686"/>
                    <a:pt x="623907" y="289560"/>
                    <a:pt x="664547" y="281940"/>
                  </a:cubicBezTo>
                  <a:cubicBezTo>
                    <a:pt x="682327" y="274320"/>
                    <a:pt x="699775" y="265872"/>
                    <a:pt x="717887" y="259080"/>
                  </a:cubicBezTo>
                  <a:cubicBezTo>
                    <a:pt x="740449" y="250619"/>
                    <a:pt x="764391" y="245878"/>
                    <a:pt x="786467" y="236220"/>
                  </a:cubicBezTo>
                  <a:cubicBezTo>
                    <a:pt x="805228" y="228012"/>
                    <a:pt x="820934" y="213687"/>
                    <a:pt x="839807" y="205740"/>
                  </a:cubicBezTo>
                  <a:cubicBezTo>
                    <a:pt x="975695" y="148524"/>
                    <a:pt x="894321" y="199877"/>
                    <a:pt x="954107" y="160020"/>
                  </a:cubicBezTo>
                  <a:cubicBezTo>
                    <a:pt x="875407" y="120670"/>
                    <a:pt x="926051" y="139803"/>
                    <a:pt x="755987" y="152400"/>
                  </a:cubicBezTo>
                  <a:cubicBezTo>
                    <a:pt x="743071" y="153357"/>
                    <a:pt x="730708" y="158188"/>
                    <a:pt x="717887" y="160020"/>
                  </a:cubicBezTo>
                  <a:cubicBezTo>
                    <a:pt x="695117" y="163273"/>
                    <a:pt x="626306" y="167640"/>
                    <a:pt x="649307" y="167640"/>
                  </a:cubicBezTo>
                  <a:cubicBezTo>
                    <a:pt x="684958" y="167640"/>
                    <a:pt x="720427" y="162560"/>
                    <a:pt x="755987" y="160020"/>
                  </a:cubicBezTo>
                  <a:cubicBezTo>
                    <a:pt x="771227" y="152400"/>
                    <a:pt x="785444" y="142242"/>
                    <a:pt x="801707" y="137160"/>
                  </a:cubicBezTo>
                  <a:cubicBezTo>
                    <a:pt x="826431" y="129434"/>
                    <a:pt x="877907" y="121920"/>
                    <a:pt x="877907" y="121920"/>
                  </a:cubicBezTo>
                  <a:cubicBezTo>
                    <a:pt x="908387" y="106680"/>
                    <a:pt x="937018" y="86976"/>
                    <a:pt x="969347" y="76200"/>
                  </a:cubicBezTo>
                  <a:cubicBezTo>
                    <a:pt x="976967" y="73660"/>
                    <a:pt x="1000239" y="68580"/>
                    <a:pt x="992207" y="68580"/>
                  </a:cubicBezTo>
                  <a:cubicBezTo>
                    <a:pt x="971729" y="68580"/>
                    <a:pt x="951567" y="73660"/>
                    <a:pt x="931247" y="76200"/>
                  </a:cubicBezTo>
                  <a:cubicBezTo>
                    <a:pt x="918547" y="81280"/>
                    <a:pt x="906417" y="88123"/>
                    <a:pt x="893147" y="91440"/>
                  </a:cubicBezTo>
                  <a:cubicBezTo>
                    <a:pt x="875723" y="95796"/>
                    <a:pt x="856846" y="93380"/>
                    <a:pt x="839807" y="99060"/>
                  </a:cubicBezTo>
                  <a:cubicBezTo>
                    <a:pt x="818254" y="106244"/>
                    <a:pt x="799661" y="120434"/>
                    <a:pt x="778847" y="129540"/>
                  </a:cubicBezTo>
                  <a:cubicBezTo>
                    <a:pt x="758965" y="138238"/>
                    <a:pt x="738475" y="145537"/>
                    <a:pt x="717887" y="152400"/>
                  </a:cubicBezTo>
                  <a:cubicBezTo>
                    <a:pt x="707952" y="155712"/>
                    <a:pt x="697477" y="157143"/>
                    <a:pt x="687407" y="160020"/>
                  </a:cubicBezTo>
                  <a:cubicBezTo>
                    <a:pt x="679684" y="162227"/>
                    <a:pt x="657363" y="171232"/>
                    <a:pt x="664547" y="167640"/>
                  </a:cubicBezTo>
                  <a:cubicBezTo>
                    <a:pt x="714075" y="142876"/>
                    <a:pt x="697257" y="159749"/>
                    <a:pt x="755987" y="137160"/>
                  </a:cubicBezTo>
                  <a:cubicBezTo>
                    <a:pt x="771890" y="131043"/>
                    <a:pt x="785979" y="120853"/>
                    <a:pt x="801707" y="114300"/>
                  </a:cubicBezTo>
                  <a:cubicBezTo>
                    <a:pt x="816536" y="108121"/>
                    <a:pt x="832187" y="104140"/>
                    <a:pt x="847427" y="99060"/>
                  </a:cubicBezTo>
                  <a:cubicBezTo>
                    <a:pt x="975996" y="-11142"/>
                    <a:pt x="841636" y="88934"/>
                    <a:pt x="938867" y="45720"/>
                  </a:cubicBezTo>
                  <a:cubicBezTo>
                    <a:pt x="950472" y="40562"/>
                    <a:pt x="958320" y="29161"/>
                    <a:pt x="969347" y="22860"/>
                  </a:cubicBezTo>
                  <a:cubicBezTo>
                    <a:pt x="976321" y="18875"/>
                    <a:pt x="1000239" y="15240"/>
                    <a:pt x="992207" y="15240"/>
                  </a:cubicBezTo>
                  <a:cubicBezTo>
                    <a:pt x="979255" y="15240"/>
                    <a:pt x="966602" y="19452"/>
                    <a:pt x="954107" y="22860"/>
                  </a:cubicBezTo>
                  <a:cubicBezTo>
                    <a:pt x="914536" y="33652"/>
                    <a:pt x="899088" y="41349"/>
                    <a:pt x="862667" y="60960"/>
                  </a:cubicBezTo>
                  <a:cubicBezTo>
                    <a:pt x="844637" y="70669"/>
                    <a:pt x="828088" y="83232"/>
                    <a:pt x="809327" y="91440"/>
                  </a:cubicBezTo>
                  <a:cubicBezTo>
                    <a:pt x="787251" y="101098"/>
                    <a:pt x="763607" y="106680"/>
                    <a:pt x="740747" y="114300"/>
                  </a:cubicBezTo>
                  <a:cubicBezTo>
                    <a:pt x="733127" y="124460"/>
                    <a:pt x="726867" y="135800"/>
                    <a:pt x="717887" y="144780"/>
                  </a:cubicBezTo>
                  <a:cubicBezTo>
                    <a:pt x="687185" y="175482"/>
                    <a:pt x="613176" y="172612"/>
                    <a:pt x="794087" y="144780"/>
                  </a:cubicBezTo>
                  <a:cubicBezTo>
                    <a:pt x="887617" y="113603"/>
                    <a:pt x="794907" y="148180"/>
                    <a:pt x="877907" y="106680"/>
                  </a:cubicBezTo>
                  <a:cubicBezTo>
                    <a:pt x="890141" y="100563"/>
                    <a:pt x="903773" y="97557"/>
                    <a:pt x="916007" y="91440"/>
                  </a:cubicBezTo>
                  <a:cubicBezTo>
                    <a:pt x="917462" y="90713"/>
                    <a:pt x="999827" y="39656"/>
                    <a:pt x="999827" y="45720"/>
                  </a:cubicBezTo>
                  <a:cubicBezTo>
                    <a:pt x="999827" y="64036"/>
                    <a:pt x="969813" y="66776"/>
                    <a:pt x="954107" y="76200"/>
                  </a:cubicBezTo>
                  <a:cubicBezTo>
                    <a:pt x="925645" y="93277"/>
                    <a:pt x="924151" y="91309"/>
                    <a:pt x="893147" y="99060"/>
                  </a:cubicBezTo>
                  <a:cubicBezTo>
                    <a:pt x="885527" y="104140"/>
                    <a:pt x="870287" y="105142"/>
                    <a:pt x="870287" y="114300"/>
                  </a:cubicBezTo>
                  <a:cubicBezTo>
                    <a:pt x="870287" y="122332"/>
                    <a:pt x="885424" y="108887"/>
                    <a:pt x="893147" y="106680"/>
                  </a:cubicBezTo>
                  <a:cubicBezTo>
                    <a:pt x="903217" y="103803"/>
                    <a:pt x="913821" y="102737"/>
                    <a:pt x="923627" y="99060"/>
                  </a:cubicBezTo>
                  <a:cubicBezTo>
                    <a:pt x="995737" y="72019"/>
                    <a:pt x="908711" y="92899"/>
                    <a:pt x="992207" y="76200"/>
                  </a:cubicBezTo>
                  <a:cubicBezTo>
                    <a:pt x="992207" y="76200"/>
                    <a:pt x="966666" y="91210"/>
                    <a:pt x="954107" y="99060"/>
                  </a:cubicBezTo>
                  <a:cubicBezTo>
                    <a:pt x="946341" y="103914"/>
                    <a:pt x="938867" y="109220"/>
                    <a:pt x="931247" y="114300"/>
                  </a:cubicBezTo>
                  <a:cubicBezTo>
                    <a:pt x="926167" y="121920"/>
                    <a:pt x="913786" y="128275"/>
                    <a:pt x="916007" y="137160"/>
                  </a:cubicBezTo>
                  <a:cubicBezTo>
                    <a:pt x="917955" y="144952"/>
                    <a:pt x="930835" y="144780"/>
                    <a:pt x="938867" y="144780"/>
                  </a:cubicBezTo>
                  <a:cubicBezTo>
                    <a:pt x="956828" y="144780"/>
                    <a:pt x="974512" y="140237"/>
                    <a:pt x="992207" y="137160"/>
                  </a:cubicBezTo>
                  <a:cubicBezTo>
                    <a:pt x="1032944" y="130075"/>
                    <a:pt x="1073487" y="121920"/>
                    <a:pt x="1114127" y="114300"/>
                  </a:cubicBezTo>
                  <a:cubicBezTo>
                    <a:pt x="1121747" y="109220"/>
                    <a:pt x="1145675" y="101956"/>
                    <a:pt x="1136987" y="99060"/>
                  </a:cubicBezTo>
                  <a:cubicBezTo>
                    <a:pt x="1120411" y="93535"/>
                    <a:pt x="1067866" y="114571"/>
                    <a:pt x="1053167" y="121920"/>
                  </a:cubicBezTo>
                  <a:cubicBezTo>
                    <a:pt x="1048443" y="124282"/>
                    <a:pt x="1004280" y="156853"/>
                    <a:pt x="999827" y="152400"/>
                  </a:cubicBezTo>
                  <a:cubicBezTo>
                    <a:pt x="992207" y="144780"/>
                    <a:pt x="1014408" y="136439"/>
                    <a:pt x="1022687" y="129540"/>
                  </a:cubicBezTo>
                  <a:cubicBezTo>
                    <a:pt x="1055444" y="102243"/>
                    <a:pt x="1034040" y="123863"/>
                    <a:pt x="1068407" y="106680"/>
                  </a:cubicBezTo>
                  <a:cubicBezTo>
                    <a:pt x="1076598" y="102584"/>
                    <a:pt x="1083815" y="96763"/>
                    <a:pt x="1091267" y="91440"/>
                  </a:cubicBezTo>
                  <a:cubicBezTo>
                    <a:pt x="1101601" y="84058"/>
                    <a:pt x="1130727" y="77560"/>
                    <a:pt x="1121747" y="68580"/>
                  </a:cubicBezTo>
                  <a:cubicBezTo>
                    <a:pt x="1110822" y="57655"/>
                    <a:pt x="1091267" y="73660"/>
                    <a:pt x="1076027" y="76200"/>
                  </a:cubicBezTo>
                  <a:lnTo>
                    <a:pt x="984587" y="121920"/>
                  </a:lnTo>
                  <a:cubicBezTo>
                    <a:pt x="974427" y="127000"/>
                    <a:pt x="943331" y="140752"/>
                    <a:pt x="954107" y="137160"/>
                  </a:cubicBezTo>
                  <a:lnTo>
                    <a:pt x="976967" y="129540"/>
                  </a:lnTo>
                  <a:cubicBezTo>
                    <a:pt x="1056587" y="49920"/>
                    <a:pt x="962097" y="137984"/>
                    <a:pt x="1037927" y="83820"/>
                  </a:cubicBezTo>
                  <a:cubicBezTo>
                    <a:pt x="1087871" y="48145"/>
                    <a:pt x="1034610" y="69686"/>
                    <a:pt x="1083647" y="53340"/>
                  </a:cubicBezTo>
                  <a:cubicBezTo>
                    <a:pt x="1123869" y="13118"/>
                    <a:pt x="1106279" y="34404"/>
                    <a:pt x="1068407" y="53340"/>
                  </a:cubicBezTo>
                  <a:cubicBezTo>
                    <a:pt x="1061223" y="56932"/>
                    <a:pt x="1053167" y="58420"/>
                    <a:pt x="1045547" y="60960"/>
                  </a:cubicBezTo>
                  <a:cubicBezTo>
                    <a:pt x="999313" y="100589"/>
                    <a:pt x="998569" y="108707"/>
                    <a:pt x="946487" y="129540"/>
                  </a:cubicBezTo>
                  <a:cubicBezTo>
                    <a:pt x="936763" y="133429"/>
                    <a:pt x="908602" y="144565"/>
                    <a:pt x="916007" y="137160"/>
                  </a:cubicBezTo>
                  <a:cubicBezTo>
                    <a:pt x="921309" y="131858"/>
                    <a:pt x="997168" y="107566"/>
                    <a:pt x="999827" y="106680"/>
                  </a:cubicBezTo>
                  <a:cubicBezTo>
                    <a:pt x="1030193" y="76314"/>
                    <a:pt x="1015430" y="85073"/>
                    <a:pt x="1060787" y="68580"/>
                  </a:cubicBezTo>
                  <a:cubicBezTo>
                    <a:pt x="1129838" y="43471"/>
                    <a:pt x="1111998" y="50595"/>
                    <a:pt x="1076027" y="68580"/>
                  </a:cubicBezTo>
                  <a:cubicBezTo>
                    <a:pt x="1029409" y="138507"/>
                    <a:pt x="1117692" y="15436"/>
                    <a:pt x="984587" y="121920"/>
                  </a:cubicBezTo>
                  <a:cubicBezTo>
                    <a:pt x="971887" y="132080"/>
                    <a:pt x="939214" y="166947"/>
                    <a:pt x="946487" y="152400"/>
                  </a:cubicBezTo>
                  <a:cubicBezTo>
                    <a:pt x="966657" y="112060"/>
                    <a:pt x="990629" y="109250"/>
                    <a:pt x="1022687" y="91440"/>
                  </a:cubicBezTo>
                  <a:cubicBezTo>
                    <a:pt x="1035634" y="84247"/>
                    <a:pt x="1048939" y="77466"/>
                    <a:pt x="1060787" y="68580"/>
                  </a:cubicBezTo>
                  <a:cubicBezTo>
                    <a:pt x="1069408" y="62114"/>
                    <a:pt x="1083647" y="34944"/>
                    <a:pt x="1083647" y="45720"/>
                  </a:cubicBezTo>
                  <a:cubicBezTo>
                    <a:pt x="1083647" y="58420"/>
                    <a:pt x="1053742" y="86767"/>
                    <a:pt x="1060787" y="76200"/>
                  </a:cubicBezTo>
                  <a:cubicBezTo>
                    <a:pt x="1065867" y="68580"/>
                    <a:pt x="1068407" y="58420"/>
                    <a:pt x="1076027" y="53340"/>
                  </a:cubicBezTo>
                  <a:cubicBezTo>
                    <a:pt x="1083647" y="48260"/>
                    <a:pt x="1108013" y="38861"/>
                    <a:pt x="1098887" y="38100"/>
                  </a:cubicBezTo>
                  <a:cubicBezTo>
                    <a:pt x="1060834" y="34929"/>
                    <a:pt x="1022772" y="45720"/>
                    <a:pt x="984587" y="45720"/>
                  </a:cubicBezTo>
                  <a:cubicBezTo>
                    <a:pt x="964109" y="45720"/>
                    <a:pt x="1025249" y="40806"/>
                    <a:pt x="1045547" y="38100"/>
                  </a:cubicBezTo>
                  <a:lnTo>
                    <a:pt x="1098887" y="30480"/>
                  </a:lnTo>
                  <a:cubicBezTo>
                    <a:pt x="1043285" y="16579"/>
                    <a:pt x="1065555" y="18668"/>
                    <a:pt x="976967" y="30480"/>
                  </a:cubicBezTo>
                  <a:cubicBezTo>
                    <a:pt x="969005" y="31542"/>
                    <a:pt x="946075" y="38100"/>
                    <a:pt x="954107" y="38100"/>
                  </a:cubicBezTo>
                  <a:cubicBezTo>
                    <a:pt x="992292" y="38100"/>
                    <a:pt x="1030307" y="33020"/>
                    <a:pt x="1068407" y="30480"/>
                  </a:cubicBezTo>
                  <a:cubicBezTo>
                    <a:pt x="1086187" y="27940"/>
                    <a:pt x="1139708" y="22860"/>
                    <a:pt x="1121747" y="22860"/>
                  </a:cubicBezTo>
                  <a:cubicBezTo>
                    <a:pt x="1093692" y="22860"/>
                    <a:pt x="1065982" y="30480"/>
                    <a:pt x="1037927" y="30480"/>
                  </a:cubicBezTo>
                  <a:cubicBezTo>
                    <a:pt x="1012400" y="30480"/>
                    <a:pt x="1088727" y="25400"/>
                    <a:pt x="1114127" y="22860"/>
                  </a:cubicBezTo>
                  <a:cubicBezTo>
                    <a:pt x="1121747" y="25400"/>
                    <a:pt x="1133395" y="23296"/>
                    <a:pt x="1136987" y="30480"/>
                  </a:cubicBezTo>
                  <a:cubicBezTo>
                    <a:pt x="1144679" y="45864"/>
                    <a:pt x="1109931" y="71406"/>
                    <a:pt x="1106507" y="76200"/>
                  </a:cubicBezTo>
                  <a:cubicBezTo>
                    <a:pt x="1099905" y="85443"/>
                    <a:pt x="1079908" y="106680"/>
                    <a:pt x="1091267" y="106680"/>
                  </a:cubicBezTo>
                  <a:cubicBezTo>
                    <a:pt x="1103967" y="106680"/>
                    <a:pt x="1105764" y="85758"/>
                    <a:pt x="1114127" y="76200"/>
                  </a:cubicBezTo>
                  <a:cubicBezTo>
                    <a:pt x="1165865" y="17071"/>
                    <a:pt x="1127215" y="71808"/>
                    <a:pt x="1159847" y="22860"/>
                  </a:cubicBezTo>
                  <a:cubicBezTo>
                    <a:pt x="1164927" y="33020"/>
                    <a:pt x="1171099" y="42704"/>
                    <a:pt x="1175087" y="53340"/>
                  </a:cubicBezTo>
                  <a:cubicBezTo>
                    <a:pt x="1178764" y="63146"/>
                    <a:pt x="1172234" y="83820"/>
                    <a:pt x="1182707" y="83820"/>
                  </a:cubicBezTo>
                  <a:cubicBezTo>
                    <a:pt x="1197075" y="83820"/>
                    <a:pt x="1202374" y="62802"/>
                    <a:pt x="1213187" y="53340"/>
                  </a:cubicBezTo>
                  <a:cubicBezTo>
                    <a:pt x="1264911" y="8082"/>
                    <a:pt x="1224963" y="55418"/>
                    <a:pt x="1266527" y="0"/>
                  </a:cubicBezTo>
                  <a:cubicBezTo>
                    <a:pt x="1269067" y="7620"/>
                    <a:pt x="1275467" y="14937"/>
                    <a:pt x="1274147" y="22860"/>
                  </a:cubicBezTo>
                  <a:cubicBezTo>
                    <a:pt x="1272641" y="31893"/>
                    <a:pt x="1263451" y="37769"/>
                    <a:pt x="1258907" y="45720"/>
                  </a:cubicBezTo>
                  <a:cubicBezTo>
                    <a:pt x="1253271" y="55583"/>
                    <a:pt x="1251059" y="67575"/>
                    <a:pt x="1243667" y="76200"/>
                  </a:cubicBezTo>
                  <a:cubicBezTo>
                    <a:pt x="1235402" y="85843"/>
                    <a:pt x="1218867" y="87701"/>
                    <a:pt x="1213187" y="99060"/>
                  </a:cubicBezTo>
                  <a:cubicBezTo>
                    <a:pt x="1209595" y="106244"/>
                    <a:pt x="1228427" y="93980"/>
                    <a:pt x="1236047" y="91440"/>
                  </a:cubicBezTo>
                  <a:cubicBezTo>
                    <a:pt x="1243667" y="81280"/>
                    <a:pt x="1271607" y="60960"/>
                    <a:pt x="1258907" y="60960"/>
                  </a:cubicBezTo>
                  <a:cubicBezTo>
                    <a:pt x="1242643" y="60960"/>
                    <a:pt x="1234599" y="82820"/>
                    <a:pt x="1220807" y="91440"/>
                  </a:cubicBezTo>
                  <a:cubicBezTo>
                    <a:pt x="1213996" y="95697"/>
                    <a:pt x="1205131" y="95468"/>
                    <a:pt x="1197947" y="99060"/>
                  </a:cubicBezTo>
                  <a:cubicBezTo>
                    <a:pt x="1184700" y="105684"/>
                    <a:pt x="1152227" y="134620"/>
                    <a:pt x="1159847" y="121920"/>
                  </a:cubicBezTo>
                  <a:cubicBezTo>
                    <a:pt x="1193167" y="66387"/>
                    <a:pt x="1202858" y="66943"/>
                    <a:pt x="1243667" y="53340"/>
                  </a:cubicBezTo>
                  <a:cubicBezTo>
                    <a:pt x="1205829" y="110097"/>
                    <a:pt x="1254460" y="40388"/>
                    <a:pt x="1205567" y="99060"/>
                  </a:cubicBezTo>
                  <a:cubicBezTo>
                    <a:pt x="1199704" y="106095"/>
                    <a:pt x="1196190" y="114885"/>
                    <a:pt x="1190327" y="121920"/>
                  </a:cubicBezTo>
                  <a:cubicBezTo>
                    <a:pt x="1183428" y="130199"/>
                    <a:pt x="1178243" y="144780"/>
                    <a:pt x="1167467" y="144780"/>
                  </a:cubicBezTo>
                  <a:cubicBezTo>
                    <a:pt x="1158309" y="144780"/>
                    <a:pt x="1176844" y="128955"/>
                    <a:pt x="1182707" y="121920"/>
                  </a:cubicBezTo>
                  <a:cubicBezTo>
                    <a:pt x="1189606" y="113641"/>
                    <a:pt x="1197947" y="106680"/>
                    <a:pt x="1205567" y="99060"/>
                  </a:cubicBezTo>
                  <a:cubicBezTo>
                    <a:pt x="1190034" y="145658"/>
                    <a:pt x="1209653" y="98161"/>
                    <a:pt x="1167467" y="152400"/>
                  </a:cubicBezTo>
                  <a:cubicBezTo>
                    <a:pt x="1158374" y="164091"/>
                    <a:pt x="1154089" y="179122"/>
                    <a:pt x="1144607" y="190500"/>
                  </a:cubicBezTo>
                  <a:cubicBezTo>
                    <a:pt x="1128510" y="209817"/>
                    <a:pt x="1102512" y="221350"/>
                    <a:pt x="1091267" y="243840"/>
                  </a:cubicBezTo>
                  <a:cubicBezTo>
                    <a:pt x="1086187" y="254000"/>
                    <a:pt x="1081980" y="264646"/>
                    <a:pt x="1076027" y="274320"/>
                  </a:cubicBezTo>
                  <a:cubicBezTo>
                    <a:pt x="1061628" y="297719"/>
                    <a:pt x="1042594" y="318326"/>
                    <a:pt x="1030307" y="342900"/>
                  </a:cubicBezTo>
                  <a:cubicBezTo>
                    <a:pt x="1025227" y="353060"/>
                    <a:pt x="1020703" y="363517"/>
                    <a:pt x="1015067" y="373380"/>
                  </a:cubicBezTo>
                  <a:cubicBezTo>
                    <a:pt x="990888" y="415693"/>
                    <a:pt x="1005709" y="376856"/>
                    <a:pt x="976967" y="434340"/>
                  </a:cubicBezTo>
                  <a:cubicBezTo>
                    <a:pt x="973375" y="441524"/>
                    <a:pt x="962163" y="460792"/>
                    <a:pt x="969347" y="457200"/>
                  </a:cubicBezTo>
                  <a:cubicBezTo>
                    <a:pt x="980706" y="451520"/>
                    <a:pt x="983770" y="436212"/>
                    <a:pt x="992207" y="426720"/>
                  </a:cubicBezTo>
                  <a:cubicBezTo>
                    <a:pt x="1004139" y="413296"/>
                    <a:pt x="1016282" y="399840"/>
                    <a:pt x="1030307" y="388620"/>
                  </a:cubicBezTo>
                  <a:cubicBezTo>
                    <a:pt x="1041872" y="379368"/>
                    <a:pt x="1055848" y="373610"/>
                    <a:pt x="1068407" y="365760"/>
                  </a:cubicBezTo>
                  <a:cubicBezTo>
                    <a:pt x="1076173" y="360906"/>
                    <a:pt x="1083647" y="355600"/>
                    <a:pt x="1091267" y="350520"/>
                  </a:cubicBezTo>
                  <a:cubicBezTo>
                    <a:pt x="1088727" y="398780"/>
                    <a:pt x="1087834" y="447155"/>
                    <a:pt x="1083647" y="495300"/>
                  </a:cubicBezTo>
                  <a:cubicBezTo>
                    <a:pt x="1082158" y="512422"/>
                    <a:pt x="1073142" y="532067"/>
                    <a:pt x="1068407" y="548640"/>
                  </a:cubicBezTo>
                  <a:cubicBezTo>
                    <a:pt x="1065530" y="558710"/>
                    <a:pt x="1065983" y="570027"/>
                    <a:pt x="1060787" y="579120"/>
                  </a:cubicBezTo>
                  <a:cubicBezTo>
                    <a:pt x="1055440" y="588476"/>
                    <a:pt x="1044826" y="593701"/>
                    <a:pt x="1037927" y="601980"/>
                  </a:cubicBezTo>
                  <a:cubicBezTo>
                    <a:pt x="1006177" y="640080"/>
                    <a:pt x="1041737" y="612140"/>
                    <a:pt x="999827" y="640080"/>
                  </a:cubicBezTo>
                  <a:cubicBezTo>
                    <a:pt x="994747" y="647700"/>
                    <a:pt x="988195" y="654522"/>
                    <a:pt x="984587" y="662940"/>
                  </a:cubicBezTo>
                  <a:cubicBezTo>
                    <a:pt x="980462" y="672566"/>
                    <a:pt x="983863" y="685538"/>
                    <a:pt x="976967" y="693420"/>
                  </a:cubicBezTo>
                  <a:cubicBezTo>
                    <a:pt x="964906" y="707204"/>
                    <a:pt x="931247" y="723900"/>
                    <a:pt x="931247" y="723900"/>
                  </a:cubicBezTo>
                  <a:cubicBezTo>
                    <a:pt x="921087" y="739140"/>
                    <a:pt x="894975" y="786996"/>
                    <a:pt x="900767" y="769620"/>
                  </a:cubicBezTo>
                  <a:cubicBezTo>
                    <a:pt x="903307" y="762000"/>
                    <a:pt x="903369" y="753032"/>
                    <a:pt x="908387" y="746760"/>
                  </a:cubicBezTo>
                  <a:cubicBezTo>
                    <a:pt x="914108" y="739609"/>
                    <a:pt x="923627" y="736600"/>
                    <a:pt x="931247" y="731520"/>
                  </a:cubicBezTo>
                  <a:cubicBezTo>
                    <a:pt x="936327" y="723900"/>
                    <a:pt x="941943" y="716611"/>
                    <a:pt x="946487" y="708660"/>
                  </a:cubicBezTo>
                  <a:cubicBezTo>
                    <a:pt x="952123" y="698797"/>
                    <a:pt x="955125" y="687423"/>
                    <a:pt x="961727" y="678180"/>
                  </a:cubicBezTo>
                  <a:cubicBezTo>
                    <a:pt x="967991" y="669411"/>
                    <a:pt x="976967" y="662940"/>
                    <a:pt x="984587" y="655320"/>
                  </a:cubicBezTo>
                  <a:cubicBezTo>
                    <a:pt x="993503" y="619655"/>
                    <a:pt x="990066" y="620833"/>
                    <a:pt x="1015067" y="586740"/>
                  </a:cubicBezTo>
                  <a:cubicBezTo>
                    <a:pt x="1034303" y="560509"/>
                    <a:pt x="1061480" y="539634"/>
                    <a:pt x="1076027" y="510540"/>
                  </a:cubicBezTo>
                  <a:cubicBezTo>
                    <a:pt x="1126572" y="409451"/>
                    <a:pt x="1065251" y="535685"/>
                    <a:pt x="1098887" y="457200"/>
                  </a:cubicBezTo>
                  <a:cubicBezTo>
                    <a:pt x="1103362" y="446759"/>
                    <a:pt x="1110139" y="437356"/>
                    <a:pt x="1114127" y="426720"/>
                  </a:cubicBezTo>
                  <a:cubicBezTo>
                    <a:pt x="1117804" y="416914"/>
                    <a:pt x="1117063" y="405607"/>
                    <a:pt x="1121747" y="396240"/>
                  </a:cubicBezTo>
                  <a:cubicBezTo>
                    <a:pt x="1127427" y="384881"/>
                    <a:pt x="1136987" y="375920"/>
                    <a:pt x="1144607" y="365760"/>
                  </a:cubicBezTo>
                  <a:cubicBezTo>
                    <a:pt x="1151380" y="345440"/>
                    <a:pt x="1154912" y="331252"/>
                    <a:pt x="1167467" y="312420"/>
                  </a:cubicBezTo>
                  <a:cubicBezTo>
                    <a:pt x="1186073" y="284511"/>
                    <a:pt x="1198775" y="273492"/>
                    <a:pt x="1220807" y="251460"/>
                  </a:cubicBezTo>
                  <a:cubicBezTo>
                    <a:pt x="1223347" y="238760"/>
                    <a:pt x="1223068" y="225151"/>
                    <a:pt x="1228427" y="213360"/>
                  </a:cubicBezTo>
                  <a:cubicBezTo>
                    <a:pt x="1236006" y="196686"/>
                    <a:pt x="1258907" y="167640"/>
                    <a:pt x="1258907" y="167640"/>
                  </a:cubicBezTo>
                  <a:cubicBezTo>
                    <a:pt x="1261447" y="157480"/>
                    <a:pt x="1264255" y="147383"/>
                    <a:pt x="1266527" y="137160"/>
                  </a:cubicBezTo>
                  <a:cubicBezTo>
                    <a:pt x="1269337" y="124517"/>
                    <a:pt x="1270739" y="111555"/>
                    <a:pt x="1274147" y="99060"/>
                  </a:cubicBezTo>
                  <a:cubicBezTo>
                    <a:pt x="1278374" y="83562"/>
                    <a:pt x="1289387" y="53340"/>
                    <a:pt x="1289387" y="53340"/>
                  </a:cubicBezTo>
                  <a:cubicBezTo>
                    <a:pt x="1291927" y="66040"/>
                    <a:pt x="1294197" y="78797"/>
                    <a:pt x="1297007" y="91440"/>
                  </a:cubicBezTo>
                  <a:cubicBezTo>
                    <a:pt x="1299279" y="101663"/>
                    <a:pt x="1304627" y="111447"/>
                    <a:pt x="1304627" y="121920"/>
                  </a:cubicBezTo>
                  <a:cubicBezTo>
                    <a:pt x="1304627" y="177858"/>
                    <a:pt x="1301297" y="233787"/>
                    <a:pt x="1297007" y="289560"/>
                  </a:cubicBezTo>
                  <a:cubicBezTo>
                    <a:pt x="1296204" y="300002"/>
                    <a:pt x="1294071" y="310673"/>
                    <a:pt x="1289387" y="320040"/>
                  </a:cubicBezTo>
                  <a:cubicBezTo>
                    <a:pt x="1225690" y="447433"/>
                    <a:pt x="1269135" y="360032"/>
                    <a:pt x="1220807" y="419100"/>
                  </a:cubicBezTo>
                  <a:cubicBezTo>
                    <a:pt x="1186781" y="460687"/>
                    <a:pt x="1172819" y="483462"/>
                    <a:pt x="1144607" y="525780"/>
                  </a:cubicBezTo>
                  <a:cubicBezTo>
                    <a:pt x="1139527" y="533400"/>
                    <a:pt x="1135843" y="542164"/>
                    <a:pt x="1129367" y="548640"/>
                  </a:cubicBezTo>
                  <a:cubicBezTo>
                    <a:pt x="1121747" y="556260"/>
                    <a:pt x="1112771" y="562731"/>
                    <a:pt x="1106507" y="571500"/>
                  </a:cubicBezTo>
                  <a:cubicBezTo>
                    <a:pt x="1099905" y="580743"/>
                    <a:pt x="1098659" y="593355"/>
                    <a:pt x="1091267" y="601980"/>
                  </a:cubicBezTo>
                  <a:cubicBezTo>
                    <a:pt x="1083002" y="611623"/>
                    <a:pt x="1070430" y="616575"/>
                    <a:pt x="1060787" y="624840"/>
                  </a:cubicBezTo>
                  <a:cubicBezTo>
                    <a:pt x="1052605" y="631853"/>
                    <a:pt x="1044543" y="639194"/>
                    <a:pt x="1037927" y="647700"/>
                  </a:cubicBezTo>
                  <a:cubicBezTo>
                    <a:pt x="1026682" y="662158"/>
                    <a:pt x="997287" y="708660"/>
                    <a:pt x="1007447" y="693420"/>
                  </a:cubicBezTo>
                  <a:cubicBezTo>
                    <a:pt x="1012527" y="685800"/>
                    <a:pt x="1018591" y="678751"/>
                    <a:pt x="1022687" y="670560"/>
                  </a:cubicBezTo>
                  <a:cubicBezTo>
                    <a:pt x="1026279" y="663376"/>
                    <a:pt x="1025638" y="654236"/>
                    <a:pt x="1030307" y="647700"/>
                  </a:cubicBezTo>
                  <a:cubicBezTo>
                    <a:pt x="1038658" y="636008"/>
                    <a:pt x="1050627" y="627380"/>
                    <a:pt x="1060787" y="617220"/>
                  </a:cubicBezTo>
                  <a:cubicBezTo>
                    <a:pt x="1080043" y="559452"/>
                    <a:pt x="1066388" y="584351"/>
                    <a:pt x="1098887" y="541020"/>
                  </a:cubicBezTo>
                  <a:cubicBezTo>
                    <a:pt x="1118143" y="483252"/>
                    <a:pt x="1104488" y="508151"/>
                    <a:pt x="1136987" y="464820"/>
                  </a:cubicBezTo>
                  <a:cubicBezTo>
                    <a:pt x="1142716" y="447633"/>
                    <a:pt x="1158042" y="398672"/>
                    <a:pt x="1167467" y="381000"/>
                  </a:cubicBezTo>
                  <a:cubicBezTo>
                    <a:pt x="1181406" y="354864"/>
                    <a:pt x="1196756" y="329446"/>
                    <a:pt x="1213187" y="304800"/>
                  </a:cubicBezTo>
                  <a:cubicBezTo>
                    <a:pt x="1218267" y="297180"/>
                    <a:pt x="1224708" y="290309"/>
                    <a:pt x="1228427" y="281940"/>
                  </a:cubicBezTo>
                  <a:cubicBezTo>
                    <a:pt x="1245006" y="244637"/>
                    <a:pt x="1241057" y="239840"/>
                    <a:pt x="1251287" y="205740"/>
                  </a:cubicBezTo>
                  <a:cubicBezTo>
                    <a:pt x="1255903" y="190353"/>
                    <a:pt x="1261447" y="175260"/>
                    <a:pt x="1266527" y="160020"/>
                  </a:cubicBezTo>
                  <a:lnTo>
                    <a:pt x="1281767" y="114300"/>
                  </a:lnTo>
                  <a:cubicBezTo>
                    <a:pt x="1284307" y="106680"/>
                    <a:pt x="1287812" y="99316"/>
                    <a:pt x="1289387" y="91440"/>
                  </a:cubicBezTo>
                  <a:cubicBezTo>
                    <a:pt x="1294839" y="64180"/>
                    <a:pt x="1292626" y="50101"/>
                    <a:pt x="1312247" y="30480"/>
                  </a:cubicBezTo>
                  <a:cubicBezTo>
                    <a:pt x="1318723" y="24004"/>
                    <a:pt x="1327487" y="20320"/>
                    <a:pt x="1335107" y="15240"/>
                  </a:cubicBezTo>
                  <a:cubicBezTo>
                    <a:pt x="1342727" y="17780"/>
                    <a:pt x="1352287" y="17180"/>
                    <a:pt x="1357967" y="22860"/>
                  </a:cubicBezTo>
                  <a:cubicBezTo>
                    <a:pt x="1363647" y="28540"/>
                    <a:pt x="1361995" y="38536"/>
                    <a:pt x="1365587" y="45720"/>
                  </a:cubicBezTo>
                  <a:cubicBezTo>
                    <a:pt x="1369683" y="53911"/>
                    <a:pt x="1375747" y="60960"/>
                    <a:pt x="1380827" y="68580"/>
                  </a:cubicBezTo>
                  <a:cubicBezTo>
                    <a:pt x="1378287" y="93980"/>
                    <a:pt x="1377089" y="119550"/>
                    <a:pt x="1373207" y="144780"/>
                  </a:cubicBezTo>
                  <a:cubicBezTo>
                    <a:pt x="1369183" y="170934"/>
                    <a:pt x="1348633" y="193070"/>
                    <a:pt x="1335107" y="213360"/>
                  </a:cubicBezTo>
                  <a:cubicBezTo>
                    <a:pt x="1330027" y="220980"/>
                    <a:pt x="1322763" y="227532"/>
                    <a:pt x="1319867" y="236220"/>
                  </a:cubicBezTo>
                  <a:cubicBezTo>
                    <a:pt x="1312927" y="257040"/>
                    <a:pt x="1303402" y="292799"/>
                    <a:pt x="1289387" y="312420"/>
                  </a:cubicBezTo>
                  <a:cubicBezTo>
                    <a:pt x="1283123" y="321189"/>
                    <a:pt x="1273143" y="326774"/>
                    <a:pt x="1266527" y="335280"/>
                  </a:cubicBezTo>
                  <a:cubicBezTo>
                    <a:pt x="1255282" y="349738"/>
                    <a:pt x="1246207" y="365760"/>
                    <a:pt x="1236047" y="381000"/>
                  </a:cubicBezTo>
                  <a:cubicBezTo>
                    <a:pt x="1198209" y="437757"/>
                    <a:pt x="1246840" y="368048"/>
                    <a:pt x="1197947" y="426720"/>
                  </a:cubicBezTo>
                  <a:cubicBezTo>
                    <a:pt x="1179119" y="449314"/>
                    <a:pt x="1183438" y="453442"/>
                    <a:pt x="1167467" y="480060"/>
                  </a:cubicBezTo>
                  <a:cubicBezTo>
                    <a:pt x="1158043" y="495766"/>
                    <a:pt x="1136987" y="525780"/>
                    <a:pt x="1136987" y="525780"/>
                  </a:cubicBezTo>
                  <a:cubicBezTo>
                    <a:pt x="1132104" y="545312"/>
                    <a:pt x="1117439" y="610596"/>
                    <a:pt x="1106507" y="632460"/>
                  </a:cubicBezTo>
                  <a:cubicBezTo>
                    <a:pt x="1101427" y="642620"/>
                    <a:pt x="1095486" y="652393"/>
                    <a:pt x="1091267" y="662940"/>
                  </a:cubicBezTo>
                  <a:cubicBezTo>
                    <a:pt x="1085301" y="677855"/>
                    <a:pt x="1070061" y="723575"/>
                    <a:pt x="1076027" y="708660"/>
                  </a:cubicBezTo>
                  <a:cubicBezTo>
                    <a:pt x="1118290" y="603001"/>
                    <a:pt x="1062349" y="733281"/>
                    <a:pt x="1114127" y="640080"/>
                  </a:cubicBezTo>
                  <a:cubicBezTo>
                    <a:pt x="1120770" y="628123"/>
                    <a:pt x="1122118" y="613579"/>
                    <a:pt x="1129367" y="601980"/>
                  </a:cubicBezTo>
                  <a:cubicBezTo>
                    <a:pt x="1135078" y="592842"/>
                    <a:pt x="1145963" y="587889"/>
                    <a:pt x="1152227" y="579120"/>
                  </a:cubicBezTo>
                  <a:cubicBezTo>
                    <a:pt x="1158829" y="569877"/>
                    <a:pt x="1161831" y="558503"/>
                    <a:pt x="1167467" y="548640"/>
                  </a:cubicBezTo>
                  <a:cubicBezTo>
                    <a:pt x="1172011" y="540689"/>
                    <a:pt x="1178163" y="533731"/>
                    <a:pt x="1182707" y="525780"/>
                  </a:cubicBezTo>
                  <a:cubicBezTo>
                    <a:pt x="1196945" y="500863"/>
                    <a:pt x="1202301" y="484416"/>
                    <a:pt x="1213187" y="457200"/>
                  </a:cubicBezTo>
                  <a:cubicBezTo>
                    <a:pt x="1227259" y="499417"/>
                    <a:pt x="1221208" y="461212"/>
                    <a:pt x="1205567" y="502920"/>
                  </a:cubicBezTo>
                  <a:cubicBezTo>
                    <a:pt x="1201019" y="515047"/>
                    <a:pt x="1202495" y="528893"/>
                    <a:pt x="1197947" y="541020"/>
                  </a:cubicBezTo>
                  <a:cubicBezTo>
                    <a:pt x="1194731" y="549595"/>
                    <a:pt x="1186803" y="555689"/>
                    <a:pt x="1182707" y="563880"/>
                  </a:cubicBezTo>
                  <a:cubicBezTo>
                    <a:pt x="1179115" y="571064"/>
                    <a:pt x="1167903" y="583148"/>
                    <a:pt x="1175087" y="586740"/>
                  </a:cubicBezTo>
                  <a:cubicBezTo>
                    <a:pt x="1182139" y="590266"/>
                    <a:pt x="1220624" y="548860"/>
                    <a:pt x="1220807" y="548640"/>
                  </a:cubicBezTo>
                  <a:cubicBezTo>
                    <a:pt x="1226670" y="541605"/>
                    <a:pt x="1243373" y="520285"/>
                    <a:pt x="1236047" y="525780"/>
                  </a:cubicBezTo>
                  <a:cubicBezTo>
                    <a:pt x="1218805" y="538712"/>
                    <a:pt x="1208808" y="560411"/>
                    <a:pt x="1190327" y="571500"/>
                  </a:cubicBezTo>
                  <a:cubicBezTo>
                    <a:pt x="1165825" y="586201"/>
                    <a:pt x="1103402" y="621878"/>
                    <a:pt x="1091267" y="640080"/>
                  </a:cubicBezTo>
                  <a:lnTo>
                    <a:pt x="1076027" y="662940"/>
                  </a:lnTo>
                  <a:cubicBezTo>
                    <a:pt x="1073487" y="675640"/>
                    <a:pt x="1072955" y="688913"/>
                    <a:pt x="1068407" y="701040"/>
                  </a:cubicBezTo>
                  <a:cubicBezTo>
                    <a:pt x="1065191" y="709615"/>
                    <a:pt x="1057263" y="715709"/>
                    <a:pt x="1053167" y="723900"/>
                  </a:cubicBezTo>
                  <a:cubicBezTo>
                    <a:pt x="1049575" y="731084"/>
                    <a:pt x="1049139" y="739576"/>
                    <a:pt x="1045547" y="746760"/>
                  </a:cubicBezTo>
                  <a:cubicBezTo>
                    <a:pt x="1041451" y="754951"/>
                    <a:pt x="1035161" y="761854"/>
                    <a:pt x="1030307" y="769620"/>
                  </a:cubicBezTo>
                  <a:cubicBezTo>
                    <a:pt x="1022457" y="782179"/>
                    <a:pt x="1015067" y="795020"/>
                    <a:pt x="1007447" y="807720"/>
                  </a:cubicBezTo>
                  <a:cubicBezTo>
                    <a:pt x="997287" y="797560"/>
                    <a:pt x="988187" y="786216"/>
                    <a:pt x="976967" y="777240"/>
                  </a:cubicBezTo>
                  <a:cubicBezTo>
                    <a:pt x="962664" y="765798"/>
                    <a:pt x="946152" y="757406"/>
                    <a:pt x="931247" y="746760"/>
                  </a:cubicBezTo>
                  <a:cubicBezTo>
                    <a:pt x="906136" y="728824"/>
                    <a:pt x="861466" y="698407"/>
                    <a:pt x="839807" y="670560"/>
                  </a:cubicBezTo>
                  <a:cubicBezTo>
                    <a:pt x="830714" y="658869"/>
                    <a:pt x="825162" y="644783"/>
                    <a:pt x="816947" y="632460"/>
                  </a:cubicBezTo>
                  <a:cubicBezTo>
                    <a:pt x="809902" y="621893"/>
                    <a:pt x="785107" y="610960"/>
                    <a:pt x="794087" y="601980"/>
                  </a:cubicBezTo>
                  <a:cubicBezTo>
                    <a:pt x="803067" y="593000"/>
                    <a:pt x="813465" y="618672"/>
                    <a:pt x="824567" y="624840"/>
                  </a:cubicBezTo>
                  <a:cubicBezTo>
                    <a:pt x="836524" y="631483"/>
                    <a:pt x="849967" y="635000"/>
                    <a:pt x="862667" y="640080"/>
                  </a:cubicBezTo>
                  <a:cubicBezTo>
                    <a:pt x="877907" y="655320"/>
                    <a:pt x="890957" y="673123"/>
                    <a:pt x="908387" y="685800"/>
                  </a:cubicBezTo>
                  <a:cubicBezTo>
                    <a:pt x="919449" y="693845"/>
                    <a:pt x="936815" y="710712"/>
                    <a:pt x="946487" y="701040"/>
                  </a:cubicBezTo>
                  <a:cubicBezTo>
                    <a:pt x="948983" y="698544"/>
                    <a:pt x="897512" y="666577"/>
                    <a:pt x="893147" y="662940"/>
                  </a:cubicBezTo>
                  <a:cubicBezTo>
                    <a:pt x="808558" y="592449"/>
                    <a:pt x="954508" y="701341"/>
                    <a:pt x="832187" y="609600"/>
                  </a:cubicBezTo>
                  <a:cubicBezTo>
                    <a:pt x="824861" y="604105"/>
                    <a:pt x="817696" y="598079"/>
                    <a:pt x="809327" y="594360"/>
                  </a:cubicBezTo>
                  <a:cubicBezTo>
                    <a:pt x="779935" y="581297"/>
                    <a:pt x="758810" y="582225"/>
                    <a:pt x="733127" y="563880"/>
                  </a:cubicBezTo>
                  <a:cubicBezTo>
                    <a:pt x="683183" y="528205"/>
                    <a:pt x="736444" y="549746"/>
                    <a:pt x="687407" y="533400"/>
                  </a:cubicBezTo>
                  <a:cubicBezTo>
                    <a:pt x="721354" y="584321"/>
                    <a:pt x="708516" y="575076"/>
                    <a:pt x="755987" y="609600"/>
                  </a:cubicBezTo>
                  <a:cubicBezTo>
                    <a:pt x="770800" y="620373"/>
                    <a:pt x="783938" y="635638"/>
                    <a:pt x="801707" y="640080"/>
                  </a:cubicBezTo>
                  <a:cubicBezTo>
                    <a:pt x="817174" y="643947"/>
                    <a:pt x="839743" y="648761"/>
                    <a:pt x="855047" y="655320"/>
                  </a:cubicBezTo>
                  <a:cubicBezTo>
                    <a:pt x="865488" y="659795"/>
                    <a:pt x="875367" y="665480"/>
                    <a:pt x="885527" y="670560"/>
                  </a:cubicBezTo>
                  <a:cubicBezTo>
                    <a:pt x="882987" y="652780"/>
                    <a:pt x="883189" y="634386"/>
                    <a:pt x="877907" y="617220"/>
                  </a:cubicBezTo>
                  <a:cubicBezTo>
                    <a:pt x="862420" y="566886"/>
                    <a:pt x="859384" y="580370"/>
                    <a:pt x="832187" y="548640"/>
                  </a:cubicBezTo>
                  <a:cubicBezTo>
                    <a:pt x="823922" y="538997"/>
                    <a:pt x="816709" y="528494"/>
                    <a:pt x="809327" y="518160"/>
                  </a:cubicBezTo>
                  <a:cubicBezTo>
                    <a:pt x="804004" y="510708"/>
                    <a:pt x="799950" y="502335"/>
                    <a:pt x="794087" y="495300"/>
                  </a:cubicBezTo>
                  <a:cubicBezTo>
                    <a:pt x="787188" y="487021"/>
                    <a:pt x="778847" y="480060"/>
                    <a:pt x="771227" y="472440"/>
                  </a:cubicBezTo>
                  <a:cubicBezTo>
                    <a:pt x="768288" y="460685"/>
                    <a:pt x="751879" y="413534"/>
                    <a:pt x="771227" y="403860"/>
                  </a:cubicBezTo>
                  <a:cubicBezTo>
                    <a:pt x="783461" y="397743"/>
                    <a:pt x="796627" y="414020"/>
                    <a:pt x="809327" y="419100"/>
                  </a:cubicBezTo>
                  <a:cubicBezTo>
                    <a:pt x="816947" y="429260"/>
                    <a:pt x="822162" y="441783"/>
                    <a:pt x="832187" y="449580"/>
                  </a:cubicBezTo>
                  <a:cubicBezTo>
                    <a:pt x="871570" y="480211"/>
                    <a:pt x="881264" y="466498"/>
                    <a:pt x="923627" y="487680"/>
                  </a:cubicBezTo>
                  <a:cubicBezTo>
                    <a:pt x="945060" y="498396"/>
                    <a:pt x="1006612" y="535219"/>
                    <a:pt x="984587" y="525780"/>
                  </a:cubicBezTo>
                  <a:cubicBezTo>
                    <a:pt x="966807" y="518160"/>
                    <a:pt x="948229" y="512183"/>
                    <a:pt x="931247" y="502920"/>
                  </a:cubicBezTo>
                  <a:cubicBezTo>
                    <a:pt x="920098" y="496839"/>
                    <a:pt x="911482" y="486878"/>
                    <a:pt x="900767" y="480060"/>
                  </a:cubicBezTo>
                  <a:cubicBezTo>
                    <a:pt x="883490" y="469066"/>
                    <a:pt x="865457" y="459289"/>
                    <a:pt x="847427" y="449580"/>
                  </a:cubicBezTo>
                  <a:cubicBezTo>
                    <a:pt x="785265" y="416108"/>
                    <a:pt x="822107" y="433725"/>
                    <a:pt x="763607" y="419100"/>
                  </a:cubicBezTo>
                  <a:cubicBezTo>
                    <a:pt x="755815" y="417152"/>
                    <a:pt x="732715" y="411480"/>
                    <a:pt x="740747" y="411480"/>
                  </a:cubicBezTo>
                  <a:cubicBezTo>
                    <a:pt x="751220" y="411480"/>
                    <a:pt x="761067" y="416560"/>
                    <a:pt x="771227" y="419100"/>
                  </a:cubicBezTo>
                  <a:cubicBezTo>
                    <a:pt x="837267" y="414020"/>
                    <a:pt x="903656" y="412336"/>
                    <a:pt x="969347" y="403860"/>
                  </a:cubicBezTo>
                  <a:cubicBezTo>
                    <a:pt x="982913" y="402110"/>
                    <a:pt x="996766" y="397165"/>
                    <a:pt x="1007447" y="388620"/>
                  </a:cubicBezTo>
                  <a:cubicBezTo>
                    <a:pt x="1022938" y="376227"/>
                    <a:pt x="1032847" y="358140"/>
                    <a:pt x="1045547" y="342900"/>
                  </a:cubicBezTo>
                  <a:cubicBezTo>
                    <a:pt x="1048087" y="332740"/>
                    <a:pt x="1055707" y="322580"/>
                    <a:pt x="1053167" y="312420"/>
                  </a:cubicBezTo>
                  <a:cubicBezTo>
                    <a:pt x="1050087" y="300099"/>
                    <a:pt x="1041077" y="288671"/>
                    <a:pt x="1030307" y="281940"/>
                  </a:cubicBezTo>
                  <a:cubicBezTo>
                    <a:pt x="1019324" y="275076"/>
                    <a:pt x="1005110" y="275442"/>
                    <a:pt x="992207" y="274320"/>
                  </a:cubicBezTo>
                  <a:cubicBezTo>
                    <a:pt x="946589" y="270353"/>
                    <a:pt x="900767" y="269240"/>
                    <a:pt x="855047" y="266700"/>
                  </a:cubicBezTo>
                  <a:cubicBezTo>
                    <a:pt x="654149" y="290808"/>
                    <a:pt x="602501" y="274048"/>
                    <a:pt x="695027" y="297180"/>
                  </a:cubicBezTo>
                  <a:cubicBezTo>
                    <a:pt x="720427" y="289560"/>
                    <a:pt x="746397" y="283631"/>
                    <a:pt x="771227" y="274320"/>
                  </a:cubicBezTo>
                  <a:cubicBezTo>
                    <a:pt x="787181" y="268337"/>
                    <a:pt x="801435" y="258511"/>
                    <a:pt x="816947" y="251460"/>
                  </a:cubicBezTo>
                  <a:cubicBezTo>
                    <a:pt x="829399" y="245800"/>
                    <a:pt x="842652" y="242004"/>
                    <a:pt x="855047" y="236220"/>
                  </a:cubicBezTo>
                  <a:cubicBezTo>
                    <a:pt x="880781" y="224211"/>
                    <a:pt x="908529" y="215159"/>
                    <a:pt x="931247" y="198120"/>
                  </a:cubicBezTo>
                  <a:cubicBezTo>
                    <a:pt x="941407" y="190500"/>
                    <a:pt x="950700" y="181561"/>
                    <a:pt x="961727" y="175260"/>
                  </a:cubicBezTo>
                  <a:cubicBezTo>
                    <a:pt x="968701" y="171275"/>
                    <a:pt x="992619" y="167640"/>
                    <a:pt x="984587" y="167640"/>
                  </a:cubicBezTo>
                  <a:cubicBezTo>
                    <a:pt x="971635" y="167640"/>
                    <a:pt x="959187" y="172720"/>
                    <a:pt x="946487" y="175260"/>
                  </a:cubicBezTo>
                  <a:cubicBezTo>
                    <a:pt x="936327" y="180340"/>
                    <a:pt x="926554" y="186281"/>
                    <a:pt x="916007" y="190500"/>
                  </a:cubicBezTo>
                  <a:cubicBezTo>
                    <a:pt x="862125" y="212053"/>
                    <a:pt x="884716" y="199887"/>
                    <a:pt x="839807" y="213360"/>
                  </a:cubicBezTo>
                  <a:cubicBezTo>
                    <a:pt x="824420" y="217976"/>
                    <a:pt x="809474" y="223984"/>
                    <a:pt x="794087" y="228600"/>
                  </a:cubicBezTo>
                  <a:cubicBezTo>
                    <a:pt x="784056" y="231609"/>
                    <a:pt x="753338" y="238274"/>
                    <a:pt x="763607" y="236220"/>
                  </a:cubicBezTo>
                  <a:cubicBezTo>
                    <a:pt x="799268" y="229088"/>
                    <a:pt x="834909" y="221783"/>
                    <a:pt x="870287" y="213360"/>
                  </a:cubicBezTo>
                  <a:cubicBezTo>
                    <a:pt x="888276" y="209077"/>
                    <a:pt x="905847" y="203200"/>
                    <a:pt x="923627" y="198120"/>
                  </a:cubicBezTo>
                  <a:cubicBezTo>
                    <a:pt x="954107" y="180340"/>
                    <a:pt x="981591" y="155939"/>
                    <a:pt x="1015067" y="144780"/>
                  </a:cubicBezTo>
                  <a:cubicBezTo>
                    <a:pt x="1069475" y="126644"/>
                    <a:pt x="1047421" y="138451"/>
                    <a:pt x="1083647" y="114300"/>
                  </a:cubicBezTo>
                  <a:cubicBezTo>
                    <a:pt x="1033845" y="97699"/>
                    <a:pt x="1066615" y="103926"/>
                    <a:pt x="976967" y="129540"/>
                  </a:cubicBezTo>
                  <a:cubicBezTo>
                    <a:pt x="941565" y="139655"/>
                    <a:pt x="805880" y="180793"/>
                    <a:pt x="786467" y="190500"/>
                  </a:cubicBezTo>
                  <a:cubicBezTo>
                    <a:pt x="733563" y="216952"/>
                    <a:pt x="756911" y="207972"/>
                    <a:pt x="717887" y="220980"/>
                  </a:cubicBezTo>
                  <a:cubicBezTo>
                    <a:pt x="733127" y="223520"/>
                    <a:pt x="748162" y="229017"/>
                    <a:pt x="763607" y="228600"/>
                  </a:cubicBezTo>
                  <a:cubicBezTo>
                    <a:pt x="842482" y="226468"/>
                    <a:pt x="999827" y="213360"/>
                    <a:pt x="999827" y="213360"/>
                  </a:cubicBezTo>
                  <a:cubicBezTo>
                    <a:pt x="1017607" y="205740"/>
                    <a:pt x="1035112" y="197444"/>
                    <a:pt x="1053167" y="190500"/>
                  </a:cubicBezTo>
                  <a:cubicBezTo>
                    <a:pt x="1068161" y="184733"/>
                    <a:pt x="1114639" y="178410"/>
                    <a:pt x="1098887" y="175260"/>
                  </a:cubicBezTo>
                  <a:cubicBezTo>
                    <a:pt x="1071377" y="169758"/>
                    <a:pt x="1043007" y="180340"/>
                    <a:pt x="1015067" y="182880"/>
                  </a:cubicBezTo>
                  <a:cubicBezTo>
                    <a:pt x="997287" y="190500"/>
                    <a:pt x="980327" y="200426"/>
                    <a:pt x="961727" y="205740"/>
                  </a:cubicBezTo>
                  <a:cubicBezTo>
                    <a:pt x="944458" y="210674"/>
                    <a:pt x="925171" y="206966"/>
                    <a:pt x="908387" y="213360"/>
                  </a:cubicBezTo>
                  <a:cubicBezTo>
                    <a:pt x="871234" y="227513"/>
                    <a:pt x="837267" y="248920"/>
                    <a:pt x="801707" y="266700"/>
                  </a:cubicBezTo>
                  <a:cubicBezTo>
                    <a:pt x="724289" y="305409"/>
                    <a:pt x="793575" y="268733"/>
                    <a:pt x="893147" y="243840"/>
                  </a:cubicBezTo>
                  <a:cubicBezTo>
                    <a:pt x="913014" y="238873"/>
                    <a:pt x="933787" y="238760"/>
                    <a:pt x="954107" y="236220"/>
                  </a:cubicBezTo>
                  <a:cubicBezTo>
                    <a:pt x="974427" y="228600"/>
                    <a:pt x="995236" y="222174"/>
                    <a:pt x="1015067" y="213360"/>
                  </a:cubicBezTo>
                  <a:cubicBezTo>
                    <a:pt x="1041017" y="201826"/>
                    <a:pt x="1065094" y="186280"/>
                    <a:pt x="1091267" y="175260"/>
                  </a:cubicBezTo>
                  <a:cubicBezTo>
                    <a:pt x="1160653" y="146045"/>
                    <a:pt x="1153042" y="158011"/>
                    <a:pt x="1220807" y="137160"/>
                  </a:cubicBezTo>
                  <a:cubicBezTo>
                    <a:pt x="1233880" y="133137"/>
                    <a:pt x="1246207" y="127000"/>
                    <a:pt x="1258907" y="121920"/>
                  </a:cubicBezTo>
                  <a:cubicBezTo>
                    <a:pt x="1243667" y="119380"/>
                    <a:pt x="1228584" y="113017"/>
                    <a:pt x="1213187" y="114300"/>
                  </a:cubicBezTo>
                  <a:cubicBezTo>
                    <a:pt x="1197178" y="115634"/>
                    <a:pt x="1182821" y="124816"/>
                    <a:pt x="1167467" y="129540"/>
                  </a:cubicBezTo>
                  <a:cubicBezTo>
                    <a:pt x="1121459" y="143696"/>
                    <a:pt x="1098347" y="146556"/>
                    <a:pt x="1053167" y="167640"/>
                  </a:cubicBezTo>
                  <a:cubicBezTo>
                    <a:pt x="963101" y="209671"/>
                    <a:pt x="1037614" y="191822"/>
                    <a:pt x="954107" y="205740"/>
                  </a:cubicBezTo>
                  <a:cubicBezTo>
                    <a:pt x="941407" y="210820"/>
                    <a:pt x="902594" y="223663"/>
                    <a:pt x="916007" y="220980"/>
                  </a:cubicBezTo>
                  <a:cubicBezTo>
                    <a:pt x="955565" y="213068"/>
                    <a:pt x="1025144" y="188008"/>
                    <a:pt x="1060787" y="167640"/>
                  </a:cubicBezTo>
                  <a:cubicBezTo>
                    <a:pt x="1074908" y="159571"/>
                    <a:pt x="1085355" y="146182"/>
                    <a:pt x="1098887" y="137160"/>
                  </a:cubicBezTo>
                  <a:cubicBezTo>
                    <a:pt x="1115926" y="125801"/>
                    <a:pt x="1135666" y="118725"/>
                    <a:pt x="1152227" y="106680"/>
                  </a:cubicBezTo>
                  <a:cubicBezTo>
                    <a:pt x="1180330" y="86242"/>
                    <a:pt x="1194277" y="58845"/>
                    <a:pt x="1213187" y="30480"/>
                  </a:cubicBezTo>
                  <a:cubicBezTo>
                    <a:pt x="1203027" y="27940"/>
                    <a:pt x="1193180" y="22860"/>
                    <a:pt x="1182707" y="22860"/>
                  </a:cubicBezTo>
                  <a:cubicBezTo>
                    <a:pt x="1174675" y="22860"/>
                    <a:pt x="1167344" y="27597"/>
                    <a:pt x="1159847" y="30480"/>
                  </a:cubicBezTo>
                  <a:cubicBezTo>
                    <a:pt x="1134314" y="40300"/>
                    <a:pt x="1110187" y="54325"/>
                    <a:pt x="1083647" y="60960"/>
                  </a:cubicBezTo>
                  <a:cubicBezTo>
                    <a:pt x="1073487" y="63500"/>
                    <a:pt x="1042898" y="70634"/>
                    <a:pt x="1053167" y="68580"/>
                  </a:cubicBezTo>
                  <a:cubicBezTo>
                    <a:pt x="1076130" y="63987"/>
                    <a:pt x="1099029" y="59020"/>
                    <a:pt x="1121747" y="53340"/>
                  </a:cubicBezTo>
                  <a:cubicBezTo>
                    <a:pt x="1139686" y="48855"/>
                    <a:pt x="1156822" y="40984"/>
                    <a:pt x="1175087" y="38100"/>
                  </a:cubicBezTo>
                  <a:cubicBezTo>
                    <a:pt x="1205298" y="33330"/>
                    <a:pt x="1236128" y="33858"/>
                    <a:pt x="1266527" y="30480"/>
                  </a:cubicBezTo>
                  <a:cubicBezTo>
                    <a:pt x="1281883" y="28774"/>
                    <a:pt x="1327697" y="22860"/>
                    <a:pt x="1312247" y="22860"/>
                  </a:cubicBezTo>
                  <a:cubicBezTo>
                    <a:pt x="1284192" y="22860"/>
                    <a:pt x="1256311" y="27382"/>
                    <a:pt x="1228427" y="30480"/>
                  </a:cubicBezTo>
                  <a:cubicBezTo>
                    <a:pt x="1210576" y="32463"/>
                    <a:pt x="1157126" y="38100"/>
                    <a:pt x="1175087" y="38100"/>
                  </a:cubicBezTo>
                  <a:cubicBezTo>
                    <a:pt x="1208205" y="38100"/>
                    <a:pt x="1241127" y="33020"/>
                    <a:pt x="1274147" y="30480"/>
                  </a:cubicBezTo>
                  <a:cubicBezTo>
                    <a:pt x="1271607" y="40640"/>
                    <a:pt x="1272336" y="52246"/>
                    <a:pt x="1266527" y="60960"/>
                  </a:cubicBezTo>
                  <a:cubicBezTo>
                    <a:pt x="1261447" y="68580"/>
                    <a:pt x="1251520" y="71488"/>
                    <a:pt x="1243667" y="76200"/>
                  </a:cubicBezTo>
                  <a:cubicBezTo>
                    <a:pt x="1223571" y="88257"/>
                    <a:pt x="1163407" y="119926"/>
                    <a:pt x="1144607" y="137160"/>
                  </a:cubicBezTo>
                  <a:cubicBezTo>
                    <a:pt x="1095104" y="182538"/>
                    <a:pt x="1109145" y="195013"/>
                    <a:pt x="1053167" y="228600"/>
                  </a:cubicBezTo>
                  <a:cubicBezTo>
                    <a:pt x="1031716" y="241471"/>
                    <a:pt x="1006962" y="247892"/>
                    <a:pt x="984587" y="259080"/>
                  </a:cubicBezTo>
                  <a:cubicBezTo>
                    <a:pt x="944250" y="279248"/>
                    <a:pt x="947177" y="281250"/>
                    <a:pt x="916007" y="312420"/>
                  </a:cubicBezTo>
                  <a:cubicBezTo>
                    <a:pt x="928707" y="314960"/>
                    <a:pt x="941155" y="320040"/>
                    <a:pt x="954107" y="320040"/>
                  </a:cubicBezTo>
                  <a:cubicBezTo>
                    <a:pt x="1000358" y="320040"/>
                    <a:pt x="1075274" y="270886"/>
                    <a:pt x="1098887" y="259080"/>
                  </a:cubicBezTo>
                  <a:cubicBezTo>
                    <a:pt x="1114127" y="251460"/>
                    <a:pt x="1130430" y="245671"/>
                    <a:pt x="1144607" y="236220"/>
                  </a:cubicBezTo>
                  <a:cubicBezTo>
                    <a:pt x="1159847" y="226060"/>
                    <a:pt x="1206710" y="213931"/>
                    <a:pt x="1190327" y="205740"/>
                  </a:cubicBezTo>
                  <a:cubicBezTo>
                    <a:pt x="1170916" y="196035"/>
                    <a:pt x="1149124" y="219620"/>
                    <a:pt x="1129367" y="228600"/>
                  </a:cubicBezTo>
                  <a:cubicBezTo>
                    <a:pt x="1093173" y="245052"/>
                    <a:pt x="1059913" y="267980"/>
                    <a:pt x="1022687" y="281940"/>
                  </a:cubicBezTo>
                  <a:cubicBezTo>
                    <a:pt x="1002367" y="289560"/>
                    <a:pt x="981138" y="295095"/>
                    <a:pt x="961727" y="304800"/>
                  </a:cubicBezTo>
                  <a:cubicBezTo>
                    <a:pt x="914947" y="328190"/>
                    <a:pt x="871347" y="357610"/>
                    <a:pt x="824567" y="381000"/>
                  </a:cubicBezTo>
                  <a:cubicBezTo>
                    <a:pt x="809327" y="388620"/>
                    <a:pt x="761808" y="403860"/>
                    <a:pt x="778847" y="403860"/>
                  </a:cubicBezTo>
                  <a:cubicBezTo>
                    <a:pt x="812735" y="403860"/>
                    <a:pt x="877907" y="381000"/>
                    <a:pt x="877907" y="381000"/>
                  </a:cubicBezTo>
                  <a:cubicBezTo>
                    <a:pt x="985377" y="319589"/>
                    <a:pt x="874677" y="379079"/>
                    <a:pt x="992207" y="327660"/>
                  </a:cubicBezTo>
                  <a:cubicBezTo>
                    <a:pt x="1088790" y="285405"/>
                    <a:pt x="1018935" y="310337"/>
                    <a:pt x="1114127" y="259080"/>
                  </a:cubicBezTo>
                  <a:cubicBezTo>
                    <a:pt x="1126170" y="252595"/>
                    <a:pt x="1140578" y="251009"/>
                    <a:pt x="1152227" y="243840"/>
                  </a:cubicBezTo>
                  <a:cubicBezTo>
                    <a:pt x="1173859" y="230528"/>
                    <a:pt x="1237829" y="191960"/>
                    <a:pt x="1213187" y="198120"/>
                  </a:cubicBezTo>
                  <a:cubicBezTo>
                    <a:pt x="1179402" y="206566"/>
                    <a:pt x="1139302" y="214935"/>
                    <a:pt x="1106507" y="228600"/>
                  </a:cubicBezTo>
                  <a:cubicBezTo>
                    <a:pt x="1090779" y="235153"/>
                    <a:pt x="1077035" y="246329"/>
                    <a:pt x="1060787" y="251460"/>
                  </a:cubicBezTo>
                  <a:cubicBezTo>
                    <a:pt x="994809" y="272295"/>
                    <a:pt x="963304" y="274123"/>
                    <a:pt x="900767" y="281940"/>
                  </a:cubicBezTo>
                  <a:cubicBezTo>
                    <a:pt x="751581" y="325818"/>
                    <a:pt x="815888" y="314457"/>
                    <a:pt x="710267" y="327660"/>
                  </a:cubicBezTo>
                  <a:cubicBezTo>
                    <a:pt x="697567" y="320040"/>
                    <a:pt x="672167" y="319611"/>
                    <a:pt x="672167" y="304800"/>
                  </a:cubicBezTo>
                  <a:cubicBezTo>
                    <a:pt x="672167" y="291122"/>
                    <a:pt x="698224" y="296045"/>
                    <a:pt x="710267" y="289560"/>
                  </a:cubicBezTo>
                  <a:cubicBezTo>
                    <a:pt x="721629" y="283442"/>
                    <a:pt x="801073" y="232885"/>
                    <a:pt x="816947" y="220980"/>
                  </a:cubicBezTo>
                  <a:cubicBezTo>
                    <a:pt x="827107" y="213360"/>
                    <a:pt x="856407" y="207100"/>
                    <a:pt x="847427" y="198120"/>
                  </a:cubicBezTo>
                  <a:cubicBezTo>
                    <a:pt x="837755" y="188448"/>
                    <a:pt x="822303" y="209035"/>
                    <a:pt x="809327" y="213360"/>
                  </a:cubicBezTo>
                  <a:cubicBezTo>
                    <a:pt x="799392" y="216672"/>
                    <a:pt x="788571" y="217091"/>
                    <a:pt x="778847" y="220980"/>
                  </a:cubicBezTo>
                  <a:cubicBezTo>
                    <a:pt x="763027" y="227308"/>
                    <a:pt x="749030" y="237723"/>
                    <a:pt x="733127" y="243840"/>
                  </a:cubicBezTo>
                  <a:cubicBezTo>
                    <a:pt x="715868" y="250478"/>
                    <a:pt x="697567" y="254000"/>
                    <a:pt x="679787" y="259080"/>
                  </a:cubicBezTo>
                  <a:cubicBezTo>
                    <a:pt x="622909" y="330178"/>
                    <a:pt x="678867" y="269295"/>
                    <a:pt x="611207" y="320040"/>
                  </a:cubicBezTo>
                  <a:cubicBezTo>
                    <a:pt x="602586" y="326506"/>
                    <a:pt x="577581" y="342432"/>
                    <a:pt x="588347" y="342900"/>
                  </a:cubicBezTo>
                  <a:cubicBezTo>
                    <a:pt x="654520" y="345777"/>
                    <a:pt x="720427" y="332740"/>
                    <a:pt x="786467" y="327660"/>
                  </a:cubicBezTo>
                  <a:cubicBezTo>
                    <a:pt x="816947" y="322580"/>
                    <a:pt x="847290" y="316595"/>
                    <a:pt x="877907" y="312420"/>
                  </a:cubicBezTo>
                  <a:cubicBezTo>
                    <a:pt x="903200" y="308971"/>
                    <a:pt x="928969" y="309236"/>
                    <a:pt x="954107" y="304800"/>
                  </a:cubicBezTo>
                  <a:cubicBezTo>
                    <a:pt x="972317" y="301586"/>
                    <a:pt x="989429" y="293718"/>
                    <a:pt x="1007447" y="289560"/>
                  </a:cubicBezTo>
                  <a:cubicBezTo>
                    <a:pt x="1022502" y="286086"/>
                    <a:pt x="1037927" y="284480"/>
                    <a:pt x="1053167" y="281940"/>
                  </a:cubicBezTo>
                  <a:cubicBezTo>
                    <a:pt x="1032847" y="279400"/>
                    <a:pt x="1012685" y="274320"/>
                    <a:pt x="992207" y="274320"/>
                  </a:cubicBezTo>
                  <a:cubicBezTo>
                    <a:pt x="946368" y="274320"/>
                    <a:pt x="900394" y="283892"/>
                    <a:pt x="855047" y="289560"/>
                  </a:cubicBezTo>
                  <a:cubicBezTo>
                    <a:pt x="832224" y="292413"/>
                    <a:pt x="809155" y="293399"/>
                    <a:pt x="786467" y="297180"/>
                  </a:cubicBezTo>
                  <a:cubicBezTo>
                    <a:pt x="731562" y="306331"/>
                    <a:pt x="660459" y="322642"/>
                    <a:pt x="603587" y="335280"/>
                  </a:cubicBezTo>
                  <a:cubicBezTo>
                    <a:pt x="678297" y="235667"/>
                    <a:pt x="582453" y="356414"/>
                    <a:pt x="649307" y="289560"/>
                  </a:cubicBezTo>
                  <a:cubicBezTo>
                    <a:pt x="658287" y="280580"/>
                    <a:pt x="663187" y="268060"/>
                    <a:pt x="672167" y="259080"/>
                  </a:cubicBezTo>
                  <a:cubicBezTo>
                    <a:pt x="681147" y="250100"/>
                    <a:pt x="693667" y="245200"/>
                    <a:pt x="702647" y="236220"/>
                  </a:cubicBezTo>
                  <a:cubicBezTo>
                    <a:pt x="709123" y="229744"/>
                    <a:pt x="711411" y="219836"/>
                    <a:pt x="717887" y="213360"/>
                  </a:cubicBezTo>
                  <a:cubicBezTo>
                    <a:pt x="724363" y="206884"/>
                    <a:pt x="734271" y="204596"/>
                    <a:pt x="740747" y="198120"/>
                  </a:cubicBezTo>
                  <a:cubicBezTo>
                    <a:pt x="797457" y="141410"/>
                    <a:pt x="732593" y="188316"/>
                    <a:pt x="786467" y="152400"/>
                  </a:cubicBezTo>
                  <a:cubicBezTo>
                    <a:pt x="778847" y="147320"/>
                    <a:pt x="772765" y="137160"/>
                    <a:pt x="763607" y="137160"/>
                  </a:cubicBezTo>
                  <a:cubicBezTo>
                    <a:pt x="747543" y="137160"/>
                    <a:pt x="733274" y="147784"/>
                    <a:pt x="717887" y="152400"/>
                  </a:cubicBezTo>
                  <a:cubicBezTo>
                    <a:pt x="707856" y="155409"/>
                    <a:pt x="697131" y="156131"/>
                    <a:pt x="687407" y="160020"/>
                  </a:cubicBezTo>
                  <a:cubicBezTo>
                    <a:pt x="671587" y="166348"/>
                    <a:pt x="657851" y="177492"/>
                    <a:pt x="641687" y="182880"/>
                  </a:cubicBezTo>
                  <a:cubicBezTo>
                    <a:pt x="619471" y="190285"/>
                    <a:pt x="595967" y="193040"/>
                    <a:pt x="573107" y="198120"/>
                  </a:cubicBezTo>
                  <a:cubicBezTo>
                    <a:pt x="557867" y="205740"/>
                    <a:pt x="542899" y="213929"/>
                    <a:pt x="527387" y="220980"/>
                  </a:cubicBezTo>
                  <a:cubicBezTo>
                    <a:pt x="514935" y="226640"/>
                    <a:pt x="496874" y="224839"/>
                    <a:pt x="489287" y="236220"/>
                  </a:cubicBezTo>
                  <a:cubicBezTo>
                    <a:pt x="484832" y="242903"/>
                    <a:pt x="504527" y="241300"/>
                    <a:pt x="512147" y="243840"/>
                  </a:cubicBezTo>
                  <a:cubicBezTo>
                    <a:pt x="681272" y="201559"/>
                    <a:pt x="413591" y="271612"/>
                    <a:pt x="702647" y="175260"/>
                  </a:cubicBezTo>
                  <a:cubicBezTo>
                    <a:pt x="733127" y="165100"/>
                    <a:pt x="767354" y="162602"/>
                    <a:pt x="794087" y="144780"/>
                  </a:cubicBezTo>
                  <a:cubicBezTo>
                    <a:pt x="801707" y="139700"/>
                    <a:pt x="826097" y="129921"/>
                    <a:pt x="816947" y="129540"/>
                  </a:cubicBezTo>
                  <a:lnTo>
                    <a:pt x="451187" y="144780"/>
                  </a:lnTo>
                  <a:cubicBezTo>
                    <a:pt x="443567" y="147320"/>
                    <a:pt x="428327" y="144368"/>
                    <a:pt x="428327" y="152400"/>
                  </a:cubicBezTo>
                  <a:cubicBezTo>
                    <a:pt x="428327" y="160432"/>
                    <a:pt x="443155" y="160020"/>
                    <a:pt x="451187" y="160020"/>
                  </a:cubicBezTo>
                  <a:cubicBezTo>
                    <a:pt x="486838" y="160020"/>
                    <a:pt x="522307" y="154940"/>
                    <a:pt x="557867" y="152400"/>
                  </a:cubicBezTo>
                  <a:cubicBezTo>
                    <a:pt x="570567" y="149860"/>
                    <a:pt x="583174" y="146800"/>
                    <a:pt x="595967" y="144780"/>
                  </a:cubicBezTo>
                  <a:cubicBezTo>
                    <a:pt x="631448" y="139178"/>
                    <a:pt x="702647" y="129540"/>
                    <a:pt x="702647" y="129540"/>
                  </a:cubicBezTo>
                  <a:cubicBezTo>
                    <a:pt x="722967" y="121920"/>
                    <a:pt x="785176" y="109077"/>
                    <a:pt x="763607" y="106680"/>
                  </a:cubicBezTo>
                  <a:cubicBezTo>
                    <a:pt x="720395" y="101879"/>
                    <a:pt x="677075" y="115548"/>
                    <a:pt x="634067" y="121920"/>
                  </a:cubicBezTo>
                  <a:cubicBezTo>
                    <a:pt x="585492" y="129116"/>
                    <a:pt x="550109" y="138375"/>
                    <a:pt x="504527" y="152400"/>
                  </a:cubicBezTo>
                  <a:cubicBezTo>
                    <a:pt x="489173" y="157124"/>
                    <a:pt x="473175" y="160456"/>
                    <a:pt x="458807" y="167640"/>
                  </a:cubicBezTo>
                  <a:cubicBezTo>
                    <a:pt x="306538" y="243775"/>
                    <a:pt x="501164" y="162889"/>
                    <a:pt x="374987" y="213360"/>
                  </a:cubicBezTo>
                  <a:cubicBezTo>
                    <a:pt x="434270" y="228181"/>
                    <a:pt x="414706" y="226647"/>
                    <a:pt x="512147" y="213360"/>
                  </a:cubicBezTo>
                  <a:cubicBezTo>
                    <a:pt x="532900" y="210530"/>
                    <a:pt x="552290" y="200433"/>
                    <a:pt x="573107" y="198120"/>
                  </a:cubicBezTo>
                  <a:cubicBezTo>
                    <a:pt x="621138" y="192783"/>
                    <a:pt x="669627" y="193040"/>
                    <a:pt x="717887" y="190500"/>
                  </a:cubicBezTo>
                  <a:cubicBezTo>
                    <a:pt x="740747" y="182880"/>
                    <a:pt x="762370" y="167640"/>
                    <a:pt x="786467" y="167640"/>
                  </a:cubicBezTo>
                  <a:cubicBezTo>
                    <a:pt x="801278" y="167640"/>
                    <a:pt x="761752" y="184160"/>
                    <a:pt x="748367" y="190500"/>
                  </a:cubicBezTo>
                  <a:cubicBezTo>
                    <a:pt x="713403" y="207062"/>
                    <a:pt x="677912" y="222636"/>
                    <a:pt x="641687" y="236220"/>
                  </a:cubicBezTo>
                  <a:cubicBezTo>
                    <a:pt x="612176" y="247287"/>
                    <a:pt x="562920" y="263331"/>
                    <a:pt x="535007" y="281940"/>
                  </a:cubicBezTo>
                  <a:cubicBezTo>
                    <a:pt x="526041" y="287918"/>
                    <a:pt x="520426" y="297901"/>
                    <a:pt x="512147" y="304800"/>
                  </a:cubicBezTo>
                  <a:cubicBezTo>
                    <a:pt x="505112" y="310663"/>
                    <a:pt x="496907" y="314960"/>
                    <a:pt x="489287" y="320040"/>
                  </a:cubicBezTo>
                  <a:cubicBezTo>
                    <a:pt x="509607" y="322580"/>
                    <a:pt x="529769" y="327660"/>
                    <a:pt x="550247" y="327660"/>
                  </a:cubicBezTo>
                  <a:cubicBezTo>
                    <a:pt x="588261" y="327660"/>
                    <a:pt x="628805" y="316714"/>
                    <a:pt x="664547" y="304800"/>
                  </a:cubicBezTo>
                  <a:cubicBezTo>
                    <a:pt x="677523" y="300475"/>
                    <a:pt x="689766" y="294161"/>
                    <a:pt x="702647" y="289560"/>
                  </a:cubicBezTo>
                  <a:cubicBezTo>
                    <a:pt x="725340" y="281455"/>
                    <a:pt x="751177" y="280066"/>
                    <a:pt x="771227" y="266700"/>
                  </a:cubicBezTo>
                  <a:cubicBezTo>
                    <a:pt x="778847" y="261620"/>
                    <a:pt x="803245" y="251460"/>
                    <a:pt x="794087" y="251460"/>
                  </a:cubicBezTo>
                  <a:cubicBezTo>
                    <a:pt x="751252" y="251460"/>
                    <a:pt x="736055" y="267092"/>
                    <a:pt x="702647" y="281940"/>
                  </a:cubicBezTo>
                  <a:cubicBezTo>
                    <a:pt x="636520" y="311330"/>
                    <a:pt x="690686" y="279754"/>
                    <a:pt x="618827" y="327660"/>
                  </a:cubicBezTo>
                  <a:cubicBezTo>
                    <a:pt x="634067" y="332740"/>
                    <a:pt x="648581" y="341126"/>
                    <a:pt x="664547" y="342900"/>
                  </a:cubicBezTo>
                  <a:cubicBezTo>
                    <a:pt x="672530" y="343787"/>
                    <a:pt x="680095" y="338604"/>
                    <a:pt x="687407" y="335280"/>
                  </a:cubicBezTo>
                  <a:cubicBezTo>
                    <a:pt x="773362" y="296209"/>
                    <a:pt x="719123" y="312111"/>
                    <a:pt x="778847" y="297180"/>
                  </a:cubicBezTo>
                  <a:cubicBezTo>
                    <a:pt x="786467" y="292100"/>
                    <a:pt x="810865" y="281940"/>
                    <a:pt x="801707" y="281940"/>
                  </a:cubicBezTo>
                  <a:cubicBezTo>
                    <a:pt x="755706" y="281940"/>
                    <a:pt x="710245" y="291907"/>
                    <a:pt x="664547" y="297180"/>
                  </a:cubicBezTo>
                  <a:cubicBezTo>
                    <a:pt x="595467" y="305151"/>
                    <a:pt x="595919" y="305535"/>
                    <a:pt x="519767" y="320040"/>
                  </a:cubicBezTo>
                  <a:cubicBezTo>
                    <a:pt x="468259" y="329851"/>
                    <a:pt x="437902" y="334628"/>
                    <a:pt x="390227" y="350520"/>
                  </a:cubicBezTo>
                  <a:cubicBezTo>
                    <a:pt x="380292" y="353832"/>
                    <a:pt x="410603" y="345656"/>
                    <a:pt x="420707" y="342900"/>
                  </a:cubicBezTo>
                  <a:cubicBezTo>
                    <a:pt x="438547" y="338035"/>
                    <a:pt x="457508" y="335930"/>
                    <a:pt x="474047" y="327660"/>
                  </a:cubicBezTo>
                  <a:cubicBezTo>
                    <a:pt x="504527" y="312420"/>
                    <a:pt x="534031" y="295047"/>
                    <a:pt x="565487" y="281940"/>
                  </a:cubicBezTo>
                  <a:lnTo>
                    <a:pt x="656927" y="243840"/>
                  </a:lnTo>
                  <a:cubicBezTo>
                    <a:pt x="662007" y="236220"/>
                    <a:pt x="679787" y="226060"/>
                    <a:pt x="672167" y="220980"/>
                  </a:cubicBezTo>
                  <a:cubicBezTo>
                    <a:pt x="661391" y="213796"/>
                    <a:pt x="645902" y="223340"/>
                    <a:pt x="634067" y="228600"/>
                  </a:cubicBezTo>
                  <a:cubicBezTo>
                    <a:pt x="622462" y="233758"/>
                    <a:pt x="614614" y="245159"/>
                    <a:pt x="603587" y="251460"/>
                  </a:cubicBezTo>
                  <a:cubicBezTo>
                    <a:pt x="596613" y="255445"/>
                    <a:pt x="587911" y="255488"/>
                    <a:pt x="580727" y="259080"/>
                  </a:cubicBezTo>
                  <a:cubicBezTo>
                    <a:pt x="572536" y="263176"/>
                    <a:pt x="565487" y="269240"/>
                    <a:pt x="557867" y="274320"/>
                  </a:cubicBezTo>
                  <a:cubicBezTo>
                    <a:pt x="613747" y="276860"/>
                    <a:pt x="780684" y="272744"/>
                    <a:pt x="725507" y="281940"/>
                  </a:cubicBezTo>
                  <a:cubicBezTo>
                    <a:pt x="640285" y="296144"/>
                    <a:pt x="551479" y="274372"/>
                    <a:pt x="466427" y="289560"/>
                  </a:cubicBezTo>
                  <a:cubicBezTo>
                    <a:pt x="448396" y="292780"/>
                    <a:pt x="494378" y="315598"/>
                    <a:pt x="512147" y="320040"/>
                  </a:cubicBezTo>
                  <a:lnTo>
                    <a:pt x="542627" y="327660"/>
                  </a:lnTo>
                  <a:cubicBezTo>
                    <a:pt x="570651" y="344474"/>
                    <a:pt x="612285" y="379922"/>
                    <a:pt x="649307" y="342900"/>
                  </a:cubicBezTo>
                  <a:cubicBezTo>
                    <a:pt x="660985" y="331222"/>
                    <a:pt x="619250" y="273594"/>
                    <a:pt x="611207" y="266700"/>
                  </a:cubicBezTo>
                  <a:cubicBezTo>
                    <a:pt x="602582" y="259308"/>
                    <a:pt x="590887" y="256540"/>
                    <a:pt x="580727" y="251460"/>
                  </a:cubicBezTo>
                  <a:cubicBezTo>
                    <a:pt x="530748" y="284780"/>
                    <a:pt x="537860" y="270494"/>
                    <a:pt x="565487" y="381000"/>
                  </a:cubicBezTo>
                  <a:cubicBezTo>
                    <a:pt x="573329" y="412370"/>
                    <a:pt x="606828" y="422341"/>
                    <a:pt x="626447" y="441960"/>
                  </a:cubicBezTo>
                  <a:cubicBezTo>
                    <a:pt x="635427" y="450940"/>
                    <a:pt x="640327" y="463460"/>
                    <a:pt x="649307" y="472440"/>
                  </a:cubicBezTo>
                  <a:cubicBezTo>
                    <a:pt x="669091" y="492224"/>
                    <a:pt x="686123" y="498468"/>
                    <a:pt x="710267" y="510540"/>
                  </a:cubicBezTo>
                  <a:cubicBezTo>
                    <a:pt x="712807" y="502920"/>
                    <a:pt x="717887" y="495712"/>
                    <a:pt x="717887" y="487680"/>
                  </a:cubicBezTo>
                  <a:cubicBezTo>
                    <a:pt x="717887" y="470192"/>
                    <a:pt x="707470" y="446783"/>
                    <a:pt x="695027" y="434340"/>
                  </a:cubicBezTo>
                  <a:cubicBezTo>
                    <a:pt x="686047" y="425360"/>
                    <a:pt x="673527" y="420460"/>
                    <a:pt x="664547" y="411480"/>
                  </a:cubicBezTo>
                  <a:cubicBezTo>
                    <a:pt x="641401" y="388334"/>
                    <a:pt x="646254" y="353567"/>
                    <a:pt x="603587" y="342900"/>
                  </a:cubicBezTo>
                  <a:lnTo>
                    <a:pt x="573107" y="335280"/>
                  </a:lnTo>
                  <a:cubicBezTo>
                    <a:pt x="568027" y="327660"/>
                    <a:pt x="557867" y="303262"/>
                    <a:pt x="557867" y="312420"/>
                  </a:cubicBezTo>
                  <a:cubicBezTo>
                    <a:pt x="557867" y="328484"/>
                    <a:pt x="561748" y="346781"/>
                    <a:pt x="573107" y="358140"/>
                  </a:cubicBezTo>
                  <a:cubicBezTo>
                    <a:pt x="588347" y="373380"/>
                    <a:pt x="602718" y="389541"/>
                    <a:pt x="618827" y="403860"/>
                  </a:cubicBezTo>
                  <a:cubicBezTo>
                    <a:pt x="625672" y="409944"/>
                    <a:pt x="634235" y="413777"/>
                    <a:pt x="641687" y="419100"/>
                  </a:cubicBezTo>
                  <a:cubicBezTo>
                    <a:pt x="652021" y="426482"/>
                    <a:pt x="662609" y="433597"/>
                    <a:pt x="672167" y="441960"/>
                  </a:cubicBezTo>
                  <a:cubicBezTo>
                    <a:pt x="731735" y="494082"/>
                    <a:pt x="671138" y="453535"/>
                    <a:pt x="740747" y="495300"/>
                  </a:cubicBezTo>
                  <a:cubicBezTo>
                    <a:pt x="735667" y="487680"/>
                    <a:pt x="731370" y="479475"/>
                    <a:pt x="725507" y="472440"/>
                  </a:cubicBezTo>
                  <a:cubicBezTo>
                    <a:pt x="697742" y="439121"/>
                    <a:pt x="679098" y="435320"/>
                    <a:pt x="634067" y="411480"/>
                  </a:cubicBezTo>
                  <a:cubicBezTo>
                    <a:pt x="605310" y="396256"/>
                    <a:pt x="551837" y="369593"/>
                    <a:pt x="519767" y="358140"/>
                  </a:cubicBezTo>
                  <a:cubicBezTo>
                    <a:pt x="502353" y="351921"/>
                    <a:pt x="483970" y="348748"/>
                    <a:pt x="466427" y="342900"/>
                  </a:cubicBezTo>
                  <a:cubicBezTo>
                    <a:pt x="453451" y="338575"/>
                    <a:pt x="422210" y="315426"/>
                    <a:pt x="428327" y="327660"/>
                  </a:cubicBezTo>
                  <a:cubicBezTo>
                    <a:pt x="436518" y="344043"/>
                    <a:pt x="459042" y="347636"/>
                    <a:pt x="474047" y="358140"/>
                  </a:cubicBezTo>
                  <a:cubicBezTo>
                    <a:pt x="484451" y="365423"/>
                    <a:pt x="493960" y="373955"/>
                    <a:pt x="504527" y="381000"/>
                  </a:cubicBezTo>
                  <a:cubicBezTo>
                    <a:pt x="575853" y="428550"/>
                    <a:pt x="506700" y="380843"/>
                    <a:pt x="595967" y="419100"/>
                  </a:cubicBezTo>
                  <a:cubicBezTo>
                    <a:pt x="632510" y="434761"/>
                    <a:pt x="663431" y="465904"/>
                    <a:pt x="702647" y="472440"/>
                  </a:cubicBezTo>
                  <a:cubicBezTo>
                    <a:pt x="768567" y="483427"/>
                    <a:pt x="733036" y="478144"/>
                    <a:pt x="809327" y="487680"/>
                  </a:cubicBezTo>
                  <a:cubicBezTo>
                    <a:pt x="781935" y="419199"/>
                    <a:pt x="811933" y="475046"/>
                    <a:pt x="763607" y="426720"/>
                  </a:cubicBezTo>
                  <a:cubicBezTo>
                    <a:pt x="754627" y="417740"/>
                    <a:pt x="749727" y="405220"/>
                    <a:pt x="740747" y="396240"/>
                  </a:cubicBezTo>
                  <a:cubicBezTo>
                    <a:pt x="716060" y="371553"/>
                    <a:pt x="669109" y="343791"/>
                    <a:pt x="641687" y="327660"/>
                  </a:cubicBezTo>
                  <a:cubicBezTo>
                    <a:pt x="619147" y="314401"/>
                    <a:pt x="596497" y="301255"/>
                    <a:pt x="573107" y="289560"/>
                  </a:cubicBezTo>
                  <a:cubicBezTo>
                    <a:pt x="520265" y="263139"/>
                    <a:pt x="464731" y="242051"/>
                    <a:pt x="413087" y="213360"/>
                  </a:cubicBezTo>
                  <a:cubicBezTo>
                    <a:pt x="304788" y="153194"/>
                    <a:pt x="367897" y="186955"/>
                    <a:pt x="222587" y="114300"/>
                  </a:cubicBezTo>
                  <a:cubicBezTo>
                    <a:pt x="212427" y="109220"/>
                    <a:pt x="184075" y="91028"/>
                    <a:pt x="192107" y="99060"/>
                  </a:cubicBezTo>
                  <a:cubicBezTo>
                    <a:pt x="212427" y="119380"/>
                    <a:pt x="230731" y="141939"/>
                    <a:pt x="253067" y="160020"/>
                  </a:cubicBezTo>
                  <a:cubicBezTo>
                    <a:pt x="284282" y="185289"/>
                    <a:pt x="318945" y="205976"/>
                    <a:pt x="352127" y="228600"/>
                  </a:cubicBezTo>
                  <a:cubicBezTo>
                    <a:pt x="374827" y="244077"/>
                    <a:pt x="396133" y="262033"/>
                    <a:pt x="420707" y="274320"/>
                  </a:cubicBezTo>
                  <a:lnTo>
                    <a:pt x="557867" y="342900"/>
                  </a:lnTo>
                  <a:cubicBezTo>
                    <a:pt x="619644" y="373788"/>
                    <a:pt x="626923" y="383279"/>
                    <a:pt x="687407" y="396240"/>
                  </a:cubicBezTo>
                  <a:cubicBezTo>
                    <a:pt x="704969" y="400003"/>
                    <a:pt x="722967" y="401320"/>
                    <a:pt x="740747" y="403860"/>
                  </a:cubicBezTo>
                  <a:cubicBezTo>
                    <a:pt x="730587" y="393700"/>
                    <a:pt x="721176" y="382731"/>
                    <a:pt x="710267" y="373380"/>
                  </a:cubicBezTo>
                  <a:cubicBezTo>
                    <a:pt x="703314" y="367420"/>
                    <a:pt x="695260" y="362852"/>
                    <a:pt x="687407" y="358140"/>
                  </a:cubicBezTo>
                  <a:cubicBezTo>
                    <a:pt x="633515" y="325805"/>
                    <a:pt x="590471" y="302968"/>
                    <a:pt x="527387" y="281940"/>
                  </a:cubicBezTo>
                  <a:cubicBezTo>
                    <a:pt x="480756" y="266396"/>
                    <a:pt x="448603" y="257788"/>
                    <a:pt x="405467" y="236220"/>
                  </a:cubicBezTo>
                  <a:cubicBezTo>
                    <a:pt x="387151" y="227062"/>
                    <a:pt x="371655" y="211907"/>
                    <a:pt x="352127" y="205740"/>
                  </a:cubicBezTo>
                  <a:cubicBezTo>
                    <a:pt x="322661" y="196435"/>
                    <a:pt x="291209" y="195319"/>
                    <a:pt x="260687" y="190500"/>
                  </a:cubicBezTo>
                  <a:cubicBezTo>
                    <a:pt x="242946" y="187699"/>
                    <a:pt x="225308" y="182880"/>
                    <a:pt x="207347" y="182880"/>
                  </a:cubicBezTo>
                  <a:cubicBezTo>
                    <a:pt x="194395" y="182880"/>
                    <a:pt x="232747" y="187960"/>
                    <a:pt x="245447" y="190500"/>
                  </a:cubicBezTo>
                  <a:cubicBezTo>
                    <a:pt x="304039" y="223051"/>
                    <a:pt x="309887" y="229352"/>
                    <a:pt x="367367" y="251460"/>
                  </a:cubicBezTo>
                  <a:cubicBezTo>
                    <a:pt x="436043" y="277874"/>
                    <a:pt x="403275" y="256438"/>
                    <a:pt x="489287" y="297180"/>
                  </a:cubicBezTo>
                  <a:cubicBezTo>
                    <a:pt x="512921" y="308375"/>
                    <a:pt x="533240" y="326485"/>
                    <a:pt x="557867" y="335280"/>
                  </a:cubicBezTo>
                  <a:cubicBezTo>
                    <a:pt x="604863" y="352064"/>
                    <a:pt x="654341" y="360856"/>
                    <a:pt x="702647" y="373380"/>
                  </a:cubicBezTo>
                  <a:cubicBezTo>
                    <a:pt x="783388" y="394313"/>
                    <a:pt x="748840" y="387143"/>
                    <a:pt x="839807" y="396240"/>
                  </a:cubicBezTo>
                  <a:cubicBezTo>
                    <a:pt x="837267" y="388620"/>
                    <a:pt x="831460" y="365381"/>
                    <a:pt x="832187" y="373380"/>
                  </a:cubicBezTo>
                  <a:cubicBezTo>
                    <a:pt x="835439" y="409154"/>
                    <a:pt x="836068" y="445982"/>
                    <a:pt x="847427" y="480060"/>
                  </a:cubicBezTo>
                  <a:cubicBezTo>
                    <a:pt x="849967" y="487680"/>
                    <a:pt x="862667" y="485140"/>
                    <a:pt x="870287" y="487680"/>
                  </a:cubicBezTo>
                  <a:cubicBezTo>
                    <a:pt x="898227" y="485140"/>
                    <a:pt x="927491" y="488932"/>
                    <a:pt x="954107" y="480060"/>
                  </a:cubicBezTo>
                  <a:cubicBezTo>
                    <a:pt x="967738" y="475516"/>
                    <a:pt x="976236" y="461272"/>
                    <a:pt x="984587" y="449580"/>
                  </a:cubicBezTo>
                  <a:cubicBezTo>
                    <a:pt x="988792" y="443694"/>
                    <a:pt x="999030" y="399427"/>
                    <a:pt x="999827" y="396240"/>
                  </a:cubicBezTo>
                  <a:cubicBezTo>
                    <a:pt x="995159" y="372901"/>
                    <a:pt x="997231" y="339225"/>
                    <a:pt x="961727" y="335280"/>
                  </a:cubicBezTo>
                  <a:cubicBezTo>
                    <a:pt x="948132" y="333769"/>
                    <a:pt x="936327" y="345440"/>
                    <a:pt x="923627" y="350520"/>
                  </a:cubicBezTo>
                  <a:cubicBezTo>
                    <a:pt x="889555" y="418664"/>
                    <a:pt x="885963" y="389927"/>
                    <a:pt x="900767" y="434340"/>
                  </a:cubicBezTo>
                  <a:cubicBezTo>
                    <a:pt x="938867" y="431800"/>
                    <a:pt x="977897" y="435466"/>
                    <a:pt x="1015067" y="426720"/>
                  </a:cubicBezTo>
                  <a:cubicBezTo>
                    <a:pt x="1023982" y="424622"/>
                    <a:pt x="1023415" y="409891"/>
                    <a:pt x="1030307" y="403860"/>
                  </a:cubicBezTo>
                  <a:cubicBezTo>
                    <a:pt x="1044091" y="391799"/>
                    <a:pt x="1061022" y="383884"/>
                    <a:pt x="1076027" y="373380"/>
                  </a:cubicBezTo>
                  <a:cubicBezTo>
                    <a:pt x="1090893" y="362974"/>
                    <a:pt x="1118091" y="343446"/>
                    <a:pt x="1129367" y="327660"/>
                  </a:cubicBezTo>
                  <a:cubicBezTo>
                    <a:pt x="1135969" y="318417"/>
                    <a:pt x="1139527" y="307340"/>
                    <a:pt x="1144607" y="297180"/>
                  </a:cubicBezTo>
                  <a:cubicBezTo>
                    <a:pt x="1112659" y="249257"/>
                    <a:pt x="1135785" y="268398"/>
                    <a:pt x="1037927" y="297180"/>
                  </a:cubicBezTo>
                  <a:cubicBezTo>
                    <a:pt x="1024804" y="301040"/>
                    <a:pt x="1011556" y="305383"/>
                    <a:pt x="999827" y="312420"/>
                  </a:cubicBezTo>
                  <a:cubicBezTo>
                    <a:pt x="955697" y="338898"/>
                    <a:pt x="924595" y="389799"/>
                    <a:pt x="885527" y="419100"/>
                  </a:cubicBezTo>
                  <a:lnTo>
                    <a:pt x="855047" y="441960"/>
                  </a:lnTo>
                  <a:cubicBezTo>
                    <a:pt x="862667" y="449580"/>
                    <a:pt x="867168" y="463925"/>
                    <a:pt x="877907" y="464820"/>
                  </a:cubicBezTo>
                  <a:cubicBezTo>
                    <a:pt x="925543" y="468790"/>
                    <a:pt x="957369" y="444437"/>
                    <a:pt x="992207" y="419100"/>
                  </a:cubicBezTo>
                  <a:cubicBezTo>
                    <a:pt x="1005360" y="409534"/>
                    <a:pt x="1018218" y="399500"/>
                    <a:pt x="1030307" y="388620"/>
                  </a:cubicBezTo>
                  <a:cubicBezTo>
                    <a:pt x="1043657" y="376605"/>
                    <a:pt x="1055167" y="362656"/>
                    <a:pt x="1068407" y="350520"/>
                  </a:cubicBezTo>
                  <a:cubicBezTo>
                    <a:pt x="1085669" y="334696"/>
                    <a:pt x="1104485" y="320624"/>
                    <a:pt x="1121747" y="304800"/>
                  </a:cubicBezTo>
                  <a:cubicBezTo>
                    <a:pt x="1148911" y="279899"/>
                    <a:pt x="1189936" y="237002"/>
                    <a:pt x="1205567" y="205740"/>
                  </a:cubicBezTo>
                  <a:cubicBezTo>
                    <a:pt x="1210647" y="195580"/>
                    <a:pt x="1232166" y="175260"/>
                    <a:pt x="1220807" y="175260"/>
                  </a:cubicBezTo>
                  <a:cubicBezTo>
                    <a:pt x="1202491" y="175260"/>
                    <a:pt x="1189857" y="194908"/>
                    <a:pt x="1175087" y="205740"/>
                  </a:cubicBezTo>
                  <a:cubicBezTo>
                    <a:pt x="1151733" y="222866"/>
                    <a:pt x="1123883" y="235912"/>
                    <a:pt x="1106507" y="259080"/>
                  </a:cubicBezTo>
                  <a:cubicBezTo>
                    <a:pt x="1098887" y="269240"/>
                    <a:pt x="1091912" y="279917"/>
                    <a:pt x="1083647" y="289560"/>
                  </a:cubicBezTo>
                  <a:cubicBezTo>
                    <a:pt x="1076634" y="297742"/>
                    <a:pt x="1050011" y="312420"/>
                    <a:pt x="1060787" y="312420"/>
                  </a:cubicBezTo>
                  <a:cubicBezTo>
                    <a:pt x="1075598" y="312420"/>
                    <a:pt x="1086187" y="297180"/>
                    <a:pt x="1098887" y="289560"/>
                  </a:cubicBezTo>
                  <a:cubicBezTo>
                    <a:pt x="1106507" y="276860"/>
                    <a:pt x="1114554" y="264407"/>
                    <a:pt x="1121747" y="251460"/>
                  </a:cubicBezTo>
                  <a:cubicBezTo>
                    <a:pt x="1127264" y="241530"/>
                    <a:pt x="1128362" y="228372"/>
                    <a:pt x="1136987" y="220980"/>
                  </a:cubicBezTo>
                  <a:cubicBezTo>
                    <a:pt x="1147372" y="212078"/>
                    <a:pt x="1162387" y="210820"/>
                    <a:pt x="1175087" y="205740"/>
                  </a:cubicBezTo>
                  <a:cubicBezTo>
                    <a:pt x="1185247" y="195580"/>
                    <a:pt x="1194225" y="184081"/>
                    <a:pt x="1205567" y="175260"/>
                  </a:cubicBezTo>
                  <a:cubicBezTo>
                    <a:pt x="1290780" y="108983"/>
                    <a:pt x="1205638" y="190429"/>
                    <a:pt x="1266527" y="129540"/>
                  </a:cubicBezTo>
                  <a:cubicBezTo>
                    <a:pt x="1263987" y="137160"/>
                    <a:pt x="1255315" y="159584"/>
                    <a:pt x="1258907" y="152400"/>
                  </a:cubicBezTo>
                  <a:cubicBezTo>
                    <a:pt x="1265024" y="140166"/>
                    <a:pt x="1269822" y="127276"/>
                    <a:pt x="1274147" y="114300"/>
                  </a:cubicBezTo>
                  <a:cubicBezTo>
                    <a:pt x="1277459" y="104365"/>
                    <a:pt x="1279227" y="93980"/>
                    <a:pt x="1281767" y="83820"/>
                  </a:cubicBezTo>
                  <a:cubicBezTo>
                    <a:pt x="1291927" y="86360"/>
                    <a:pt x="1304842" y="84035"/>
                    <a:pt x="1312247" y="91440"/>
                  </a:cubicBezTo>
                  <a:cubicBezTo>
                    <a:pt x="1328991" y="108184"/>
                    <a:pt x="1317675" y="128496"/>
                    <a:pt x="1312247" y="144780"/>
                  </a:cubicBezTo>
                  <a:cubicBezTo>
                    <a:pt x="1314787" y="119380"/>
                    <a:pt x="1314518" y="93540"/>
                    <a:pt x="1319867" y="68580"/>
                  </a:cubicBezTo>
                  <a:cubicBezTo>
                    <a:pt x="1322247" y="57473"/>
                    <a:pt x="1333501" y="26855"/>
                    <a:pt x="1335107" y="38100"/>
                  </a:cubicBezTo>
                  <a:cubicBezTo>
                    <a:pt x="1347215" y="122854"/>
                    <a:pt x="1293990" y="138669"/>
                    <a:pt x="1357967" y="106680"/>
                  </a:cubicBezTo>
                  <a:cubicBezTo>
                    <a:pt x="1355427" y="119380"/>
                    <a:pt x="1355706" y="132989"/>
                    <a:pt x="1350347" y="144780"/>
                  </a:cubicBezTo>
                  <a:cubicBezTo>
                    <a:pt x="1335156" y="178199"/>
                    <a:pt x="1320306" y="190061"/>
                    <a:pt x="1297007" y="213360"/>
                  </a:cubicBezTo>
                  <a:cubicBezTo>
                    <a:pt x="1294467" y="200660"/>
                    <a:pt x="1289387" y="188212"/>
                    <a:pt x="1289387" y="175260"/>
                  </a:cubicBezTo>
                  <a:cubicBezTo>
                    <a:pt x="1289387" y="159810"/>
                    <a:pt x="1305577" y="116685"/>
                    <a:pt x="1297007" y="129540"/>
                  </a:cubicBezTo>
                  <a:cubicBezTo>
                    <a:pt x="1264289" y="178617"/>
                    <a:pt x="1258658" y="236801"/>
                    <a:pt x="1236047" y="289560"/>
                  </a:cubicBezTo>
                  <a:cubicBezTo>
                    <a:pt x="1206158" y="359302"/>
                    <a:pt x="1203875" y="360678"/>
                    <a:pt x="1175087" y="403860"/>
                  </a:cubicBezTo>
                  <a:cubicBezTo>
                    <a:pt x="1177627" y="381000"/>
                    <a:pt x="1204823" y="328961"/>
                    <a:pt x="1182707" y="335280"/>
                  </a:cubicBezTo>
                  <a:cubicBezTo>
                    <a:pt x="1149489" y="344771"/>
                    <a:pt x="1142177" y="391241"/>
                    <a:pt x="1121747" y="419100"/>
                  </a:cubicBezTo>
                  <a:cubicBezTo>
                    <a:pt x="1114237" y="429341"/>
                    <a:pt x="1098887" y="449580"/>
                    <a:pt x="1098887" y="449580"/>
                  </a:cubicBezTo>
                  <a:cubicBezTo>
                    <a:pt x="1096347" y="457200"/>
                    <a:pt x="1083235" y="472440"/>
                    <a:pt x="1091267" y="472440"/>
                  </a:cubicBezTo>
                  <a:cubicBezTo>
                    <a:pt x="1113920" y="472440"/>
                    <a:pt x="1125629" y="439700"/>
                    <a:pt x="1136987" y="426720"/>
                  </a:cubicBezTo>
                  <a:cubicBezTo>
                    <a:pt x="1165056" y="394641"/>
                    <a:pt x="1187863" y="377973"/>
                    <a:pt x="1220807" y="350520"/>
                  </a:cubicBezTo>
                  <a:cubicBezTo>
                    <a:pt x="1225887" y="337820"/>
                    <a:pt x="1232730" y="325690"/>
                    <a:pt x="1236047" y="312420"/>
                  </a:cubicBezTo>
                  <a:cubicBezTo>
                    <a:pt x="1236918" y="308935"/>
                    <a:pt x="1230033" y="316827"/>
                    <a:pt x="1228427" y="320040"/>
                  </a:cubicBezTo>
                  <a:cubicBezTo>
                    <a:pt x="1218267" y="340360"/>
                    <a:pt x="1209988" y="361735"/>
                    <a:pt x="1197947" y="381000"/>
                  </a:cubicBezTo>
                  <a:cubicBezTo>
                    <a:pt x="1184485" y="402539"/>
                    <a:pt x="1164953" y="419978"/>
                    <a:pt x="1152227" y="441960"/>
                  </a:cubicBezTo>
                  <a:cubicBezTo>
                    <a:pt x="1136850" y="468521"/>
                    <a:pt x="1129917" y="499463"/>
                    <a:pt x="1114127" y="525780"/>
                  </a:cubicBezTo>
                  <a:cubicBezTo>
                    <a:pt x="1106735" y="538101"/>
                    <a:pt x="1092468" y="544918"/>
                    <a:pt x="1083647" y="556260"/>
                  </a:cubicBezTo>
                  <a:cubicBezTo>
                    <a:pt x="1074554" y="567951"/>
                    <a:pt x="1068637" y="581801"/>
                    <a:pt x="1060787" y="594360"/>
                  </a:cubicBezTo>
                  <a:cubicBezTo>
                    <a:pt x="1055933" y="602126"/>
                    <a:pt x="1039071" y="623696"/>
                    <a:pt x="1045547" y="617220"/>
                  </a:cubicBezTo>
                  <a:cubicBezTo>
                    <a:pt x="1054527" y="608240"/>
                    <a:pt x="1060787" y="596900"/>
                    <a:pt x="1068407" y="586740"/>
                  </a:cubicBezTo>
                  <a:cubicBezTo>
                    <a:pt x="1070947" y="576580"/>
                    <a:pt x="1073755" y="566483"/>
                    <a:pt x="1076027" y="556260"/>
                  </a:cubicBezTo>
                  <a:cubicBezTo>
                    <a:pt x="1078837" y="543617"/>
                    <a:pt x="1078666" y="530115"/>
                    <a:pt x="1083647" y="518160"/>
                  </a:cubicBezTo>
                  <a:cubicBezTo>
                    <a:pt x="1091523" y="499257"/>
                    <a:pt x="1105545" y="483413"/>
                    <a:pt x="1114127" y="464820"/>
                  </a:cubicBezTo>
                  <a:cubicBezTo>
                    <a:pt x="1152535" y="381603"/>
                    <a:pt x="1109143" y="456912"/>
                    <a:pt x="1136987" y="373380"/>
                  </a:cubicBezTo>
                  <a:cubicBezTo>
                    <a:pt x="1139883" y="364692"/>
                    <a:pt x="1147147" y="358140"/>
                    <a:pt x="1152227" y="350520"/>
                  </a:cubicBezTo>
                  <a:cubicBezTo>
                    <a:pt x="1149687" y="342900"/>
                    <a:pt x="1151628" y="323759"/>
                    <a:pt x="1144607" y="327660"/>
                  </a:cubicBezTo>
                  <a:cubicBezTo>
                    <a:pt x="1119487" y="341616"/>
                    <a:pt x="1103967" y="368300"/>
                    <a:pt x="1083647" y="388620"/>
                  </a:cubicBezTo>
                  <a:cubicBezTo>
                    <a:pt x="1070947" y="401320"/>
                    <a:pt x="1059345" y="415222"/>
                    <a:pt x="1045547" y="426720"/>
                  </a:cubicBezTo>
                  <a:cubicBezTo>
                    <a:pt x="992541" y="470891"/>
                    <a:pt x="992430" y="468647"/>
                    <a:pt x="938867" y="525780"/>
                  </a:cubicBezTo>
                  <a:cubicBezTo>
                    <a:pt x="920400" y="545478"/>
                    <a:pt x="904619" y="567648"/>
                    <a:pt x="885527" y="586740"/>
                  </a:cubicBezTo>
                  <a:cubicBezTo>
                    <a:pt x="857345" y="614922"/>
                    <a:pt x="848852" y="616508"/>
                    <a:pt x="816947" y="632460"/>
                  </a:cubicBezTo>
                  <a:cubicBezTo>
                    <a:pt x="823797" y="605060"/>
                    <a:pt x="827350" y="592902"/>
                    <a:pt x="832187" y="563880"/>
                  </a:cubicBezTo>
                  <a:cubicBezTo>
                    <a:pt x="835140" y="546164"/>
                    <a:pt x="837267" y="528320"/>
                    <a:pt x="839807" y="510540"/>
                  </a:cubicBezTo>
                  <a:cubicBezTo>
                    <a:pt x="837267" y="457200"/>
                    <a:pt x="841467" y="403108"/>
                    <a:pt x="832187" y="350520"/>
                  </a:cubicBezTo>
                  <a:cubicBezTo>
                    <a:pt x="830213" y="339334"/>
                    <a:pt x="821560" y="370620"/>
                    <a:pt x="816947" y="381000"/>
                  </a:cubicBezTo>
                  <a:cubicBezTo>
                    <a:pt x="811392" y="393499"/>
                    <a:pt x="806787" y="406400"/>
                    <a:pt x="801707" y="419100"/>
                  </a:cubicBezTo>
                  <a:cubicBezTo>
                    <a:pt x="807920" y="468805"/>
                    <a:pt x="768174" y="620717"/>
                    <a:pt x="862667" y="609600"/>
                  </a:cubicBezTo>
                  <a:cubicBezTo>
                    <a:pt x="893870" y="605929"/>
                    <a:pt x="923627" y="594360"/>
                    <a:pt x="954107" y="586740"/>
                  </a:cubicBezTo>
                  <a:cubicBezTo>
                    <a:pt x="966807" y="574040"/>
                    <a:pt x="981431" y="563008"/>
                    <a:pt x="992207" y="548640"/>
                  </a:cubicBezTo>
                  <a:cubicBezTo>
                    <a:pt x="1004494" y="532257"/>
                    <a:pt x="1012151" y="512860"/>
                    <a:pt x="1022687" y="495300"/>
                  </a:cubicBezTo>
                  <a:cubicBezTo>
                    <a:pt x="1027399" y="487447"/>
                    <a:pt x="1032847" y="480060"/>
                    <a:pt x="1037927" y="472440"/>
                  </a:cubicBezTo>
                  <a:cubicBezTo>
                    <a:pt x="1035387" y="452120"/>
                    <a:pt x="1044787" y="425960"/>
                    <a:pt x="1030307" y="411480"/>
                  </a:cubicBezTo>
                  <a:cubicBezTo>
                    <a:pt x="1021327" y="402500"/>
                    <a:pt x="1008190" y="424782"/>
                    <a:pt x="999827" y="434340"/>
                  </a:cubicBezTo>
                  <a:cubicBezTo>
                    <a:pt x="966457" y="472478"/>
                    <a:pt x="985675" y="469486"/>
                    <a:pt x="961727" y="510540"/>
                  </a:cubicBezTo>
                  <a:cubicBezTo>
                    <a:pt x="897256" y="621061"/>
                    <a:pt x="943273" y="514765"/>
                    <a:pt x="908387" y="601980"/>
                  </a:cubicBezTo>
                  <a:cubicBezTo>
                    <a:pt x="910927" y="619760"/>
                    <a:pt x="901063" y="645357"/>
                    <a:pt x="916007" y="655320"/>
                  </a:cubicBezTo>
                  <a:cubicBezTo>
                    <a:pt x="928330" y="663535"/>
                    <a:pt x="942259" y="641346"/>
                    <a:pt x="954107" y="632460"/>
                  </a:cubicBezTo>
                  <a:cubicBezTo>
                    <a:pt x="973664" y="617792"/>
                    <a:pt x="979300" y="606101"/>
                    <a:pt x="992207" y="586740"/>
                  </a:cubicBezTo>
                  <a:cubicBezTo>
                    <a:pt x="994747" y="576580"/>
                    <a:pt x="1000573" y="566706"/>
                    <a:pt x="999827" y="556260"/>
                  </a:cubicBezTo>
                  <a:cubicBezTo>
                    <a:pt x="997981" y="530423"/>
                    <a:pt x="997438" y="502550"/>
                    <a:pt x="984587" y="480060"/>
                  </a:cubicBezTo>
                  <a:cubicBezTo>
                    <a:pt x="980043" y="472109"/>
                    <a:pt x="974201" y="495154"/>
                    <a:pt x="969347" y="502920"/>
                  </a:cubicBezTo>
                  <a:cubicBezTo>
                    <a:pt x="961497" y="515479"/>
                    <a:pt x="953111" y="527773"/>
                    <a:pt x="946487" y="541020"/>
                  </a:cubicBezTo>
                  <a:cubicBezTo>
                    <a:pt x="942895" y="548204"/>
                    <a:pt x="942031" y="556497"/>
                    <a:pt x="938867" y="563880"/>
                  </a:cubicBezTo>
                  <a:cubicBezTo>
                    <a:pt x="934392" y="574321"/>
                    <a:pt x="928707" y="584200"/>
                    <a:pt x="923627" y="594360"/>
                  </a:cubicBezTo>
                  <a:cubicBezTo>
                    <a:pt x="920547" y="609760"/>
                    <a:pt x="902372" y="667868"/>
                    <a:pt x="931247" y="678180"/>
                  </a:cubicBezTo>
                  <a:cubicBezTo>
                    <a:pt x="960051" y="688467"/>
                    <a:pt x="992207" y="673100"/>
                    <a:pt x="1022687" y="670560"/>
                  </a:cubicBezTo>
                  <a:cubicBezTo>
                    <a:pt x="1035387" y="662940"/>
                    <a:pt x="1049778" y="657608"/>
                    <a:pt x="1060787" y="647700"/>
                  </a:cubicBezTo>
                  <a:cubicBezTo>
                    <a:pt x="1075532" y="634429"/>
                    <a:pt x="1084859" y="616008"/>
                    <a:pt x="1098887" y="601980"/>
                  </a:cubicBezTo>
                  <a:cubicBezTo>
                    <a:pt x="1110387" y="590480"/>
                    <a:pt x="1124287" y="581660"/>
                    <a:pt x="1136987" y="571500"/>
                  </a:cubicBezTo>
                  <a:cubicBezTo>
                    <a:pt x="1151540" y="547245"/>
                    <a:pt x="1170034" y="526104"/>
                    <a:pt x="1167467" y="495300"/>
                  </a:cubicBezTo>
                  <a:cubicBezTo>
                    <a:pt x="1165931" y="476872"/>
                    <a:pt x="1157307" y="459740"/>
                    <a:pt x="1152227" y="441960"/>
                  </a:cubicBezTo>
                  <a:cubicBezTo>
                    <a:pt x="1126207" y="444851"/>
                    <a:pt x="1082214" y="439107"/>
                    <a:pt x="1060787" y="464820"/>
                  </a:cubicBezTo>
                  <a:cubicBezTo>
                    <a:pt x="1053515" y="473546"/>
                    <a:pt x="1052884" y="486629"/>
                    <a:pt x="1045547" y="495300"/>
                  </a:cubicBezTo>
                  <a:cubicBezTo>
                    <a:pt x="1024664" y="519979"/>
                    <a:pt x="976967" y="563880"/>
                    <a:pt x="976967" y="563880"/>
                  </a:cubicBezTo>
                  <a:cubicBezTo>
                    <a:pt x="979507" y="553720"/>
                    <a:pt x="980910" y="543206"/>
                    <a:pt x="984587" y="533400"/>
                  </a:cubicBezTo>
                  <a:cubicBezTo>
                    <a:pt x="992100" y="513367"/>
                    <a:pt x="1024632" y="460930"/>
                    <a:pt x="1030307" y="449580"/>
                  </a:cubicBezTo>
                  <a:cubicBezTo>
                    <a:pt x="1039419" y="431357"/>
                    <a:pt x="1046572" y="408405"/>
                    <a:pt x="1053167" y="388620"/>
                  </a:cubicBezTo>
                  <a:cubicBezTo>
                    <a:pt x="1050627" y="419100"/>
                    <a:pt x="1052325" y="450235"/>
                    <a:pt x="1045547" y="480060"/>
                  </a:cubicBezTo>
                  <a:cubicBezTo>
                    <a:pt x="1039484" y="506736"/>
                    <a:pt x="1015067" y="556260"/>
                    <a:pt x="1015067" y="556260"/>
                  </a:cubicBezTo>
                  <a:cubicBezTo>
                    <a:pt x="1012527" y="574040"/>
                    <a:pt x="1011210" y="592038"/>
                    <a:pt x="1007447" y="609600"/>
                  </a:cubicBezTo>
                  <a:cubicBezTo>
                    <a:pt x="997170" y="657560"/>
                    <a:pt x="974172" y="705022"/>
                    <a:pt x="1015067" y="609600"/>
                  </a:cubicBezTo>
                  <a:cubicBezTo>
                    <a:pt x="1017607" y="596900"/>
                    <a:pt x="1020558" y="584275"/>
                    <a:pt x="1022687" y="571500"/>
                  </a:cubicBezTo>
                  <a:cubicBezTo>
                    <a:pt x="1025640" y="553784"/>
                    <a:pt x="1027576" y="535912"/>
                    <a:pt x="1030307" y="518160"/>
                  </a:cubicBezTo>
                  <a:cubicBezTo>
                    <a:pt x="1032656" y="502889"/>
                    <a:pt x="1035387" y="487680"/>
                    <a:pt x="1037927" y="472440"/>
                  </a:cubicBezTo>
                  <a:cubicBezTo>
                    <a:pt x="1032847" y="436880"/>
                    <a:pt x="1038751" y="397889"/>
                    <a:pt x="1022687" y="365760"/>
                  </a:cubicBezTo>
                  <a:cubicBezTo>
                    <a:pt x="1017607" y="355600"/>
                    <a:pt x="1000239" y="372968"/>
                    <a:pt x="992207" y="381000"/>
                  </a:cubicBezTo>
                  <a:cubicBezTo>
                    <a:pt x="986527" y="386680"/>
                    <a:pt x="988572" y="396886"/>
                    <a:pt x="984587" y="403860"/>
                  </a:cubicBezTo>
                  <a:cubicBezTo>
                    <a:pt x="978286" y="414887"/>
                    <a:pt x="969347" y="424180"/>
                    <a:pt x="961727" y="434340"/>
                  </a:cubicBezTo>
                  <a:cubicBezTo>
                    <a:pt x="933436" y="533358"/>
                    <a:pt x="963195" y="446644"/>
                    <a:pt x="923627" y="525780"/>
                  </a:cubicBezTo>
                  <a:cubicBezTo>
                    <a:pt x="908799" y="555437"/>
                    <a:pt x="923036" y="544940"/>
                    <a:pt x="908387" y="579120"/>
                  </a:cubicBezTo>
                  <a:cubicBezTo>
                    <a:pt x="904779" y="587538"/>
                    <a:pt x="898227" y="594360"/>
                    <a:pt x="893147" y="601980"/>
                  </a:cubicBezTo>
                  <a:cubicBezTo>
                    <a:pt x="895687" y="571500"/>
                    <a:pt x="900767" y="541126"/>
                    <a:pt x="900767" y="510540"/>
                  </a:cubicBezTo>
                  <a:cubicBezTo>
                    <a:pt x="900767" y="487539"/>
                    <a:pt x="906947" y="460361"/>
                    <a:pt x="893147" y="441960"/>
                  </a:cubicBezTo>
                  <a:cubicBezTo>
                    <a:pt x="884940" y="431017"/>
                    <a:pt x="881837" y="466959"/>
                    <a:pt x="877907" y="480060"/>
                  </a:cubicBezTo>
                  <a:cubicBezTo>
                    <a:pt x="874185" y="492465"/>
                    <a:pt x="874009" y="505755"/>
                    <a:pt x="870287" y="518160"/>
                  </a:cubicBezTo>
                  <a:cubicBezTo>
                    <a:pt x="866357" y="531261"/>
                    <a:pt x="858977" y="543159"/>
                    <a:pt x="855047" y="556260"/>
                  </a:cubicBezTo>
                  <a:cubicBezTo>
                    <a:pt x="851325" y="568665"/>
                    <a:pt x="850568" y="581795"/>
                    <a:pt x="847427" y="594360"/>
                  </a:cubicBezTo>
                  <a:cubicBezTo>
                    <a:pt x="845479" y="602152"/>
                    <a:pt x="832623" y="620812"/>
                    <a:pt x="839807" y="617220"/>
                  </a:cubicBezTo>
                  <a:cubicBezTo>
                    <a:pt x="855871" y="609188"/>
                    <a:pt x="865207" y="591820"/>
                    <a:pt x="877907" y="579120"/>
                  </a:cubicBezTo>
                  <a:cubicBezTo>
                    <a:pt x="890607" y="548640"/>
                    <a:pt x="903435" y="518213"/>
                    <a:pt x="916007" y="487680"/>
                  </a:cubicBezTo>
                  <a:cubicBezTo>
                    <a:pt x="921215" y="475032"/>
                    <a:pt x="931247" y="449580"/>
                    <a:pt x="931247" y="449580"/>
                  </a:cubicBezTo>
                  <a:cubicBezTo>
                    <a:pt x="935535" y="423853"/>
                    <a:pt x="949662" y="365919"/>
                    <a:pt x="931247" y="342900"/>
                  </a:cubicBezTo>
                  <a:cubicBezTo>
                    <a:pt x="924515" y="334485"/>
                    <a:pt x="915400" y="357578"/>
                    <a:pt x="908387" y="365760"/>
                  </a:cubicBezTo>
                  <a:cubicBezTo>
                    <a:pt x="900122" y="375403"/>
                    <a:pt x="893147" y="386080"/>
                    <a:pt x="885527" y="396240"/>
                  </a:cubicBezTo>
                  <a:cubicBezTo>
                    <a:pt x="882987" y="406400"/>
                    <a:pt x="881796" y="416996"/>
                    <a:pt x="877907" y="426720"/>
                  </a:cubicBezTo>
                  <a:cubicBezTo>
                    <a:pt x="871579" y="442540"/>
                    <a:pt x="860058" y="456155"/>
                    <a:pt x="855047" y="472440"/>
                  </a:cubicBezTo>
                  <a:cubicBezTo>
                    <a:pt x="849765" y="489606"/>
                    <a:pt x="847427" y="543741"/>
                    <a:pt x="847427" y="525780"/>
                  </a:cubicBezTo>
                  <a:cubicBezTo>
                    <a:pt x="847427" y="502779"/>
                    <a:pt x="851794" y="479970"/>
                    <a:pt x="855047" y="457200"/>
                  </a:cubicBezTo>
                  <a:cubicBezTo>
                    <a:pt x="856879" y="444379"/>
                    <a:pt x="862667" y="406148"/>
                    <a:pt x="862667" y="419100"/>
                  </a:cubicBezTo>
                  <a:cubicBezTo>
                    <a:pt x="862667" y="495576"/>
                    <a:pt x="826405" y="488243"/>
                    <a:pt x="908387" y="464820"/>
                  </a:cubicBezTo>
                  <a:lnTo>
                    <a:pt x="999827" y="373380"/>
                  </a:lnTo>
                  <a:lnTo>
                    <a:pt x="1022687" y="350520"/>
                  </a:lnTo>
                  <a:cubicBezTo>
                    <a:pt x="1050414" y="461427"/>
                    <a:pt x="1007231" y="279782"/>
                    <a:pt x="1037927" y="586740"/>
                  </a:cubicBezTo>
                  <a:cubicBezTo>
                    <a:pt x="1038838" y="595853"/>
                    <a:pt x="1048087" y="601980"/>
                    <a:pt x="1053167" y="609600"/>
                  </a:cubicBezTo>
                  <a:cubicBezTo>
                    <a:pt x="1063327" y="604520"/>
                    <a:pt x="1074921" y="601632"/>
                    <a:pt x="1083647" y="594360"/>
                  </a:cubicBezTo>
                  <a:cubicBezTo>
                    <a:pt x="1090682" y="588497"/>
                    <a:pt x="1102983" y="563309"/>
                    <a:pt x="1098887" y="571500"/>
                  </a:cubicBezTo>
                  <a:cubicBezTo>
                    <a:pt x="1072617" y="624041"/>
                    <a:pt x="1062653" y="618231"/>
                    <a:pt x="1022687" y="678180"/>
                  </a:cubicBezTo>
                  <a:cubicBezTo>
                    <a:pt x="1017607" y="685800"/>
                    <a:pt x="1007447" y="710198"/>
                    <a:pt x="1007447" y="701040"/>
                  </a:cubicBezTo>
                  <a:cubicBezTo>
                    <a:pt x="1007447" y="687362"/>
                    <a:pt x="1018362" y="675916"/>
                    <a:pt x="1022687" y="662940"/>
                  </a:cubicBezTo>
                  <a:cubicBezTo>
                    <a:pt x="1025999" y="653005"/>
                    <a:pt x="1027430" y="642530"/>
                    <a:pt x="1030307" y="632460"/>
                  </a:cubicBezTo>
                  <a:cubicBezTo>
                    <a:pt x="1032514" y="624737"/>
                    <a:pt x="1041519" y="602416"/>
                    <a:pt x="1037927" y="609600"/>
                  </a:cubicBezTo>
                  <a:cubicBezTo>
                    <a:pt x="1031810" y="621834"/>
                    <a:pt x="1028804" y="635466"/>
                    <a:pt x="1022687" y="647700"/>
                  </a:cubicBezTo>
                  <a:cubicBezTo>
                    <a:pt x="1018591" y="655891"/>
                    <a:pt x="1011166" y="662191"/>
                    <a:pt x="1007447" y="670560"/>
                  </a:cubicBezTo>
                  <a:cubicBezTo>
                    <a:pt x="1000923" y="685240"/>
                    <a:pt x="992207" y="716280"/>
                    <a:pt x="992207" y="716280"/>
                  </a:cubicBezTo>
                  <a:cubicBezTo>
                    <a:pt x="979203" y="625250"/>
                    <a:pt x="992167" y="659201"/>
                    <a:pt x="976967" y="685800"/>
                  </a:cubicBezTo>
                  <a:cubicBezTo>
                    <a:pt x="970666" y="696827"/>
                    <a:pt x="961727" y="706120"/>
                    <a:pt x="954107" y="716280"/>
                  </a:cubicBezTo>
                  <a:cubicBezTo>
                    <a:pt x="956647" y="731520"/>
                    <a:pt x="958375" y="746918"/>
                    <a:pt x="961727" y="762000"/>
                  </a:cubicBezTo>
                  <a:cubicBezTo>
                    <a:pt x="963469" y="769841"/>
                    <a:pt x="961471" y="783285"/>
                    <a:pt x="969347" y="784860"/>
                  </a:cubicBezTo>
                  <a:cubicBezTo>
                    <a:pt x="986771" y="788345"/>
                    <a:pt x="1024565" y="745839"/>
                    <a:pt x="1030307" y="739140"/>
                  </a:cubicBezTo>
                  <a:cubicBezTo>
                    <a:pt x="1036267" y="732187"/>
                    <a:pt x="1052023" y="722756"/>
                    <a:pt x="1045547" y="716280"/>
                  </a:cubicBezTo>
                  <a:cubicBezTo>
                    <a:pt x="1038142" y="708875"/>
                    <a:pt x="1025227" y="721360"/>
                    <a:pt x="1015067" y="723900"/>
                  </a:cubicBezTo>
                  <a:cubicBezTo>
                    <a:pt x="1012527" y="734060"/>
                    <a:pt x="1010324" y="744310"/>
                    <a:pt x="1007447" y="754380"/>
                  </a:cubicBezTo>
                  <a:cubicBezTo>
                    <a:pt x="1005240" y="762103"/>
                    <a:pt x="993144" y="772785"/>
                    <a:pt x="999827" y="777240"/>
                  </a:cubicBezTo>
                  <a:cubicBezTo>
                    <a:pt x="1008541" y="783049"/>
                    <a:pt x="1020147" y="772160"/>
                    <a:pt x="1030307" y="769620"/>
                  </a:cubicBezTo>
                  <a:cubicBezTo>
                    <a:pt x="1040467" y="759460"/>
                    <a:pt x="1056243" y="752771"/>
                    <a:pt x="1060787" y="739140"/>
                  </a:cubicBezTo>
                  <a:cubicBezTo>
                    <a:pt x="1068424" y="716229"/>
                    <a:pt x="1067234" y="713115"/>
                    <a:pt x="1083647" y="693420"/>
                  </a:cubicBezTo>
                  <a:cubicBezTo>
                    <a:pt x="1090546" y="685141"/>
                    <a:pt x="1099608" y="678839"/>
                    <a:pt x="1106507" y="670560"/>
                  </a:cubicBezTo>
                  <a:cubicBezTo>
                    <a:pt x="1133804" y="637803"/>
                    <a:pt x="1112184" y="659207"/>
                    <a:pt x="1129367" y="624840"/>
                  </a:cubicBezTo>
                  <a:cubicBezTo>
                    <a:pt x="1133463" y="616649"/>
                    <a:pt x="1140511" y="610171"/>
                    <a:pt x="1144607" y="601980"/>
                  </a:cubicBezTo>
                  <a:cubicBezTo>
                    <a:pt x="1172189" y="546816"/>
                    <a:pt x="1125068" y="619274"/>
                    <a:pt x="1159847" y="541020"/>
                  </a:cubicBezTo>
                  <a:cubicBezTo>
                    <a:pt x="1165005" y="529415"/>
                    <a:pt x="1175087" y="520700"/>
                    <a:pt x="1182707" y="510540"/>
                  </a:cubicBezTo>
                  <a:cubicBezTo>
                    <a:pt x="1201860" y="453081"/>
                    <a:pt x="1176024" y="523906"/>
                    <a:pt x="1205567" y="464820"/>
                  </a:cubicBezTo>
                  <a:cubicBezTo>
                    <a:pt x="1214770" y="446414"/>
                    <a:pt x="1210229" y="433659"/>
                    <a:pt x="1228427" y="419100"/>
                  </a:cubicBezTo>
                  <a:cubicBezTo>
                    <a:pt x="1234699" y="414082"/>
                    <a:pt x="1243667" y="414020"/>
                    <a:pt x="1251287" y="411480"/>
                  </a:cubicBezTo>
                  <a:cubicBezTo>
                    <a:pt x="1256367" y="396240"/>
                    <a:pt x="1270423" y="381345"/>
                    <a:pt x="1266527" y="365760"/>
                  </a:cubicBezTo>
                  <a:cubicBezTo>
                    <a:pt x="1263987" y="355600"/>
                    <a:pt x="1264103" y="344373"/>
                    <a:pt x="1258907" y="335280"/>
                  </a:cubicBezTo>
                  <a:cubicBezTo>
                    <a:pt x="1242263" y="306152"/>
                    <a:pt x="1234228" y="318221"/>
                    <a:pt x="1213187" y="297180"/>
                  </a:cubicBezTo>
                  <a:cubicBezTo>
                    <a:pt x="1209171" y="293164"/>
                    <a:pt x="1208107" y="287020"/>
                    <a:pt x="1205567" y="281940"/>
                  </a:cubicBezTo>
                </a:path>
              </a:pathLst>
            </a:custGeom>
            <a:noFill/>
            <a:ln w="15875" cap="flat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4450080" y="3609001"/>
              <a:ext cx="679730" cy="1188185"/>
            </a:xfrm>
            <a:custGeom>
              <a:avLst/>
              <a:gdLst/>
              <a:ahLst/>
              <a:cxnLst/>
              <a:rect l="0" t="0" r="0" b="0"/>
              <a:pathLst>
                <a:path w="679731" h="1188186" extrusionOk="0">
                  <a:moveTo>
                    <a:pt x="0" y="71458"/>
                  </a:moveTo>
                  <a:cubicBezTo>
                    <a:pt x="2540" y="84158"/>
                    <a:pt x="5491" y="96783"/>
                    <a:pt x="7620" y="109558"/>
                  </a:cubicBezTo>
                  <a:cubicBezTo>
                    <a:pt x="10573" y="127274"/>
                    <a:pt x="11718" y="145286"/>
                    <a:pt x="15240" y="162898"/>
                  </a:cubicBezTo>
                  <a:cubicBezTo>
                    <a:pt x="16815" y="170774"/>
                    <a:pt x="20320" y="178138"/>
                    <a:pt x="22860" y="185758"/>
                  </a:cubicBezTo>
                  <a:cubicBezTo>
                    <a:pt x="25400" y="178138"/>
                    <a:pt x="23296" y="159306"/>
                    <a:pt x="30480" y="162898"/>
                  </a:cubicBezTo>
                  <a:cubicBezTo>
                    <a:pt x="39847" y="167582"/>
                    <a:pt x="36801" y="182986"/>
                    <a:pt x="38100" y="193378"/>
                  </a:cubicBezTo>
                  <a:cubicBezTo>
                    <a:pt x="41894" y="223727"/>
                    <a:pt x="43180" y="254338"/>
                    <a:pt x="45720" y="284818"/>
                  </a:cubicBezTo>
                  <a:cubicBezTo>
                    <a:pt x="48260" y="256878"/>
                    <a:pt x="45633" y="227974"/>
                    <a:pt x="53340" y="200998"/>
                  </a:cubicBezTo>
                  <a:cubicBezTo>
                    <a:pt x="56217" y="190928"/>
                    <a:pt x="58688" y="221255"/>
                    <a:pt x="60960" y="231478"/>
                  </a:cubicBezTo>
                  <a:cubicBezTo>
                    <a:pt x="63770" y="244121"/>
                    <a:pt x="79356" y="276762"/>
                    <a:pt x="68580" y="269578"/>
                  </a:cubicBezTo>
                  <a:cubicBezTo>
                    <a:pt x="51541" y="258219"/>
                    <a:pt x="48636" y="233798"/>
                    <a:pt x="38100" y="216238"/>
                  </a:cubicBezTo>
                  <a:cubicBezTo>
                    <a:pt x="5789" y="162386"/>
                    <a:pt x="40315" y="228288"/>
                    <a:pt x="7620" y="162898"/>
                  </a:cubicBezTo>
                  <a:cubicBezTo>
                    <a:pt x="25446" y="305504"/>
                    <a:pt x="1202" y="166505"/>
                    <a:pt x="30480" y="254338"/>
                  </a:cubicBezTo>
                  <a:cubicBezTo>
                    <a:pt x="34576" y="266625"/>
                    <a:pt x="39932" y="305259"/>
                    <a:pt x="38100" y="292438"/>
                  </a:cubicBezTo>
                  <a:cubicBezTo>
                    <a:pt x="33730" y="261848"/>
                    <a:pt x="28920" y="231298"/>
                    <a:pt x="22860" y="200998"/>
                  </a:cubicBezTo>
                  <a:cubicBezTo>
                    <a:pt x="20320" y="188298"/>
                    <a:pt x="2288" y="162898"/>
                    <a:pt x="15240" y="162898"/>
                  </a:cubicBezTo>
                  <a:cubicBezTo>
                    <a:pt x="30051" y="162898"/>
                    <a:pt x="31476" y="187751"/>
                    <a:pt x="38100" y="200998"/>
                  </a:cubicBezTo>
                  <a:cubicBezTo>
                    <a:pt x="41692" y="208182"/>
                    <a:pt x="43180" y="216238"/>
                    <a:pt x="45720" y="223858"/>
                  </a:cubicBezTo>
                  <a:cubicBezTo>
                    <a:pt x="43180" y="150198"/>
                    <a:pt x="34594" y="76498"/>
                    <a:pt x="38100" y="2878"/>
                  </a:cubicBezTo>
                  <a:cubicBezTo>
                    <a:pt x="39096" y="-18044"/>
                    <a:pt x="62707" y="82572"/>
                    <a:pt x="53340" y="63838"/>
                  </a:cubicBezTo>
                  <a:lnTo>
                    <a:pt x="38100" y="33358"/>
                  </a:lnTo>
                  <a:cubicBezTo>
                    <a:pt x="35560" y="48598"/>
                    <a:pt x="39050" y="66223"/>
                    <a:pt x="30480" y="79078"/>
                  </a:cubicBezTo>
                  <a:cubicBezTo>
                    <a:pt x="26025" y="85761"/>
                    <a:pt x="24808" y="48426"/>
                    <a:pt x="22860" y="56218"/>
                  </a:cubicBezTo>
                  <a:cubicBezTo>
                    <a:pt x="13538" y="93508"/>
                    <a:pt x="12700" y="132418"/>
                    <a:pt x="7620" y="170518"/>
                  </a:cubicBezTo>
                  <a:cubicBezTo>
                    <a:pt x="10160" y="221318"/>
                    <a:pt x="8047" y="272566"/>
                    <a:pt x="15240" y="322918"/>
                  </a:cubicBezTo>
                  <a:cubicBezTo>
                    <a:pt x="17425" y="338213"/>
                    <a:pt x="22230" y="261761"/>
                    <a:pt x="22860" y="277198"/>
                  </a:cubicBezTo>
                  <a:cubicBezTo>
                    <a:pt x="28558" y="416805"/>
                    <a:pt x="27940" y="556598"/>
                    <a:pt x="30480" y="696298"/>
                  </a:cubicBezTo>
                  <a:cubicBezTo>
                    <a:pt x="71879" y="613499"/>
                    <a:pt x="41930" y="687282"/>
                    <a:pt x="60960" y="566758"/>
                  </a:cubicBezTo>
                  <a:cubicBezTo>
                    <a:pt x="68222" y="520768"/>
                    <a:pt x="75798" y="506803"/>
                    <a:pt x="91440" y="467698"/>
                  </a:cubicBezTo>
                  <a:cubicBezTo>
                    <a:pt x="96520" y="632798"/>
                    <a:pt x="99607" y="797971"/>
                    <a:pt x="106680" y="962998"/>
                  </a:cubicBezTo>
                  <a:cubicBezTo>
                    <a:pt x="107235" y="975938"/>
                    <a:pt x="114300" y="1014050"/>
                    <a:pt x="114300" y="1001098"/>
                  </a:cubicBezTo>
                  <a:cubicBezTo>
                    <a:pt x="114300" y="837797"/>
                    <a:pt x="105935" y="663183"/>
                    <a:pt x="99060" y="498178"/>
                  </a:cubicBezTo>
                  <a:cubicBezTo>
                    <a:pt x="93980" y="521038"/>
                    <a:pt x="87294" y="543599"/>
                    <a:pt x="83820" y="566758"/>
                  </a:cubicBezTo>
                  <a:cubicBezTo>
                    <a:pt x="76553" y="615205"/>
                    <a:pt x="70414" y="754731"/>
                    <a:pt x="68580" y="787738"/>
                  </a:cubicBezTo>
                  <a:cubicBezTo>
                    <a:pt x="55415" y="629755"/>
                    <a:pt x="65748" y="700338"/>
                    <a:pt x="53340" y="818218"/>
                  </a:cubicBezTo>
                  <a:cubicBezTo>
                    <a:pt x="52499" y="826206"/>
                    <a:pt x="48028" y="833385"/>
                    <a:pt x="45720" y="841078"/>
                  </a:cubicBezTo>
                  <a:cubicBezTo>
                    <a:pt x="40407" y="858790"/>
                    <a:pt x="35560" y="876638"/>
                    <a:pt x="30480" y="894418"/>
                  </a:cubicBezTo>
                  <a:cubicBezTo>
                    <a:pt x="27940" y="919818"/>
                    <a:pt x="22860" y="996145"/>
                    <a:pt x="22860" y="970618"/>
                  </a:cubicBezTo>
                  <a:cubicBezTo>
                    <a:pt x="22860" y="573866"/>
                    <a:pt x="10986" y="672735"/>
                    <a:pt x="38100" y="482938"/>
                  </a:cubicBezTo>
                  <a:cubicBezTo>
                    <a:pt x="48111" y="783255"/>
                    <a:pt x="41218" y="772832"/>
                    <a:pt x="53340" y="566758"/>
                  </a:cubicBezTo>
                  <a:cubicBezTo>
                    <a:pt x="55582" y="528639"/>
                    <a:pt x="57340" y="490471"/>
                    <a:pt x="60960" y="452458"/>
                  </a:cubicBezTo>
                  <a:cubicBezTo>
                    <a:pt x="62425" y="437077"/>
                    <a:pt x="66775" y="422082"/>
                    <a:pt x="68580" y="406738"/>
                  </a:cubicBezTo>
                  <a:cubicBezTo>
                    <a:pt x="71858" y="378875"/>
                    <a:pt x="73660" y="350858"/>
                    <a:pt x="76200" y="322918"/>
                  </a:cubicBezTo>
                  <a:cubicBezTo>
                    <a:pt x="90814" y="571361"/>
                    <a:pt x="76903" y="416707"/>
                    <a:pt x="91440" y="307678"/>
                  </a:cubicBezTo>
                  <a:cubicBezTo>
                    <a:pt x="92824" y="297297"/>
                    <a:pt x="96520" y="327998"/>
                    <a:pt x="99060" y="338158"/>
                  </a:cubicBezTo>
                  <a:cubicBezTo>
                    <a:pt x="101600" y="279738"/>
                    <a:pt x="95212" y="220238"/>
                    <a:pt x="106680" y="162898"/>
                  </a:cubicBezTo>
                  <a:cubicBezTo>
                    <a:pt x="110788" y="142359"/>
                    <a:pt x="116166" y="203719"/>
                    <a:pt x="121920" y="223858"/>
                  </a:cubicBezTo>
                  <a:cubicBezTo>
                    <a:pt x="126333" y="239304"/>
                    <a:pt x="132080" y="254338"/>
                    <a:pt x="137160" y="269578"/>
                  </a:cubicBezTo>
                  <a:cubicBezTo>
                    <a:pt x="139700" y="254338"/>
                    <a:pt x="136210" y="211003"/>
                    <a:pt x="144780" y="223858"/>
                  </a:cubicBezTo>
                  <a:cubicBezTo>
                    <a:pt x="157538" y="242996"/>
                    <a:pt x="150111" y="269551"/>
                    <a:pt x="152400" y="292438"/>
                  </a:cubicBezTo>
                  <a:cubicBezTo>
                    <a:pt x="159043" y="358865"/>
                    <a:pt x="159888" y="429333"/>
                    <a:pt x="190500" y="490558"/>
                  </a:cubicBezTo>
                  <a:cubicBezTo>
                    <a:pt x="194596" y="498749"/>
                    <a:pt x="200660" y="505798"/>
                    <a:pt x="205740" y="513418"/>
                  </a:cubicBezTo>
                  <a:cubicBezTo>
                    <a:pt x="203200" y="482938"/>
                    <a:pt x="203757" y="452040"/>
                    <a:pt x="198120" y="421978"/>
                  </a:cubicBezTo>
                  <a:cubicBezTo>
                    <a:pt x="196027" y="410813"/>
                    <a:pt x="185869" y="402457"/>
                    <a:pt x="182880" y="391498"/>
                  </a:cubicBezTo>
                  <a:cubicBezTo>
                    <a:pt x="178154" y="374170"/>
                    <a:pt x="178782" y="355770"/>
                    <a:pt x="175260" y="338158"/>
                  </a:cubicBezTo>
                  <a:cubicBezTo>
                    <a:pt x="171152" y="317619"/>
                    <a:pt x="148402" y="259770"/>
                    <a:pt x="160020" y="277198"/>
                  </a:cubicBezTo>
                  <a:cubicBezTo>
                    <a:pt x="237056" y="392752"/>
                    <a:pt x="153674" y="274155"/>
                    <a:pt x="213360" y="345778"/>
                  </a:cubicBezTo>
                  <a:cubicBezTo>
                    <a:pt x="266404" y="409431"/>
                    <a:pt x="184674" y="324712"/>
                    <a:pt x="251460" y="391498"/>
                  </a:cubicBezTo>
                  <a:cubicBezTo>
                    <a:pt x="254000" y="378798"/>
                    <a:pt x="261890" y="366041"/>
                    <a:pt x="259080" y="353398"/>
                  </a:cubicBezTo>
                  <a:cubicBezTo>
                    <a:pt x="256325" y="341000"/>
                    <a:pt x="243602" y="333252"/>
                    <a:pt x="236220" y="322918"/>
                  </a:cubicBezTo>
                  <a:cubicBezTo>
                    <a:pt x="230897" y="315466"/>
                    <a:pt x="225076" y="308249"/>
                    <a:pt x="220980" y="300058"/>
                  </a:cubicBezTo>
                  <a:cubicBezTo>
                    <a:pt x="202198" y="262495"/>
                    <a:pt x="212856" y="261454"/>
                    <a:pt x="182880" y="231478"/>
                  </a:cubicBezTo>
                  <a:cubicBezTo>
                    <a:pt x="176404" y="225002"/>
                    <a:pt x="192160" y="247385"/>
                    <a:pt x="198120" y="254338"/>
                  </a:cubicBezTo>
                  <a:cubicBezTo>
                    <a:pt x="221796" y="281960"/>
                    <a:pt x="231057" y="286660"/>
                    <a:pt x="259080" y="307678"/>
                  </a:cubicBezTo>
                  <a:cubicBezTo>
                    <a:pt x="261620" y="315298"/>
                    <a:pt x="272380" y="336218"/>
                    <a:pt x="266700" y="330538"/>
                  </a:cubicBezTo>
                  <a:cubicBezTo>
                    <a:pt x="258668" y="322506"/>
                    <a:pt x="258276" y="309145"/>
                    <a:pt x="251460" y="300058"/>
                  </a:cubicBezTo>
                  <a:cubicBezTo>
                    <a:pt x="235194" y="278371"/>
                    <a:pt x="193025" y="247269"/>
                    <a:pt x="175260" y="231478"/>
                  </a:cubicBezTo>
                  <a:cubicBezTo>
                    <a:pt x="167206" y="224319"/>
                    <a:pt x="152400" y="197842"/>
                    <a:pt x="152400" y="208618"/>
                  </a:cubicBezTo>
                  <a:cubicBezTo>
                    <a:pt x="152400" y="238482"/>
                    <a:pt x="197987" y="261825"/>
                    <a:pt x="213360" y="277198"/>
                  </a:cubicBezTo>
                  <a:cubicBezTo>
                    <a:pt x="224860" y="288698"/>
                    <a:pt x="248983" y="330727"/>
                    <a:pt x="243840" y="315298"/>
                  </a:cubicBezTo>
                  <a:cubicBezTo>
                    <a:pt x="236262" y="292565"/>
                    <a:pt x="222684" y="271282"/>
                    <a:pt x="205740" y="254338"/>
                  </a:cubicBezTo>
                  <a:cubicBezTo>
                    <a:pt x="193692" y="242290"/>
                    <a:pt x="175260" y="239098"/>
                    <a:pt x="160020" y="231478"/>
                  </a:cubicBezTo>
                  <a:cubicBezTo>
                    <a:pt x="152400" y="221318"/>
                    <a:pt x="137160" y="188298"/>
                    <a:pt x="137160" y="200998"/>
                  </a:cubicBezTo>
                  <a:cubicBezTo>
                    <a:pt x="137160" y="215809"/>
                    <a:pt x="149011" y="229190"/>
                    <a:pt x="160020" y="239098"/>
                  </a:cubicBezTo>
                  <a:cubicBezTo>
                    <a:pt x="175241" y="252797"/>
                    <a:pt x="195580" y="259418"/>
                    <a:pt x="213360" y="269578"/>
                  </a:cubicBezTo>
                  <a:cubicBezTo>
                    <a:pt x="223520" y="282278"/>
                    <a:pt x="231140" y="297518"/>
                    <a:pt x="243840" y="307678"/>
                  </a:cubicBezTo>
                  <a:cubicBezTo>
                    <a:pt x="262734" y="322793"/>
                    <a:pt x="289428" y="330494"/>
                    <a:pt x="312420" y="338158"/>
                  </a:cubicBezTo>
                  <a:cubicBezTo>
                    <a:pt x="270300" y="281999"/>
                    <a:pt x="303340" y="334266"/>
                    <a:pt x="281940" y="277198"/>
                  </a:cubicBezTo>
                  <a:cubicBezTo>
                    <a:pt x="277952" y="266562"/>
                    <a:pt x="266700" y="258077"/>
                    <a:pt x="266700" y="246718"/>
                  </a:cubicBezTo>
                  <a:cubicBezTo>
                    <a:pt x="266700" y="237560"/>
                    <a:pt x="275980" y="262625"/>
                    <a:pt x="281940" y="269578"/>
                  </a:cubicBezTo>
                  <a:cubicBezTo>
                    <a:pt x="312420" y="305138"/>
                    <a:pt x="335912" y="348157"/>
                    <a:pt x="373380" y="376258"/>
                  </a:cubicBezTo>
                  <a:cubicBezTo>
                    <a:pt x="393700" y="391498"/>
                    <a:pt x="415460" y="404986"/>
                    <a:pt x="434340" y="421978"/>
                  </a:cubicBezTo>
                  <a:cubicBezTo>
                    <a:pt x="441147" y="428104"/>
                    <a:pt x="456056" y="451314"/>
                    <a:pt x="449580" y="444838"/>
                  </a:cubicBezTo>
                  <a:cubicBezTo>
                    <a:pt x="438080" y="433338"/>
                    <a:pt x="431189" y="417618"/>
                    <a:pt x="419100" y="406738"/>
                  </a:cubicBezTo>
                  <a:cubicBezTo>
                    <a:pt x="405486" y="394485"/>
                    <a:pt x="373380" y="376258"/>
                    <a:pt x="373380" y="376258"/>
                  </a:cubicBezTo>
                  <a:cubicBezTo>
                    <a:pt x="401514" y="418459"/>
                    <a:pt x="444890" y="487040"/>
                    <a:pt x="480060" y="513418"/>
                  </a:cubicBezTo>
                  <a:cubicBezTo>
                    <a:pt x="490220" y="521038"/>
                    <a:pt x="501560" y="527298"/>
                    <a:pt x="510540" y="536278"/>
                  </a:cubicBezTo>
                  <a:cubicBezTo>
                    <a:pt x="517016" y="542754"/>
                    <a:pt x="495086" y="526425"/>
                    <a:pt x="487680" y="521038"/>
                  </a:cubicBezTo>
                  <a:cubicBezTo>
                    <a:pt x="467138" y="506098"/>
                    <a:pt x="447040" y="490558"/>
                    <a:pt x="426720" y="475318"/>
                  </a:cubicBezTo>
                  <a:cubicBezTo>
                    <a:pt x="419100" y="462618"/>
                    <a:pt x="413499" y="448463"/>
                    <a:pt x="403860" y="437218"/>
                  </a:cubicBezTo>
                  <a:cubicBezTo>
                    <a:pt x="397900" y="430265"/>
                    <a:pt x="389191" y="417882"/>
                    <a:pt x="381000" y="421978"/>
                  </a:cubicBezTo>
                  <a:cubicBezTo>
                    <a:pt x="373816" y="425570"/>
                    <a:pt x="383741" y="438458"/>
                    <a:pt x="388620" y="444838"/>
                  </a:cubicBezTo>
                  <a:cubicBezTo>
                    <a:pt x="432370" y="502050"/>
                    <a:pt x="469749" y="548868"/>
                    <a:pt x="525780" y="589618"/>
                  </a:cubicBezTo>
                  <a:cubicBezTo>
                    <a:pt x="537758" y="598329"/>
                    <a:pt x="551180" y="604858"/>
                    <a:pt x="563880" y="612478"/>
                  </a:cubicBezTo>
                  <a:cubicBezTo>
                    <a:pt x="553720" y="599778"/>
                    <a:pt x="544280" y="586467"/>
                    <a:pt x="533400" y="574378"/>
                  </a:cubicBezTo>
                  <a:cubicBezTo>
                    <a:pt x="521385" y="561028"/>
                    <a:pt x="506520" y="550303"/>
                    <a:pt x="495300" y="536278"/>
                  </a:cubicBezTo>
                  <a:cubicBezTo>
                    <a:pt x="486048" y="524713"/>
                    <a:pt x="481819" y="509641"/>
                    <a:pt x="472440" y="498178"/>
                  </a:cubicBezTo>
                  <a:cubicBezTo>
                    <a:pt x="458792" y="481497"/>
                    <a:pt x="415631" y="433977"/>
                    <a:pt x="426720" y="452458"/>
                  </a:cubicBezTo>
                  <a:cubicBezTo>
                    <a:pt x="434340" y="465158"/>
                    <a:pt x="441629" y="478063"/>
                    <a:pt x="449580" y="490558"/>
                  </a:cubicBezTo>
                  <a:cubicBezTo>
                    <a:pt x="459414" y="506011"/>
                    <a:pt x="470831" y="520457"/>
                    <a:pt x="480060" y="536278"/>
                  </a:cubicBezTo>
                  <a:cubicBezTo>
                    <a:pt x="521060" y="606564"/>
                    <a:pt x="480993" y="560071"/>
                    <a:pt x="533400" y="612478"/>
                  </a:cubicBezTo>
                  <a:cubicBezTo>
                    <a:pt x="519560" y="557117"/>
                    <a:pt x="535229" y="597576"/>
                    <a:pt x="480060" y="536278"/>
                  </a:cubicBezTo>
                  <a:cubicBezTo>
                    <a:pt x="471564" y="526838"/>
                    <a:pt x="466180" y="514778"/>
                    <a:pt x="457200" y="505798"/>
                  </a:cubicBezTo>
                  <a:cubicBezTo>
                    <a:pt x="448220" y="496818"/>
                    <a:pt x="435700" y="491918"/>
                    <a:pt x="426720" y="482938"/>
                  </a:cubicBezTo>
                  <a:cubicBezTo>
                    <a:pt x="420244" y="476462"/>
                    <a:pt x="405004" y="453602"/>
                    <a:pt x="411480" y="460078"/>
                  </a:cubicBezTo>
                  <a:cubicBezTo>
                    <a:pt x="425508" y="474106"/>
                    <a:pt x="437912" y="489754"/>
                    <a:pt x="449580" y="505798"/>
                  </a:cubicBezTo>
                  <a:cubicBezTo>
                    <a:pt x="458291" y="517776"/>
                    <a:pt x="464590" y="531339"/>
                    <a:pt x="472440" y="543898"/>
                  </a:cubicBezTo>
                  <a:cubicBezTo>
                    <a:pt x="477294" y="551664"/>
                    <a:pt x="482600" y="559138"/>
                    <a:pt x="487680" y="566758"/>
                  </a:cubicBezTo>
                  <a:cubicBezTo>
                    <a:pt x="495300" y="564218"/>
                    <a:pt x="510540" y="567170"/>
                    <a:pt x="510540" y="559138"/>
                  </a:cubicBezTo>
                  <a:cubicBezTo>
                    <a:pt x="510540" y="542099"/>
                    <a:pt x="496446" y="528029"/>
                    <a:pt x="487680" y="513418"/>
                  </a:cubicBezTo>
                  <a:cubicBezTo>
                    <a:pt x="481146" y="502528"/>
                    <a:pt x="471551" y="493708"/>
                    <a:pt x="464820" y="482938"/>
                  </a:cubicBezTo>
                  <a:cubicBezTo>
                    <a:pt x="431388" y="429447"/>
                    <a:pt x="470299" y="473177"/>
                    <a:pt x="426720" y="429598"/>
                  </a:cubicBezTo>
                  <a:cubicBezTo>
                    <a:pt x="429260" y="439758"/>
                    <a:pt x="430087" y="450508"/>
                    <a:pt x="434340" y="460078"/>
                  </a:cubicBezTo>
                  <a:cubicBezTo>
                    <a:pt x="440355" y="473612"/>
                    <a:pt x="450007" y="485231"/>
                    <a:pt x="457200" y="498178"/>
                  </a:cubicBezTo>
                  <a:cubicBezTo>
                    <a:pt x="462717" y="508108"/>
                    <a:pt x="466804" y="518795"/>
                    <a:pt x="472440" y="528658"/>
                  </a:cubicBezTo>
                  <a:cubicBezTo>
                    <a:pt x="476984" y="536609"/>
                    <a:pt x="494156" y="545042"/>
                    <a:pt x="487680" y="551518"/>
                  </a:cubicBezTo>
                  <a:cubicBezTo>
                    <a:pt x="481204" y="557994"/>
                    <a:pt x="472440" y="541358"/>
                    <a:pt x="464820" y="536278"/>
                  </a:cubicBezTo>
                  <a:cubicBezTo>
                    <a:pt x="412390" y="448895"/>
                    <a:pt x="452433" y="508651"/>
                    <a:pt x="320040" y="376258"/>
                  </a:cubicBezTo>
                  <a:cubicBezTo>
                    <a:pt x="262929" y="319147"/>
                    <a:pt x="280892" y="335083"/>
                    <a:pt x="213360" y="277198"/>
                  </a:cubicBezTo>
                  <a:cubicBezTo>
                    <a:pt x="210633" y="274860"/>
                    <a:pt x="219374" y="281605"/>
                    <a:pt x="220980" y="284818"/>
                  </a:cubicBezTo>
                  <a:cubicBezTo>
                    <a:pt x="226060" y="294978"/>
                    <a:pt x="230122" y="305715"/>
                    <a:pt x="236220" y="315298"/>
                  </a:cubicBezTo>
                  <a:cubicBezTo>
                    <a:pt x="247951" y="333732"/>
                    <a:pt x="260206" y="351958"/>
                    <a:pt x="274320" y="368638"/>
                  </a:cubicBezTo>
                  <a:cubicBezTo>
                    <a:pt x="356148" y="465343"/>
                    <a:pt x="285919" y="363783"/>
                    <a:pt x="358140" y="460078"/>
                  </a:cubicBezTo>
                  <a:cubicBezTo>
                    <a:pt x="362451" y="465825"/>
                    <a:pt x="347706" y="450178"/>
                    <a:pt x="342900" y="444838"/>
                  </a:cubicBezTo>
                  <a:cubicBezTo>
                    <a:pt x="324838" y="424769"/>
                    <a:pt x="313710" y="395953"/>
                    <a:pt x="289560" y="383878"/>
                  </a:cubicBezTo>
                  <a:lnTo>
                    <a:pt x="228600" y="353398"/>
                  </a:lnTo>
                  <a:cubicBezTo>
                    <a:pt x="241027" y="396892"/>
                    <a:pt x="245058" y="419499"/>
                    <a:pt x="266700" y="460078"/>
                  </a:cubicBezTo>
                  <a:cubicBezTo>
                    <a:pt x="286072" y="496401"/>
                    <a:pt x="308393" y="528410"/>
                    <a:pt x="335280" y="559138"/>
                  </a:cubicBezTo>
                  <a:cubicBezTo>
                    <a:pt x="342376" y="567248"/>
                    <a:pt x="350520" y="574378"/>
                    <a:pt x="358140" y="581998"/>
                  </a:cubicBezTo>
                  <a:cubicBezTo>
                    <a:pt x="353060" y="569298"/>
                    <a:pt x="348560" y="556350"/>
                    <a:pt x="342900" y="543898"/>
                  </a:cubicBezTo>
                  <a:cubicBezTo>
                    <a:pt x="304853" y="460194"/>
                    <a:pt x="334172" y="537319"/>
                    <a:pt x="297180" y="444838"/>
                  </a:cubicBezTo>
                  <a:cubicBezTo>
                    <a:pt x="289120" y="424688"/>
                    <a:pt x="283018" y="403760"/>
                    <a:pt x="274320" y="383878"/>
                  </a:cubicBezTo>
                  <a:cubicBezTo>
                    <a:pt x="265214" y="363064"/>
                    <a:pt x="253241" y="343600"/>
                    <a:pt x="243840" y="322918"/>
                  </a:cubicBezTo>
                  <a:cubicBezTo>
                    <a:pt x="240516" y="315606"/>
                    <a:pt x="236220" y="292026"/>
                    <a:pt x="236220" y="300058"/>
                  </a:cubicBezTo>
                  <a:cubicBezTo>
                    <a:pt x="236220" y="362854"/>
                    <a:pt x="273358" y="388931"/>
                    <a:pt x="297180" y="452458"/>
                  </a:cubicBezTo>
                  <a:cubicBezTo>
                    <a:pt x="304800" y="472778"/>
                    <a:pt x="311491" y="493471"/>
                    <a:pt x="320040" y="513418"/>
                  </a:cubicBezTo>
                  <a:cubicBezTo>
                    <a:pt x="321561" y="516968"/>
                    <a:pt x="371099" y="617040"/>
                    <a:pt x="373380" y="612478"/>
                  </a:cubicBezTo>
                  <a:cubicBezTo>
                    <a:pt x="384156" y="590925"/>
                    <a:pt x="361860" y="565160"/>
                    <a:pt x="350520" y="543898"/>
                  </a:cubicBezTo>
                  <a:cubicBezTo>
                    <a:pt x="341184" y="526394"/>
                    <a:pt x="324323" y="514048"/>
                    <a:pt x="312420" y="498178"/>
                  </a:cubicBezTo>
                  <a:cubicBezTo>
                    <a:pt x="193915" y="340172"/>
                    <a:pt x="363533" y="554450"/>
                    <a:pt x="251460" y="414358"/>
                  </a:cubicBezTo>
                  <a:cubicBezTo>
                    <a:pt x="248920" y="427058"/>
                    <a:pt x="245969" y="439683"/>
                    <a:pt x="243840" y="452458"/>
                  </a:cubicBezTo>
                  <a:cubicBezTo>
                    <a:pt x="238348" y="485412"/>
                    <a:pt x="256398" y="570050"/>
                    <a:pt x="228600" y="551518"/>
                  </a:cubicBezTo>
                  <a:cubicBezTo>
                    <a:pt x="196829" y="530337"/>
                    <a:pt x="223520" y="475318"/>
                    <a:pt x="220980" y="437218"/>
                  </a:cubicBezTo>
                  <a:cubicBezTo>
                    <a:pt x="218440" y="485478"/>
                    <a:pt x="216041" y="533746"/>
                    <a:pt x="213360" y="581998"/>
                  </a:cubicBezTo>
                  <a:cubicBezTo>
                    <a:pt x="205624" y="721244"/>
                    <a:pt x="214030" y="670088"/>
                    <a:pt x="198120" y="749638"/>
                  </a:cubicBezTo>
                  <a:cubicBezTo>
                    <a:pt x="195580" y="655658"/>
                    <a:pt x="196364" y="561529"/>
                    <a:pt x="190500" y="467698"/>
                  </a:cubicBezTo>
                  <a:cubicBezTo>
                    <a:pt x="189692" y="454772"/>
                    <a:pt x="182880" y="492846"/>
                    <a:pt x="182880" y="505798"/>
                  </a:cubicBezTo>
                  <a:cubicBezTo>
                    <a:pt x="182880" y="674083"/>
                    <a:pt x="200029" y="959259"/>
                    <a:pt x="182880" y="650578"/>
                  </a:cubicBezTo>
                  <a:cubicBezTo>
                    <a:pt x="180340" y="442298"/>
                    <a:pt x="181295" y="233946"/>
                    <a:pt x="175260" y="25738"/>
                  </a:cubicBezTo>
                  <a:cubicBezTo>
                    <a:pt x="174300" y="-7366"/>
                    <a:pt x="170390" y="91795"/>
                    <a:pt x="167640" y="124798"/>
                  </a:cubicBezTo>
                  <a:cubicBezTo>
                    <a:pt x="162770" y="183236"/>
                    <a:pt x="155403" y="241495"/>
                    <a:pt x="152400" y="300058"/>
                  </a:cubicBezTo>
                  <a:cubicBezTo>
                    <a:pt x="147320" y="399118"/>
                    <a:pt x="153467" y="499397"/>
                    <a:pt x="137160" y="597238"/>
                  </a:cubicBezTo>
                  <a:cubicBezTo>
                    <a:pt x="134620" y="612478"/>
                    <a:pt x="128576" y="658378"/>
                    <a:pt x="129540" y="642958"/>
                  </a:cubicBezTo>
                  <a:cubicBezTo>
                    <a:pt x="133040" y="586957"/>
                    <a:pt x="144780" y="475318"/>
                    <a:pt x="144780" y="475318"/>
                  </a:cubicBezTo>
                  <a:cubicBezTo>
                    <a:pt x="142240" y="554058"/>
                    <a:pt x="137160" y="632757"/>
                    <a:pt x="137160" y="711538"/>
                  </a:cubicBezTo>
                  <a:cubicBezTo>
                    <a:pt x="137160" y="719570"/>
                    <a:pt x="142573" y="696401"/>
                    <a:pt x="144780" y="688678"/>
                  </a:cubicBezTo>
                  <a:cubicBezTo>
                    <a:pt x="147657" y="678608"/>
                    <a:pt x="149860" y="668358"/>
                    <a:pt x="152400" y="658198"/>
                  </a:cubicBezTo>
                  <a:cubicBezTo>
                    <a:pt x="154940" y="698838"/>
                    <a:pt x="126139" y="757531"/>
                    <a:pt x="160020" y="780118"/>
                  </a:cubicBezTo>
                  <a:cubicBezTo>
                    <a:pt x="189908" y="800043"/>
                    <a:pt x="163901" y="707516"/>
                    <a:pt x="175260" y="673438"/>
                  </a:cubicBezTo>
                  <a:lnTo>
                    <a:pt x="182880" y="650578"/>
                  </a:lnTo>
                  <a:cubicBezTo>
                    <a:pt x="187057" y="734122"/>
                    <a:pt x="184839" y="783274"/>
                    <a:pt x="198120" y="856318"/>
                  </a:cubicBezTo>
                  <a:cubicBezTo>
                    <a:pt x="201947" y="877368"/>
                    <a:pt x="206831" y="890072"/>
                    <a:pt x="213360" y="909658"/>
                  </a:cubicBezTo>
                  <a:cubicBezTo>
                    <a:pt x="223520" y="899498"/>
                    <a:pt x="236225" y="891362"/>
                    <a:pt x="243840" y="879178"/>
                  </a:cubicBezTo>
                  <a:cubicBezTo>
                    <a:pt x="246941" y="874216"/>
                    <a:pt x="258879" y="811871"/>
                    <a:pt x="259080" y="810598"/>
                  </a:cubicBezTo>
                  <a:cubicBezTo>
                    <a:pt x="278004" y="690745"/>
                    <a:pt x="265187" y="734357"/>
                    <a:pt x="289560" y="642958"/>
                  </a:cubicBezTo>
                  <a:cubicBezTo>
                    <a:pt x="294325" y="625091"/>
                    <a:pt x="299362" y="607292"/>
                    <a:pt x="304800" y="589618"/>
                  </a:cubicBezTo>
                  <a:cubicBezTo>
                    <a:pt x="309524" y="574264"/>
                    <a:pt x="315813" y="559396"/>
                    <a:pt x="320040" y="543898"/>
                  </a:cubicBezTo>
                  <a:cubicBezTo>
                    <a:pt x="323448" y="531403"/>
                    <a:pt x="328949" y="492911"/>
                    <a:pt x="327660" y="505798"/>
                  </a:cubicBezTo>
                  <a:cubicBezTo>
                    <a:pt x="318678" y="595616"/>
                    <a:pt x="332874" y="607264"/>
                    <a:pt x="281940" y="658198"/>
                  </a:cubicBezTo>
                  <a:cubicBezTo>
                    <a:pt x="275464" y="664674"/>
                    <a:pt x="266700" y="668358"/>
                    <a:pt x="259080" y="673438"/>
                  </a:cubicBezTo>
                  <a:cubicBezTo>
                    <a:pt x="266700" y="650578"/>
                    <a:pt x="272991" y="627231"/>
                    <a:pt x="281940" y="604858"/>
                  </a:cubicBezTo>
                  <a:cubicBezTo>
                    <a:pt x="287020" y="592158"/>
                    <a:pt x="292855" y="579734"/>
                    <a:pt x="297180" y="566758"/>
                  </a:cubicBezTo>
                  <a:cubicBezTo>
                    <a:pt x="300492" y="556823"/>
                    <a:pt x="309484" y="526911"/>
                    <a:pt x="304800" y="536278"/>
                  </a:cubicBezTo>
                  <a:cubicBezTo>
                    <a:pt x="250161" y="645555"/>
                    <a:pt x="310948" y="558560"/>
                    <a:pt x="259080" y="627718"/>
                  </a:cubicBezTo>
                  <a:cubicBezTo>
                    <a:pt x="256540" y="637878"/>
                    <a:pt x="244055" y="650793"/>
                    <a:pt x="251460" y="658198"/>
                  </a:cubicBezTo>
                  <a:cubicBezTo>
                    <a:pt x="257936" y="664674"/>
                    <a:pt x="264068" y="644110"/>
                    <a:pt x="266700" y="635338"/>
                  </a:cubicBezTo>
                  <a:cubicBezTo>
                    <a:pt x="271861" y="618135"/>
                    <a:pt x="287020" y="594698"/>
                    <a:pt x="274320" y="581998"/>
                  </a:cubicBezTo>
                  <a:cubicBezTo>
                    <a:pt x="264160" y="571838"/>
                    <a:pt x="253191" y="601569"/>
                    <a:pt x="243840" y="612478"/>
                  </a:cubicBezTo>
                  <a:cubicBezTo>
                    <a:pt x="229325" y="629412"/>
                    <a:pt x="219586" y="652684"/>
                    <a:pt x="213360" y="673438"/>
                  </a:cubicBezTo>
                  <a:cubicBezTo>
                    <a:pt x="209638" y="685843"/>
                    <a:pt x="208550" y="698895"/>
                    <a:pt x="205740" y="711538"/>
                  </a:cubicBezTo>
                  <a:cubicBezTo>
                    <a:pt x="203468" y="721761"/>
                    <a:pt x="200997" y="731948"/>
                    <a:pt x="198120" y="742018"/>
                  </a:cubicBezTo>
                  <a:cubicBezTo>
                    <a:pt x="195913" y="749741"/>
                    <a:pt x="182468" y="764878"/>
                    <a:pt x="190500" y="764878"/>
                  </a:cubicBezTo>
                  <a:cubicBezTo>
                    <a:pt x="209844" y="764878"/>
                    <a:pt x="226060" y="749638"/>
                    <a:pt x="243840" y="742018"/>
                  </a:cubicBezTo>
                  <a:cubicBezTo>
                    <a:pt x="269240" y="716618"/>
                    <a:pt x="348777" y="644265"/>
                    <a:pt x="320040" y="665818"/>
                  </a:cubicBezTo>
                  <a:cubicBezTo>
                    <a:pt x="297616" y="682636"/>
                    <a:pt x="284389" y="690311"/>
                    <a:pt x="266700" y="711538"/>
                  </a:cubicBezTo>
                  <a:cubicBezTo>
                    <a:pt x="260837" y="718573"/>
                    <a:pt x="257420" y="727445"/>
                    <a:pt x="251460" y="734398"/>
                  </a:cubicBezTo>
                  <a:cubicBezTo>
                    <a:pt x="242109" y="745307"/>
                    <a:pt x="207773" y="770538"/>
                    <a:pt x="220980" y="764878"/>
                  </a:cubicBezTo>
                  <a:cubicBezTo>
                    <a:pt x="380778" y="696393"/>
                    <a:pt x="253678" y="738180"/>
                    <a:pt x="335280" y="681058"/>
                  </a:cubicBezTo>
                  <a:cubicBezTo>
                    <a:pt x="349239" y="671287"/>
                    <a:pt x="365760" y="665818"/>
                    <a:pt x="381000" y="658198"/>
                  </a:cubicBezTo>
                  <a:cubicBezTo>
                    <a:pt x="386080" y="650578"/>
                    <a:pt x="390377" y="642373"/>
                    <a:pt x="396240" y="635338"/>
                  </a:cubicBezTo>
                  <a:cubicBezTo>
                    <a:pt x="403139" y="627059"/>
                    <a:pt x="426720" y="620098"/>
                    <a:pt x="419100" y="612478"/>
                  </a:cubicBezTo>
                  <a:cubicBezTo>
                    <a:pt x="411068" y="604446"/>
                    <a:pt x="397204" y="620278"/>
                    <a:pt x="388620" y="627718"/>
                  </a:cubicBezTo>
                  <a:cubicBezTo>
                    <a:pt x="358760" y="653596"/>
                    <a:pt x="304800" y="711538"/>
                    <a:pt x="304800" y="711538"/>
                  </a:cubicBezTo>
                  <a:cubicBezTo>
                    <a:pt x="299720" y="724238"/>
                    <a:pt x="294363" y="736831"/>
                    <a:pt x="289560" y="749638"/>
                  </a:cubicBezTo>
                  <a:cubicBezTo>
                    <a:pt x="286740" y="757159"/>
                    <a:pt x="273908" y="772498"/>
                    <a:pt x="281940" y="772498"/>
                  </a:cubicBezTo>
                  <a:cubicBezTo>
                    <a:pt x="294640" y="772498"/>
                    <a:pt x="303440" y="758618"/>
                    <a:pt x="312420" y="749638"/>
                  </a:cubicBezTo>
                  <a:cubicBezTo>
                    <a:pt x="328979" y="733079"/>
                    <a:pt x="340263" y="711424"/>
                    <a:pt x="358140" y="696298"/>
                  </a:cubicBezTo>
                  <a:cubicBezTo>
                    <a:pt x="373773" y="683070"/>
                    <a:pt x="393700" y="675978"/>
                    <a:pt x="411480" y="665818"/>
                  </a:cubicBezTo>
                  <a:cubicBezTo>
                    <a:pt x="421486" y="654145"/>
                    <a:pt x="496560" y="563798"/>
                    <a:pt x="510540" y="559138"/>
                  </a:cubicBezTo>
                  <a:cubicBezTo>
                    <a:pt x="527916" y="553346"/>
                    <a:pt x="462684" y="610650"/>
                    <a:pt x="480060" y="604858"/>
                  </a:cubicBezTo>
                  <a:lnTo>
                    <a:pt x="502920" y="597238"/>
                  </a:lnTo>
                  <a:cubicBezTo>
                    <a:pt x="513080" y="589618"/>
                    <a:pt x="522833" y="581423"/>
                    <a:pt x="533400" y="574378"/>
                  </a:cubicBezTo>
                  <a:cubicBezTo>
                    <a:pt x="553338" y="561086"/>
                    <a:pt x="575190" y="550655"/>
                    <a:pt x="594360" y="536278"/>
                  </a:cubicBezTo>
                  <a:cubicBezTo>
                    <a:pt x="615960" y="520078"/>
                    <a:pt x="635341" y="501101"/>
                    <a:pt x="655320" y="482938"/>
                  </a:cubicBezTo>
                  <a:cubicBezTo>
                    <a:pt x="663294" y="475689"/>
                    <a:pt x="685800" y="467698"/>
                    <a:pt x="678180" y="460078"/>
                  </a:cubicBezTo>
                  <a:cubicBezTo>
                    <a:pt x="669022" y="450920"/>
                    <a:pt x="652780" y="465158"/>
                    <a:pt x="640080" y="467698"/>
                  </a:cubicBezTo>
                  <a:cubicBezTo>
                    <a:pt x="622300" y="480398"/>
                    <a:pt x="604059" y="492476"/>
                    <a:pt x="586740" y="505798"/>
                  </a:cubicBezTo>
                  <a:cubicBezTo>
                    <a:pt x="571016" y="517893"/>
                    <a:pt x="556511" y="531505"/>
                    <a:pt x="541020" y="543898"/>
                  </a:cubicBezTo>
                  <a:cubicBezTo>
                    <a:pt x="531103" y="551832"/>
                    <a:pt x="520700" y="559138"/>
                    <a:pt x="510540" y="566758"/>
                  </a:cubicBezTo>
                  <a:cubicBezTo>
                    <a:pt x="508000" y="574378"/>
                    <a:pt x="499328" y="582434"/>
                    <a:pt x="502920" y="589618"/>
                  </a:cubicBezTo>
                  <a:cubicBezTo>
                    <a:pt x="506512" y="596802"/>
                    <a:pt x="527728" y="589446"/>
                    <a:pt x="525780" y="597238"/>
                  </a:cubicBezTo>
                  <a:cubicBezTo>
                    <a:pt x="522700" y="609559"/>
                    <a:pt x="504943" y="611833"/>
                    <a:pt x="495300" y="620098"/>
                  </a:cubicBezTo>
                  <a:cubicBezTo>
                    <a:pt x="421006" y="683779"/>
                    <a:pt x="531093" y="598968"/>
                    <a:pt x="441960" y="665818"/>
                  </a:cubicBezTo>
                  <a:cubicBezTo>
                    <a:pt x="439420" y="673438"/>
                    <a:pt x="427657" y="693133"/>
                    <a:pt x="434340" y="688678"/>
                  </a:cubicBezTo>
                  <a:cubicBezTo>
                    <a:pt x="447872" y="679656"/>
                    <a:pt x="476320" y="662078"/>
                    <a:pt x="464820" y="650578"/>
                  </a:cubicBezTo>
                  <a:cubicBezTo>
                    <a:pt x="454844" y="640602"/>
                    <a:pt x="266322" y="780307"/>
                    <a:pt x="327660" y="749638"/>
                  </a:cubicBezTo>
                  <a:cubicBezTo>
                    <a:pt x="337820" y="744558"/>
                    <a:pt x="348277" y="740034"/>
                    <a:pt x="358140" y="734398"/>
                  </a:cubicBezTo>
                  <a:cubicBezTo>
                    <a:pt x="385219" y="718925"/>
                    <a:pt x="399614" y="700544"/>
                    <a:pt x="350520" y="749638"/>
                  </a:cubicBezTo>
                  <a:cubicBezTo>
                    <a:pt x="345440" y="762338"/>
                    <a:pt x="325608" y="778066"/>
                    <a:pt x="335280" y="787738"/>
                  </a:cubicBezTo>
                  <a:cubicBezTo>
                    <a:pt x="355026" y="807484"/>
                    <a:pt x="404614" y="734398"/>
                    <a:pt x="403860" y="734398"/>
                  </a:cubicBezTo>
                  <a:cubicBezTo>
                    <a:pt x="385899" y="734398"/>
                    <a:pt x="349084" y="765828"/>
                    <a:pt x="365760" y="772498"/>
                  </a:cubicBezTo>
                  <a:cubicBezTo>
                    <a:pt x="390382" y="782347"/>
                    <a:pt x="417130" y="758949"/>
                    <a:pt x="441960" y="749638"/>
                  </a:cubicBezTo>
                  <a:cubicBezTo>
                    <a:pt x="457914" y="743655"/>
                    <a:pt x="502920" y="719158"/>
                    <a:pt x="487680" y="726778"/>
                  </a:cubicBezTo>
                  <a:cubicBezTo>
                    <a:pt x="467360" y="736938"/>
                    <a:pt x="447602" y="748309"/>
                    <a:pt x="426720" y="757258"/>
                  </a:cubicBezTo>
                  <a:cubicBezTo>
                    <a:pt x="411955" y="763586"/>
                    <a:pt x="395624" y="765851"/>
                    <a:pt x="381000" y="772498"/>
                  </a:cubicBezTo>
                  <a:cubicBezTo>
                    <a:pt x="303707" y="807631"/>
                    <a:pt x="384574" y="788412"/>
                    <a:pt x="297180" y="802978"/>
                  </a:cubicBezTo>
                  <a:cubicBezTo>
                    <a:pt x="287020" y="808058"/>
                    <a:pt x="277476" y="814626"/>
                    <a:pt x="266700" y="818218"/>
                  </a:cubicBezTo>
                  <a:cubicBezTo>
                    <a:pt x="254413" y="822314"/>
                    <a:pt x="240184" y="820046"/>
                    <a:pt x="228600" y="825838"/>
                  </a:cubicBezTo>
                  <a:cubicBezTo>
                    <a:pt x="218961" y="830657"/>
                    <a:pt x="213360" y="841078"/>
                    <a:pt x="205740" y="848698"/>
                  </a:cubicBezTo>
                  <a:cubicBezTo>
                    <a:pt x="213360" y="851238"/>
                    <a:pt x="230548" y="848526"/>
                    <a:pt x="228600" y="856318"/>
                  </a:cubicBezTo>
                  <a:cubicBezTo>
                    <a:pt x="225520" y="868639"/>
                    <a:pt x="209651" y="873856"/>
                    <a:pt x="198120" y="879178"/>
                  </a:cubicBezTo>
                  <a:cubicBezTo>
                    <a:pt x="176241" y="889276"/>
                    <a:pt x="129540" y="902038"/>
                    <a:pt x="129540" y="902038"/>
                  </a:cubicBezTo>
                  <a:cubicBezTo>
                    <a:pt x="119380" y="909658"/>
                    <a:pt x="109830" y="918167"/>
                    <a:pt x="99060" y="924898"/>
                  </a:cubicBezTo>
                  <a:cubicBezTo>
                    <a:pt x="52683" y="953884"/>
                    <a:pt x="6005" y="949077"/>
                    <a:pt x="175260" y="924898"/>
                  </a:cubicBezTo>
                  <a:cubicBezTo>
                    <a:pt x="227229" y="907575"/>
                    <a:pt x="255728" y="902865"/>
                    <a:pt x="297180" y="879178"/>
                  </a:cubicBezTo>
                  <a:cubicBezTo>
                    <a:pt x="305131" y="874634"/>
                    <a:pt x="312420" y="869018"/>
                    <a:pt x="320040" y="863938"/>
                  </a:cubicBezTo>
                  <a:cubicBezTo>
                    <a:pt x="326258" y="845283"/>
                    <a:pt x="331130" y="827076"/>
                    <a:pt x="342900" y="810598"/>
                  </a:cubicBezTo>
                  <a:cubicBezTo>
                    <a:pt x="352262" y="797491"/>
                    <a:pt x="373768" y="779924"/>
                    <a:pt x="388620" y="772498"/>
                  </a:cubicBezTo>
                  <a:cubicBezTo>
                    <a:pt x="395804" y="768906"/>
                    <a:pt x="404459" y="768779"/>
                    <a:pt x="411480" y="764878"/>
                  </a:cubicBezTo>
                  <a:cubicBezTo>
                    <a:pt x="427491" y="755983"/>
                    <a:pt x="474576" y="728606"/>
                    <a:pt x="457200" y="734398"/>
                  </a:cubicBezTo>
                  <a:lnTo>
                    <a:pt x="434340" y="742018"/>
                  </a:lnTo>
                  <a:cubicBezTo>
                    <a:pt x="389680" y="786678"/>
                    <a:pt x="436879" y="745482"/>
                    <a:pt x="373380" y="780118"/>
                  </a:cubicBezTo>
                  <a:cubicBezTo>
                    <a:pt x="309465" y="814981"/>
                    <a:pt x="347780" y="807122"/>
                    <a:pt x="281940" y="833458"/>
                  </a:cubicBezTo>
                  <a:cubicBezTo>
                    <a:pt x="272216" y="837347"/>
                    <a:pt x="261491" y="838069"/>
                    <a:pt x="251460" y="841078"/>
                  </a:cubicBezTo>
                  <a:cubicBezTo>
                    <a:pt x="236073" y="845694"/>
                    <a:pt x="220655" y="850352"/>
                    <a:pt x="205740" y="856318"/>
                  </a:cubicBezTo>
                  <a:cubicBezTo>
                    <a:pt x="195193" y="860537"/>
                    <a:pt x="186036" y="867966"/>
                    <a:pt x="175260" y="871558"/>
                  </a:cubicBezTo>
                  <a:cubicBezTo>
                    <a:pt x="155389" y="878182"/>
                    <a:pt x="134507" y="881287"/>
                    <a:pt x="114300" y="886798"/>
                  </a:cubicBezTo>
                  <a:cubicBezTo>
                    <a:pt x="106551" y="888911"/>
                    <a:pt x="99060" y="891878"/>
                    <a:pt x="91440" y="894418"/>
                  </a:cubicBezTo>
                  <a:cubicBezTo>
                    <a:pt x="86360" y="902038"/>
                    <a:pt x="82676" y="910802"/>
                    <a:pt x="76200" y="917278"/>
                  </a:cubicBezTo>
                  <a:cubicBezTo>
                    <a:pt x="69724" y="923754"/>
                    <a:pt x="59061" y="925367"/>
                    <a:pt x="53340" y="932518"/>
                  </a:cubicBezTo>
                  <a:cubicBezTo>
                    <a:pt x="48322" y="938790"/>
                    <a:pt x="50175" y="948695"/>
                    <a:pt x="45720" y="955378"/>
                  </a:cubicBezTo>
                  <a:cubicBezTo>
                    <a:pt x="39742" y="964344"/>
                    <a:pt x="12258" y="976310"/>
                    <a:pt x="22860" y="978238"/>
                  </a:cubicBezTo>
                  <a:cubicBezTo>
                    <a:pt x="57936" y="984615"/>
                    <a:pt x="94050" y="973998"/>
                    <a:pt x="129540" y="970618"/>
                  </a:cubicBezTo>
                  <a:cubicBezTo>
                    <a:pt x="157371" y="967967"/>
                    <a:pt x="192909" y="961616"/>
                    <a:pt x="220980" y="955378"/>
                  </a:cubicBezTo>
                  <a:cubicBezTo>
                    <a:pt x="231203" y="953106"/>
                    <a:pt x="241237" y="950030"/>
                    <a:pt x="251460" y="947758"/>
                  </a:cubicBezTo>
                  <a:cubicBezTo>
                    <a:pt x="283410" y="940658"/>
                    <a:pt x="302194" y="938032"/>
                    <a:pt x="335280" y="932518"/>
                  </a:cubicBezTo>
                  <a:cubicBezTo>
                    <a:pt x="408071" y="888843"/>
                    <a:pt x="344389" y="931242"/>
                    <a:pt x="396240" y="886798"/>
                  </a:cubicBezTo>
                  <a:cubicBezTo>
                    <a:pt x="405883" y="878533"/>
                    <a:pt x="417740" y="872918"/>
                    <a:pt x="426720" y="863938"/>
                  </a:cubicBezTo>
                  <a:cubicBezTo>
                    <a:pt x="497840" y="792818"/>
                    <a:pt x="398780" y="871558"/>
                    <a:pt x="480060" y="810598"/>
                  </a:cubicBezTo>
                  <a:cubicBezTo>
                    <a:pt x="494895" y="766094"/>
                    <a:pt x="476073" y="806965"/>
                    <a:pt x="510540" y="772498"/>
                  </a:cubicBezTo>
                  <a:cubicBezTo>
                    <a:pt x="519520" y="763518"/>
                    <a:pt x="525135" y="751661"/>
                    <a:pt x="533400" y="742018"/>
                  </a:cubicBezTo>
                  <a:cubicBezTo>
                    <a:pt x="540413" y="733836"/>
                    <a:pt x="549436" y="727498"/>
                    <a:pt x="556260" y="719158"/>
                  </a:cubicBezTo>
                  <a:cubicBezTo>
                    <a:pt x="572344" y="699499"/>
                    <a:pt x="584019" y="676159"/>
                    <a:pt x="601980" y="658198"/>
                  </a:cubicBezTo>
                  <a:cubicBezTo>
                    <a:pt x="632872" y="627306"/>
                    <a:pt x="620021" y="644977"/>
                    <a:pt x="640080" y="604858"/>
                  </a:cubicBezTo>
                  <a:cubicBezTo>
                    <a:pt x="610408" y="594967"/>
                    <a:pt x="604565" y="594217"/>
                    <a:pt x="571500" y="574378"/>
                  </a:cubicBezTo>
                  <a:cubicBezTo>
                    <a:pt x="472582" y="515027"/>
                    <a:pt x="605464" y="583740"/>
                    <a:pt x="510540" y="536278"/>
                  </a:cubicBezTo>
                  <a:cubicBezTo>
                    <a:pt x="463867" y="466268"/>
                    <a:pt x="527649" y="551806"/>
                    <a:pt x="472440" y="505798"/>
                  </a:cubicBezTo>
                  <a:cubicBezTo>
                    <a:pt x="462684" y="497668"/>
                    <a:pt x="458162" y="484680"/>
                    <a:pt x="449580" y="475318"/>
                  </a:cubicBezTo>
                  <a:cubicBezTo>
                    <a:pt x="430162" y="454135"/>
                    <a:pt x="388620" y="414358"/>
                    <a:pt x="388620" y="414358"/>
                  </a:cubicBezTo>
                  <a:cubicBezTo>
                    <a:pt x="377592" y="381275"/>
                    <a:pt x="375320" y="385818"/>
                    <a:pt x="403860" y="414358"/>
                  </a:cubicBezTo>
                  <a:cubicBezTo>
                    <a:pt x="408940" y="427058"/>
                    <a:pt x="412550" y="440450"/>
                    <a:pt x="419100" y="452458"/>
                  </a:cubicBezTo>
                  <a:cubicBezTo>
                    <a:pt x="427871" y="468538"/>
                    <a:pt x="443788" y="480802"/>
                    <a:pt x="449580" y="498178"/>
                  </a:cubicBezTo>
                  <a:cubicBezTo>
                    <a:pt x="452120" y="505798"/>
                    <a:pt x="464384" y="517446"/>
                    <a:pt x="457200" y="521038"/>
                  </a:cubicBezTo>
                  <a:cubicBezTo>
                    <a:pt x="449009" y="525134"/>
                    <a:pt x="440816" y="512274"/>
                    <a:pt x="434340" y="505798"/>
                  </a:cubicBezTo>
                  <a:cubicBezTo>
                    <a:pt x="425360" y="496818"/>
                    <a:pt x="419100" y="485478"/>
                    <a:pt x="411480" y="475318"/>
                  </a:cubicBezTo>
                  <a:cubicBezTo>
                    <a:pt x="363220" y="477858"/>
                    <a:pt x="313713" y="471745"/>
                    <a:pt x="266700" y="482938"/>
                  </a:cubicBezTo>
                  <a:cubicBezTo>
                    <a:pt x="255650" y="485569"/>
                    <a:pt x="251460" y="502059"/>
                    <a:pt x="251460" y="513418"/>
                  </a:cubicBezTo>
                  <a:cubicBezTo>
                    <a:pt x="251460" y="564471"/>
                    <a:pt x="259052" y="615341"/>
                    <a:pt x="266700" y="665818"/>
                  </a:cubicBezTo>
                  <a:cubicBezTo>
                    <a:pt x="270573" y="691383"/>
                    <a:pt x="281625" y="762914"/>
                    <a:pt x="304800" y="795358"/>
                  </a:cubicBezTo>
                  <a:cubicBezTo>
                    <a:pt x="311064" y="804127"/>
                    <a:pt x="319478" y="811205"/>
                    <a:pt x="327660" y="818218"/>
                  </a:cubicBezTo>
                  <a:cubicBezTo>
                    <a:pt x="337303" y="826483"/>
                    <a:pt x="347980" y="833458"/>
                    <a:pt x="358140" y="841078"/>
                  </a:cubicBezTo>
                  <a:cubicBezTo>
                    <a:pt x="407770" y="758361"/>
                    <a:pt x="402903" y="784230"/>
                    <a:pt x="358140" y="620098"/>
                  </a:cubicBezTo>
                  <a:cubicBezTo>
                    <a:pt x="355730" y="611263"/>
                    <a:pt x="341756" y="628862"/>
                    <a:pt x="335280" y="635338"/>
                  </a:cubicBezTo>
                  <a:cubicBezTo>
                    <a:pt x="326300" y="644318"/>
                    <a:pt x="320040" y="655658"/>
                    <a:pt x="312420" y="665818"/>
                  </a:cubicBezTo>
                  <a:cubicBezTo>
                    <a:pt x="317500" y="691218"/>
                    <a:pt x="306107" y="727650"/>
                    <a:pt x="327660" y="742018"/>
                  </a:cubicBezTo>
                  <a:cubicBezTo>
                    <a:pt x="372690" y="772038"/>
                    <a:pt x="419368" y="711270"/>
                    <a:pt x="441960" y="688678"/>
                  </a:cubicBezTo>
                  <a:cubicBezTo>
                    <a:pt x="447040" y="675978"/>
                    <a:pt x="451083" y="662812"/>
                    <a:pt x="457200" y="650578"/>
                  </a:cubicBezTo>
                  <a:cubicBezTo>
                    <a:pt x="463824" y="637331"/>
                    <a:pt x="478966" y="627248"/>
                    <a:pt x="480060" y="612478"/>
                  </a:cubicBezTo>
                  <a:cubicBezTo>
                    <a:pt x="491042" y="464217"/>
                    <a:pt x="500355" y="486711"/>
                    <a:pt x="457200" y="421978"/>
                  </a:cubicBezTo>
                  <a:cubicBezTo>
                    <a:pt x="439420" y="427058"/>
                    <a:pt x="417681" y="424933"/>
                    <a:pt x="403860" y="437218"/>
                  </a:cubicBezTo>
                  <a:cubicBezTo>
                    <a:pt x="392047" y="447718"/>
                    <a:pt x="383266" y="515062"/>
                    <a:pt x="381000" y="528658"/>
                  </a:cubicBezTo>
                  <a:cubicBezTo>
                    <a:pt x="383540" y="548978"/>
                    <a:pt x="378675" y="571717"/>
                    <a:pt x="388620" y="589618"/>
                  </a:cubicBezTo>
                  <a:cubicBezTo>
                    <a:pt x="393706" y="598773"/>
                    <a:pt x="408679" y="598280"/>
                    <a:pt x="419100" y="597238"/>
                  </a:cubicBezTo>
                  <a:cubicBezTo>
                    <a:pt x="451105" y="594038"/>
                    <a:pt x="464226" y="582394"/>
                    <a:pt x="487680" y="566758"/>
                  </a:cubicBezTo>
                  <a:cubicBezTo>
                    <a:pt x="482600" y="538818"/>
                    <a:pt x="483362" y="509152"/>
                    <a:pt x="472440" y="482938"/>
                  </a:cubicBezTo>
                  <a:cubicBezTo>
                    <a:pt x="469351" y="475524"/>
                    <a:pt x="457101" y="472498"/>
                    <a:pt x="449580" y="475318"/>
                  </a:cubicBezTo>
                  <a:cubicBezTo>
                    <a:pt x="434352" y="481029"/>
                    <a:pt x="424180" y="495638"/>
                    <a:pt x="411480" y="505798"/>
                  </a:cubicBezTo>
                  <a:cubicBezTo>
                    <a:pt x="406400" y="515958"/>
                    <a:pt x="399504" y="525398"/>
                    <a:pt x="396240" y="536278"/>
                  </a:cubicBezTo>
                  <a:cubicBezTo>
                    <a:pt x="382374" y="582499"/>
                    <a:pt x="390584" y="599671"/>
                    <a:pt x="396240" y="650578"/>
                  </a:cubicBezTo>
                  <a:cubicBezTo>
                    <a:pt x="414020" y="642958"/>
                    <a:pt x="434311" y="639594"/>
                    <a:pt x="449580" y="627718"/>
                  </a:cubicBezTo>
                  <a:cubicBezTo>
                    <a:pt x="458546" y="620744"/>
                    <a:pt x="459303" y="607168"/>
                    <a:pt x="464820" y="597238"/>
                  </a:cubicBezTo>
                  <a:cubicBezTo>
                    <a:pt x="472013" y="584291"/>
                    <a:pt x="480060" y="571838"/>
                    <a:pt x="487680" y="559138"/>
                  </a:cubicBezTo>
                  <a:cubicBezTo>
                    <a:pt x="482600" y="528658"/>
                    <a:pt x="492788" y="490953"/>
                    <a:pt x="472440" y="467698"/>
                  </a:cubicBezTo>
                  <a:cubicBezTo>
                    <a:pt x="461730" y="455458"/>
                    <a:pt x="445050" y="485938"/>
                    <a:pt x="434340" y="498178"/>
                  </a:cubicBezTo>
                  <a:cubicBezTo>
                    <a:pt x="426860" y="506727"/>
                    <a:pt x="424617" y="518728"/>
                    <a:pt x="419100" y="528658"/>
                  </a:cubicBezTo>
                  <a:cubicBezTo>
                    <a:pt x="411907" y="541605"/>
                    <a:pt x="403860" y="554058"/>
                    <a:pt x="396240" y="566758"/>
                  </a:cubicBezTo>
                  <a:cubicBezTo>
                    <a:pt x="384789" y="612560"/>
                    <a:pt x="378457" y="620091"/>
                    <a:pt x="403860" y="681058"/>
                  </a:cubicBezTo>
                  <a:cubicBezTo>
                    <a:pt x="406949" y="688472"/>
                    <a:pt x="419100" y="686138"/>
                    <a:pt x="426720" y="688678"/>
                  </a:cubicBezTo>
                  <a:cubicBezTo>
                    <a:pt x="436880" y="686138"/>
                    <a:pt x="448319" y="686609"/>
                    <a:pt x="457200" y="681058"/>
                  </a:cubicBezTo>
                  <a:cubicBezTo>
                    <a:pt x="489322" y="660982"/>
                    <a:pt x="489988" y="644807"/>
                    <a:pt x="502920" y="612478"/>
                  </a:cubicBezTo>
                  <a:cubicBezTo>
                    <a:pt x="500112" y="592821"/>
                    <a:pt x="509679" y="546198"/>
                    <a:pt x="472440" y="551518"/>
                  </a:cubicBezTo>
                  <a:cubicBezTo>
                    <a:pt x="461195" y="553124"/>
                    <a:pt x="452120" y="561678"/>
                    <a:pt x="441960" y="566758"/>
                  </a:cubicBezTo>
                  <a:lnTo>
                    <a:pt x="388620" y="658198"/>
                  </a:lnTo>
                  <a:cubicBezTo>
                    <a:pt x="381111" y="670964"/>
                    <a:pt x="370444" y="682247"/>
                    <a:pt x="365760" y="696298"/>
                  </a:cubicBezTo>
                  <a:lnTo>
                    <a:pt x="350520" y="742018"/>
                  </a:lnTo>
                  <a:cubicBezTo>
                    <a:pt x="341731" y="803538"/>
                    <a:pt x="328746" y="861910"/>
                    <a:pt x="358140" y="924898"/>
                  </a:cubicBezTo>
                  <a:cubicBezTo>
                    <a:pt x="363924" y="937293"/>
                    <a:pt x="383540" y="914738"/>
                    <a:pt x="396240" y="909658"/>
                  </a:cubicBezTo>
                  <a:cubicBezTo>
                    <a:pt x="406400" y="899498"/>
                    <a:pt x="417899" y="890520"/>
                    <a:pt x="426720" y="879178"/>
                  </a:cubicBezTo>
                  <a:cubicBezTo>
                    <a:pt x="435813" y="867487"/>
                    <a:pt x="441087" y="853211"/>
                    <a:pt x="449580" y="841078"/>
                  </a:cubicBezTo>
                  <a:cubicBezTo>
                    <a:pt x="458907" y="827754"/>
                    <a:pt x="469900" y="815678"/>
                    <a:pt x="480060" y="802978"/>
                  </a:cubicBezTo>
                  <a:cubicBezTo>
                    <a:pt x="485140" y="787738"/>
                    <a:pt x="490684" y="772645"/>
                    <a:pt x="495300" y="757258"/>
                  </a:cubicBezTo>
                  <a:cubicBezTo>
                    <a:pt x="524004" y="661577"/>
                    <a:pt x="484931" y="780744"/>
                    <a:pt x="510540" y="703918"/>
                  </a:cubicBezTo>
                  <a:cubicBezTo>
                    <a:pt x="505460" y="681058"/>
                    <a:pt x="513586" y="649967"/>
                    <a:pt x="495300" y="635338"/>
                  </a:cubicBezTo>
                  <a:cubicBezTo>
                    <a:pt x="483735" y="626086"/>
                    <a:pt x="480290" y="660879"/>
                    <a:pt x="472440" y="673438"/>
                  </a:cubicBezTo>
                  <a:cubicBezTo>
                    <a:pt x="467586" y="681204"/>
                    <a:pt x="460919" y="687929"/>
                    <a:pt x="457200" y="696298"/>
                  </a:cubicBezTo>
                  <a:cubicBezTo>
                    <a:pt x="450676" y="710978"/>
                    <a:pt x="447450" y="726921"/>
                    <a:pt x="441960" y="742018"/>
                  </a:cubicBezTo>
                  <a:cubicBezTo>
                    <a:pt x="437286" y="754873"/>
                    <a:pt x="431800" y="767418"/>
                    <a:pt x="426720" y="780118"/>
                  </a:cubicBezTo>
                  <a:cubicBezTo>
                    <a:pt x="429260" y="800438"/>
                    <a:pt x="417301" y="829719"/>
                    <a:pt x="434340" y="841078"/>
                  </a:cubicBezTo>
                  <a:cubicBezTo>
                    <a:pt x="451768" y="852696"/>
                    <a:pt x="476912" y="835868"/>
                    <a:pt x="495300" y="825838"/>
                  </a:cubicBezTo>
                  <a:cubicBezTo>
                    <a:pt x="506449" y="819757"/>
                    <a:pt x="511115" y="805925"/>
                    <a:pt x="518160" y="795358"/>
                  </a:cubicBezTo>
                  <a:cubicBezTo>
                    <a:pt x="526375" y="783035"/>
                    <a:pt x="534396" y="770505"/>
                    <a:pt x="541020" y="757258"/>
                  </a:cubicBezTo>
                  <a:cubicBezTo>
                    <a:pt x="544612" y="750074"/>
                    <a:pt x="546433" y="742121"/>
                    <a:pt x="548640" y="734398"/>
                  </a:cubicBezTo>
                  <a:cubicBezTo>
                    <a:pt x="555814" y="709289"/>
                    <a:pt x="558642" y="692007"/>
                    <a:pt x="563880" y="665818"/>
                  </a:cubicBezTo>
                  <a:cubicBezTo>
                    <a:pt x="561340" y="650578"/>
                    <a:pt x="567185" y="631023"/>
                    <a:pt x="556260" y="620098"/>
                  </a:cubicBezTo>
                  <a:cubicBezTo>
                    <a:pt x="549784" y="613622"/>
                    <a:pt x="541020" y="633800"/>
                    <a:pt x="541020" y="642958"/>
                  </a:cubicBezTo>
                  <a:cubicBezTo>
                    <a:pt x="541020" y="681395"/>
                    <a:pt x="551180" y="719158"/>
                    <a:pt x="556260" y="757258"/>
                  </a:cubicBezTo>
                  <a:cubicBezTo>
                    <a:pt x="576580" y="749638"/>
                    <a:pt x="598611" y="745563"/>
                    <a:pt x="617220" y="734398"/>
                  </a:cubicBezTo>
                  <a:cubicBezTo>
                    <a:pt x="625073" y="729686"/>
                    <a:pt x="631922" y="720680"/>
                    <a:pt x="632460" y="711538"/>
                  </a:cubicBezTo>
                  <a:cubicBezTo>
                    <a:pt x="634553" y="675949"/>
                    <a:pt x="627380" y="640418"/>
                    <a:pt x="624840" y="604858"/>
                  </a:cubicBezTo>
                  <a:cubicBezTo>
                    <a:pt x="591702" y="624741"/>
                    <a:pt x="576825" y="623216"/>
                    <a:pt x="571500" y="665818"/>
                  </a:cubicBezTo>
                  <a:cubicBezTo>
                    <a:pt x="570504" y="673788"/>
                    <a:pt x="576580" y="681058"/>
                    <a:pt x="579120" y="688678"/>
                  </a:cubicBezTo>
                  <a:cubicBezTo>
                    <a:pt x="589280" y="683598"/>
                    <a:pt x="601568" y="681470"/>
                    <a:pt x="609600" y="673438"/>
                  </a:cubicBezTo>
                  <a:cubicBezTo>
                    <a:pt x="615280" y="667758"/>
                    <a:pt x="612765" y="657261"/>
                    <a:pt x="617220" y="650578"/>
                  </a:cubicBezTo>
                  <a:cubicBezTo>
                    <a:pt x="623198" y="641612"/>
                    <a:pt x="632460" y="635338"/>
                    <a:pt x="640080" y="627718"/>
                  </a:cubicBezTo>
                  <a:cubicBezTo>
                    <a:pt x="645160" y="612478"/>
                    <a:pt x="646409" y="595364"/>
                    <a:pt x="655320" y="581998"/>
                  </a:cubicBezTo>
                  <a:cubicBezTo>
                    <a:pt x="678147" y="547757"/>
                    <a:pt x="673961" y="550635"/>
                    <a:pt x="655320" y="597238"/>
                  </a:cubicBezTo>
                  <a:cubicBezTo>
                    <a:pt x="657860" y="640418"/>
                    <a:pt x="653877" y="684484"/>
                    <a:pt x="662940" y="726778"/>
                  </a:cubicBezTo>
                  <a:cubicBezTo>
                    <a:pt x="664859" y="735733"/>
                    <a:pt x="678180" y="713076"/>
                    <a:pt x="678180" y="703918"/>
                  </a:cubicBezTo>
                  <a:cubicBezTo>
                    <a:pt x="678180" y="675520"/>
                    <a:pt x="668020" y="648038"/>
                    <a:pt x="662940" y="620098"/>
                  </a:cubicBezTo>
                  <a:cubicBezTo>
                    <a:pt x="652780" y="622638"/>
                    <a:pt x="640638" y="621176"/>
                    <a:pt x="632460" y="627718"/>
                  </a:cubicBezTo>
                  <a:cubicBezTo>
                    <a:pt x="626188" y="632736"/>
                    <a:pt x="626582" y="642737"/>
                    <a:pt x="624840" y="650578"/>
                  </a:cubicBezTo>
                  <a:cubicBezTo>
                    <a:pt x="621488" y="665660"/>
                    <a:pt x="619760" y="681058"/>
                    <a:pt x="617220" y="696298"/>
                  </a:cubicBezTo>
                  <a:cubicBezTo>
                    <a:pt x="619760" y="719158"/>
                    <a:pt x="614554" y="744306"/>
                    <a:pt x="624840" y="764878"/>
                  </a:cubicBezTo>
                  <a:cubicBezTo>
                    <a:pt x="628432" y="772062"/>
                    <a:pt x="641530" y="762400"/>
                    <a:pt x="647700" y="757258"/>
                  </a:cubicBezTo>
                  <a:cubicBezTo>
                    <a:pt x="657456" y="749128"/>
                    <a:pt x="662940" y="736938"/>
                    <a:pt x="670560" y="726778"/>
                  </a:cubicBezTo>
                  <a:cubicBezTo>
                    <a:pt x="665851" y="670273"/>
                    <a:pt x="691243" y="621078"/>
                    <a:pt x="624840" y="627718"/>
                  </a:cubicBezTo>
                  <a:cubicBezTo>
                    <a:pt x="611230" y="629079"/>
                    <a:pt x="599440" y="637878"/>
                    <a:pt x="586740" y="642958"/>
                  </a:cubicBezTo>
                  <a:cubicBezTo>
                    <a:pt x="574345" y="667748"/>
                    <a:pt x="563880" y="681995"/>
                    <a:pt x="563880" y="711538"/>
                  </a:cubicBezTo>
                  <a:cubicBezTo>
                    <a:pt x="563880" y="726988"/>
                    <a:pt x="568960" y="742018"/>
                    <a:pt x="571500" y="757258"/>
                  </a:cubicBezTo>
                  <a:cubicBezTo>
                    <a:pt x="581660" y="752178"/>
                    <a:pt x="599516" y="753107"/>
                    <a:pt x="601980" y="742018"/>
                  </a:cubicBezTo>
                  <a:cubicBezTo>
                    <a:pt x="613411" y="690581"/>
                    <a:pt x="591739" y="690344"/>
                    <a:pt x="563880" y="681058"/>
                  </a:cubicBezTo>
                  <a:cubicBezTo>
                    <a:pt x="553720" y="691218"/>
                    <a:pt x="539060" y="698331"/>
                    <a:pt x="533400" y="711538"/>
                  </a:cubicBezTo>
                  <a:cubicBezTo>
                    <a:pt x="530236" y="718921"/>
                    <a:pt x="533228" y="732450"/>
                    <a:pt x="541020" y="734398"/>
                  </a:cubicBezTo>
                  <a:cubicBezTo>
                    <a:pt x="558444" y="738754"/>
                    <a:pt x="576580" y="729318"/>
                    <a:pt x="594360" y="726778"/>
                  </a:cubicBezTo>
                  <a:cubicBezTo>
                    <a:pt x="563835" y="665727"/>
                    <a:pt x="573842" y="660350"/>
                    <a:pt x="464820" y="757258"/>
                  </a:cubicBezTo>
                  <a:cubicBezTo>
                    <a:pt x="453447" y="767367"/>
                    <a:pt x="439906" y="826435"/>
                    <a:pt x="434340" y="848698"/>
                  </a:cubicBezTo>
                  <a:cubicBezTo>
                    <a:pt x="458272" y="864652"/>
                    <a:pt x="480457" y="890449"/>
                    <a:pt x="487680" y="818218"/>
                  </a:cubicBezTo>
                  <a:cubicBezTo>
                    <a:pt x="488944" y="805581"/>
                    <a:pt x="472440" y="797898"/>
                    <a:pt x="464820" y="787738"/>
                  </a:cubicBezTo>
                  <a:cubicBezTo>
                    <a:pt x="434332" y="818226"/>
                    <a:pt x="424072" y="826330"/>
                    <a:pt x="396240" y="871558"/>
                  </a:cubicBezTo>
                  <a:cubicBezTo>
                    <a:pt x="389071" y="883207"/>
                    <a:pt x="385325" y="896682"/>
                    <a:pt x="381000" y="909658"/>
                  </a:cubicBezTo>
                  <a:cubicBezTo>
                    <a:pt x="377688" y="919593"/>
                    <a:pt x="363220" y="937598"/>
                    <a:pt x="373380" y="940138"/>
                  </a:cubicBezTo>
                  <a:cubicBezTo>
                    <a:pt x="387748" y="943730"/>
                    <a:pt x="398780" y="924898"/>
                    <a:pt x="411480" y="917278"/>
                  </a:cubicBezTo>
                  <a:cubicBezTo>
                    <a:pt x="414020" y="904578"/>
                    <a:pt x="429461" y="886949"/>
                    <a:pt x="419100" y="879178"/>
                  </a:cubicBezTo>
                  <a:cubicBezTo>
                    <a:pt x="408157" y="870971"/>
                    <a:pt x="391223" y="885331"/>
                    <a:pt x="381000" y="894418"/>
                  </a:cubicBezTo>
                  <a:cubicBezTo>
                    <a:pt x="367310" y="906587"/>
                    <a:pt x="362440" y="926231"/>
                    <a:pt x="350520" y="940138"/>
                  </a:cubicBezTo>
                  <a:cubicBezTo>
                    <a:pt x="210639" y="1103332"/>
                    <a:pt x="337712" y="936896"/>
                    <a:pt x="266700" y="1031578"/>
                  </a:cubicBezTo>
                  <a:cubicBezTo>
                    <a:pt x="286224" y="953483"/>
                    <a:pt x="270366" y="1052461"/>
                    <a:pt x="213360" y="1023958"/>
                  </a:cubicBezTo>
                  <a:cubicBezTo>
                    <a:pt x="198992" y="1016774"/>
                    <a:pt x="223197" y="993366"/>
                    <a:pt x="228600" y="978238"/>
                  </a:cubicBezTo>
                  <a:cubicBezTo>
                    <a:pt x="235899" y="957801"/>
                    <a:pt x="242762" y="937160"/>
                    <a:pt x="251460" y="917278"/>
                  </a:cubicBezTo>
                  <a:cubicBezTo>
                    <a:pt x="280892" y="850004"/>
                    <a:pt x="303875" y="839866"/>
                    <a:pt x="251460" y="879178"/>
                  </a:cubicBezTo>
                  <a:lnTo>
                    <a:pt x="213360" y="955378"/>
                  </a:lnTo>
                  <a:cubicBezTo>
                    <a:pt x="208280" y="965538"/>
                    <a:pt x="193901" y="996405"/>
                    <a:pt x="198120" y="985858"/>
                  </a:cubicBezTo>
                  <a:lnTo>
                    <a:pt x="213360" y="947758"/>
                  </a:lnTo>
                  <a:cubicBezTo>
                    <a:pt x="176202" y="892021"/>
                    <a:pt x="204596" y="918422"/>
                    <a:pt x="114300" y="1008718"/>
                  </a:cubicBezTo>
                  <a:lnTo>
                    <a:pt x="45720" y="1077298"/>
                  </a:lnTo>
                  <a:cubicBezTo>
                    <a:pt x="39033" y="1050550"/>
                    <a:pt x="29474" y="1029529"/>
                    <a:pt x="45720" y="1001098"/>
                  </a:cubicBezTo>
                  <a:cubicBezTo>
                    <a:pt x="49705" y="994124"/>
                    <a:pt x="60960" y="996018"/>
                    <a:pt x="68580" y="993478"/>
                  </a:cubicBezTo>
                  <a:cubicBezTo>
                    <a:pt x="86360" y="996018"/>
                    <a:pt x="106010" y="1009432"/>
                    <a:pt x="121920" y="1001098"/>
                  </a:cubicBezTo>
                  <a:cubicBezTo>
                    <a:pt x="163408" y="979366"/>
                    <a:pt x="228600" y="909658"/>
                    <a:pt x="228600" y="909658"/>
                  </a:cubicBezTo>
                  <a:cubicBezTo>
                    <a:pt x="226060" y="927438"/>
                    <a:pt x="225706" y="945670"/>
                    <a:pt x="220980" y="962998"/>
                  </a:cubicBezTo>
                  <a:cubicBezTo>
                    <a:pt x="217991" y="973957"/>
                    <a:pt x="198468" y="984752"/>
                    <a:pt x="205740" y="993478"/>
                  </a:cubicBezTo>
                  <a:cubicBezTo>
                    <a:pt x="217578" y="1007684"/>
                    <a:pt x="241300" y="1003638"/>
                    <a:pt x="259080" y="1008718"/>
                  </a:cubicBezTo>
                  <a:cubicBezTo>
                    <a:pt x="274320" y="1001098"/>
                    <a:pt x="291169" y="996081"/>
                    <a:pt x="304800" y="985858"/>
                  </a:cubicBezTo>
                  <a:cubicBezTo>
                    <a:pt x="342268" y="957757"/>
                    <a:pt x="411480" y="894418"/>
                    <a:pt x="411480" y="894418"/>
                  </a:cubicBezTo>
                  <a:cubicBezTo>
                    <a:pt x="414020" y="886798"/>
                    <a:pt x="424780" y="877238"/>
                    <a:pt x="419100" y="871558"/>
                  </a:cubicBezTo>
                  <a:cubicBezTo>
                    <a:pt x="413420" y="865878"/>
                    <a:pt x="403623" y="876014"/>
                    <a:pt x="396240" y="879178"/>
                  </a:cubicBezTo>
                  <a:cubicBezTo>
                    <a:pt x="385799" y="883653"/>
                    <a:pt x="375761" y="889033"/>
                    <a:pt x="365760" y="894418"/>
                  </a:cubicBezTo>
                  <a:cubicBezTo>
                    <a:pt x="342735" y="906816"/>
                    <a:pt x="321282" y="922370"/>
                    <a:pt x="297180" y="932518"/>
                  </a:cubicBezTo>
                  <a:cubicBezTo>
                    <a:pt x="272740" y="942809"/>
                    <a:pt x="245501" y="945281"/>
                    <a:pt x="220980" y="955378"/>
                  </a:cubicBezTo>
                  <a:cubicBezTo>
                    <a:pt x="202044" y="963175"/>
                    <a:pt x="186233" y="977276"/>
                    <a:pt x="167640" y="985858"/>
                  </a:cubicBezTo>
                  <a:cubicBezTo>
                    <a:pt x="153054" y="992590"/>
                    <a:pt x="136835" y="995132"/>
                    <a:pt x="121920" y="1001098"/>
                  </a:cubicBezTo>
                  <a:cubicBezTo>
                    <a:pt x="111373" y="1005317"/>
                    <a:pt x="101600" y="1011258"/>
                    <a:pt x="91440" y="1016338"/>
                  </a:cubicBezTo>
                  <a:cubicBezTo>
                    <a:pt x="111760" y="1018878"/>
                    <a:pt x="131922" y="1023958"/>
                    <a:pt x="152400" y="1023958"/>
                  </a:cubicBezTo>
                  <a:cubicBezTo>
                    <a:pt x="250834" y="1023958"/>
                    <a:pt x="442100" y="1006801"/>
                    <a:pt x="236220" y="1023958"/>
                  </a:cubicBezTo>
                  <a:cubicBezTo>
                    <a:pt x="226060" y="1029038"/>
                    <a:pt x="217099" y="1039198"/>
                    <a:pt x="205740" y="1039198"/>
                  </a:cubicBezTo>
                  <a:cubicBezTo>
                    <a:pt x="196582" y="1039198"/>
                    <a:pt x="237580" y="1025754"/>
                    <a:pt x="228600" y="1023958"/>
                  </a:cubicBezTo>
                  <a:cubicBezTo>
                    <a:pt x="209213" y="1020081"/>
                    <a:pt x="113518" y="1043605"/>
                    <a:pt x="99060" y="1046818"/>
                  </a:cubicBezTo>
                  <a:cubicBezTo>
                    <a:pt x="121920" y="1049358"/>
                    <a:pt x="144671" y="1055647"/>
                    <a:pt x="167640" y="1054438"/>
                  </a:cubicBezTo>
                  <a:cubicBezTo>
                    <a:pt x="193507" y="1053077"/>
                    <a:pt x="218512" y="1044625"/>
                    <a:pt x="243840" y="1039198"/>
                  </a:cubicBezTo>
                  <a:cubicBezTo>
                    <a:pt x="268050" y="1034010"/>
                    <a:pt x="306997" y="1022242"/>
                    <a:pt x="327660" y="1016338"/>
                  </a:cubicBezTo>
                  <a:cubicBezTo>
                    <a:pt x="335280" y="1011258"/>
                    <a:pt x="343194" y="1006593"/>
                    <a:pt x="350520" y="1001098"/>
                  </a:cubicBezTo>
                  <a:cubicBezTo>
                    <a:pt x="373688" y="983722"/>
                    <a:pt x="419100" y="947758"/>
                    <a:pt x="419100" y="947758"/>
                  </a:cubicBezTo>
                  <a:cubicBezTo>
                    <a:pt x="435728" y="881248"/>
                    <a:pt x="411738" y="954992"/>
                    <a:pt x="457200" y="886798"/>
                  </a:cubicBezTo>
                  <a:cubicBezTo>
                    <a:pt x="480334" y="852096"/>
                    <a:pt x="479690" y="830854"/>
                    <a:pt x="502920" y="802978"/>
                  </a:cubicBezTo>
                  <a:cubicBezTo>
                    <a:pt x="526555" y="774616"/>
                    <a:pt x="526829" y="782485"/>
                    <a:pt x="556260" y="757258"/>
                  </a:cubicBezTo>
                  <a:cubicBezTo>
                    <a:pt x="564442" y="750245"/>
                    <a:pt x="570351" y="740662"/>
                    <a:pt x="579120" y="734398"/>
                  </a:cubicBezTo>
                  <a:cubicBezTo>
                    <a:pt x="588363" y="727796"/>
                    <a:pt x="599967" y="725178"/>
                    <a:pt x="609600" y="719158"/>
                  </a:cubicBezTo>
                  <a:cubicBezTo>
                    <a:pt x="620370" y="712427"/>
                    <a:pt x="629746" y="703680"/>
                    <a:pt x="640080" y="696298"/>
                  </a:cubicBezTo>
                  <a:cubicBezTo>
                    <a:pt x="647532" y="690975"/>
                    <a:pt x="655320" y="686138"/>
                    <a:pt x="662940" y="681058"/>
                  </a:cubicBezTo>
                  <a:cubicBezTo>
                    <a:pt x="665480" y="673438"/>
                    <a:pt x="670560" y="650166"/>
                    <a:pt x="670560" y="658198"/>
                  </a:cubicBezTo>
                  <a:cubicBezTo>
                    <a:pt x="670560" y="671150"/>
                    <a:pt x="668299" y="684507"/>
                    <a:pt x="662940" y="696298"/>
                  </a:cubicBezTo>
                  <a:cubicBezTo>
                    <a:pt x="647749" y="729717"/>
                    <a:pt x="632899" y="741579"/>
                    <a:pt x="609600" y="764878"/>
                  </a:cubicBezTo>
                  <a:cubicBezTo>
                    <a:pt x="607060" y="775038"/>
                    <a:pt x="608522" y="787180"/>
                    <a:pt x="601980" y="795358"/>
                  </a:cubicBezTo>
                  <a:cubicBezTo>
                    <a:pt x="596962" y="801630"/>
                    <a:pt x="585803" y="798523"/>
                    <a:pt x="579120" y="802978"/>
                  </a:cubicBezTo>
                  <a:cubicBezTo>
                    <a:pt x="570154" y="808956"/>
                    <a:pt x="565226" y="819860"/>
                    <a:pt x="556260" y="825838"/>
                  </a:cubicBezTo>
                  <a:cubicBezTo>
                    <a:pt x="549577" y="830293"/>
                    <a:pt x="540783" y="830294"/>
                    <a:pt x="533400" y="833458"/>
                  </a:cubicBezTo>
                  <a:cubicBezTo>
                    <a:pt x="522959" y="837933"/>
                    <a:pt x="513080" y="843618"/>
                    <a:pt x="502920" y="848698"/>
                  </a:cubicBezTo>
                  <a:cubicBezTo>
                    <a:pt x="497840" y="856318"/>
                    <a:pt x="495446" y="866704"/>
                    <a:pt x="487680" y="871558"/>
                  </a:cubicBezTo>
                  <a:cubicBezTo>
                    <a:pt x="474057" y="880072"/>
                    <a:pt x="456875" y="880832"/>
                    <a:pt x="441960" y="886798"/>
                  </a:cubicBezTo>
                  <a:cubicBezTo>
                    <a:pt x="429260" y="891878"/>
                    <a:pt x="417056" y="898439"/>
                    <a:pt x="403860" y="902038"/>
                  </a:cubicBezTo>
                  <a:cubicBezTo>
                    <a:pt x="388954" y="906103"/>
                    <a:pt x="373222" y="906306"/>
                    <a:pt x="358140" y="909658"/>
                  </a:cubicBezTo>
                  <a:cubicBezTo>
                    <a:pt x="350299" y="911400"/>
                    <a:pt x="335280" y="925310"/>
                    <a:pt x="335280" y="917278"/>
                  </a:cubicBezTo>
                  <a:cubicBezTo>
                    <a:pt x="335280" y="908120"/>
                    <a:pt x="350189" y="906582"/>
                    <a:pt x="358140" y="902038"/>
                  </a:cubicBezTo>
                  <a:cubicBezTo>
                    <a:pt x="368003" y="896402"/>
                    <a:pt x="377984" y="890786"/>
                    <a:pt x="388620" y="886798"/>
                  </a:cubicBezTo>
                  <a:cubicBezTo>
                    <a:pt x="432502" y="870342"/>
                    <a:pt x="407150" y="890457"/>
                    <a:pt x="449580" y="863938"/>
                  </a:cubicBezTo>
                  <a:cubicBezTo>
                    <a:pt x="554017" y="798665"/>
                    <a:pt x="415641" y="880560"/>
                    <a:pt x="502920" y="818218"/>
                  </a:cubicBezTo>
                  <a:cubicBezTo>
                    <a:pt x="512163" y="811616"/>
                    <a:pt x="523240" y="808058"/>
                    <a:pt x="533400" y="802978"/>
                  </a:cubicBezTo>
                  <a:cubicBezTo>
                    <a:pt x="541020" y="790278"/>
                    <a:pt x="547374" y="776726"/>
                    <a:pt x="556260" y="764878"/>
                  </a:cubicBezTo>
                  <a:cubicBezTo>
                    <a:pt x="568678" y="748321"/>
                    <a:pt x="609915" y="715269"/>
                    <a:pt x="624840" y="711538"/>
                  </a:cubicBezTo>
                  <a:lnTo>
                    <a:pt x="655320" y="703918"/>
                  </a:lnTo>
                  <a:cubicBezTo>
                    <a:pt x="660400" y="696298"/>
                    <a:pt x="677711" y="675337"/>
                    <a:pt x="670560" y="681058"/>
                  </a:cubicBezTo>
                  <a:cubicBezTo>
                    <a:pt x="650925" y="696766"/>
                    <a:pt x="638142" y="720450"/>
                    <a:pt x="617220" y="734398"/>
                  </a:cubicBezTo>
                  <a:cubicBezTo>
                    <a:pt x="609600" y="739478"/>
                    <a:pt x="600836" y="743162"/>
                    <a:pt x="594360" y="749638"/>
                  </a:cubicBezTo>
                  <a:cubicBezTo>
                    <a:pt x="552841" y="791157"/>
                    <a:pt x="592301" y="773184"/>
                    <a:pt x="548640" y="787738"/>
                  </a:cubicBezTo>
                  <a:cubicBezTo>
                    <a:pt x="530860" y="805518"/>
                    <a:pt x="517790" y="829833"/>
                    <a:pt x="495300" y="841078"/>
                  </a:cubicBezTo>
                  <a:cubicBezTo>
                    <a:pt x="485140" y="846158"/>
                    <a:pt x="475261" y="851843"/>
                    <a:pt x="464820" y="856318"/>
                  </a:cubicBezTo>
                  <a:cubicBezTo>
                    <a:pt x="457437" y="859482"/>
                    <a:pt x="449481" y="861118"/>
                    <a:pt x="441960" y="863938"/>
                  </a:cubicBezTo>
                  <a:cubicBezTo>
                    <a:pt x="413022" y="874790"/>
                    <a:pt x="365842" y="894363"/>
                    <a:pt x="342900" y="909658"/>
                  </a:cubicBezTo>
                  <a:cubicBezTo>
                    <a:pt x="320040" y="924898"/>
                    <a:pt x="296299" y="938893"/>
                    <a:pt x="274320" y="955378"/>
                  </a:cubicBezTo>
                  <a:cubicBezTo>
                    <a:pt x="264160" y="962998"/>
                    <a:pt x="255563" y="973353"/>
                    <a:pt x="243840" y="978238"/>
                  </a:cubicBezTo>
                  <a:cubicBezTo>
                    <a:pt x="224506" y="986294"/>
                    <a:pt x="202751" y="986854"/>
                    <a:pt x="182880" y="993478"/>
                  </a:cubicBezTo>
                  <a:cubicBezTo>
                    <a:pt x="175260" y="996018"/>
                    <a:pt x="167041" y="997197"/>
                    <a:pt x="160020" y="1001098"/>
                  </a:cubicBezTo>
                  <a:cubicBezTo>
                    <a:pt x="144009" y="1009993"/>
                    <a:pt x="130683" y="1023387"/>
                    <a:pt x="114300" y="1031578"/>
                  </a:cubicBezTo>
                  <a:cubicBezTo>
                    <a:pt x="76636" y="1050410"/>
                    <a:pt x="94596" y="1043226"/>
                    <a:pt x="60960" y="1054438"/>
                  </a:cubicBezTo>
                  <a:cubicBezTo>
                    <a:pt x="55880" y="1034118"/>
                    <a:pt x="43527" y="1014308"/>
                    <a:pt x="45720" y="993478"/>
                  </a:cubicBezTo>
                  <a:cubicBezTo>
                    <a:pt x="48832" y="963911"/>
                    <a:pt x="68634" y="938409"/>
                    <a:pt x="76200" y="909658"/>
                  </a:cubicBezTo>
                  <a:cubicBezTo>
                    <a:pt x="81412" y="889854"/>
                    <a:pt x="81280" y="869018"/>
                    <a:pt x="83820" y="848698"/>
                  </a:cubicBezTo>
                  <a:cubicBezTo>
                    <a:pt x="96520" y="960458"/>
                    <a:pt x="95267" y="1074702"/>
                    <a:pt x="121920" y="1183978"/>
                  </a:cubicBezTo>
                  <a:cubicBezTo>
                    <a:pt x="125429" y="1198367"/>
                    <a:pt x="150112" y="1172127"/>
                    <a:pt x="160020" y="1161118"/>
                  </a:cubicBezTo>
                  <a:cubicBezTo>
                    <a:pt x="178850" y="1140195"/>
                    <a:pt x="211576" y="1060357"/>
                    <a:pt x="220980" y="1039198"/>
                  </a:cubicBezTo>
                  <a:cubicBezTo>
                    <a:pt x="223520" y="1023958"/>
                    <a:pt x="225363" y="1008585"/>
                    <a:pt x="228600" y="993478"/>
                  </a:cubicBezTo>
                  <a:cubicBezTo>
                    <a:pt x="232989" y="972998"/>
                    <a:pt x="243840" y="953463"/>
                    <a:pt x="243840" y="932518"/>
                  </a:cubicBezTo>
                  <a:cubicBezTo>
                    <a:pt x="243840" y="886517"/>
                    <a:pt x="244503" y="838523"/>
                    <a:pt x="228600" y="795358"/>
                  </a:cubicBezTo>
                  <a:cubicBezTo>
                    <a:pt x="224123" y="783205"/>
                    <a:pt x="203200" y="790278"/>
                    <a:pt x="190500" y="787738"/>
                  </a:cubicBezTo>
                  <a:cubicBezTo>
                    <a:pt x="175260" y="790278"/>
                    <a:pt x="158599" y="788448"/>
                    <a:pt x="144780" y="795358"/>
                  </a:cubicBezTo>
                  <a:cubicBezTo>
                    <a:pt x="127130" y="804183"/>
                    <a:pt x="124585" y="844326"/>
                    <a:pt x="121920" y="856318"/>
                  </a:cubicBezTo>
                  <a:cubicBezTo>
                    <a:pt x="119648" y="866541"/>
                    <a:pt x="108491" y="878084"/>
                    <a:pt x="114300" y="886798"/>
                  </a:cubicBezTo>
                  <a:cubicBezTo>
                    <a:pt x="118755" y="893481"/>
                    <a:pt x="129540" y="881718"/>
                    <a:pt x="137160" y="879178"/>
                  </a:cubicBezTo>
                  <a:cubicBezTo>
                    <a:pt x="183007" y="818049"/>
                    <a:pt x="137217" y="882889"/>
                    <a:pt x="182880" y="802978"/>
                  </a:cubicBezTo>
                  <a:cubicBezTo>
                    <a:pt x="194769" y="782173"/>
                    <a:pt x="208280" y="762338"/>
                    <a:pt x="220980" y="742018"/>
                  </a:cubicBezTo>
                  <a:cubicBezTo>
                    <a:pt x="218440" y="726778"/>
                    <a:pt x="228561" y="699062"/>
                    <a:pt x="213360" y="696298"/>
                  </a:cubicBezTo>
                  <a:cubicBezTo>
                    <a:pt x="152398" y="685214"/>
                    <a:pt x="130746" y="736399"/>
                    <a:pt x="106680" y="772498"/>
                  </a:cubicBezTo>
                  <a:cubicBezTo>
                    <a:pt x="104140" y="785198"/>
                    <a:pt x="93268" y="799014"/>
                    <a:pt x="99060" y="810598"/>
                  </a:cubicBezTo>
                  <a:cubicBezTo>
                    <a:pt x="102652" y="817782"/>
                    <a:pt x="115822" y="808205"/>
                    <a:pt x="121920" y="802978"/>
                  </a:cubicBezTo>
                  <a:cubicBezTo>
                    <a:pt x="134269" y="792394"/>
                    <a:pt x="142834" y="778031"/>
                    <a:pt x="152400" y="764878"/>
                  </a:cubicBezTo>
                  <a:cubicBezTo>
                    <a:pt x="163173" y="750065"/>
                    <a:pt x="174196" y="735285"/>
                    <a:pt x="182880" y="719158"/>
                  </a:cubicBezTo>
                  <a:cubicBezTo>
                    <a:pt x="201308" y="684934"/>
                    <a:pt x="211625" y="649897"/>
                    <a:pt x="220980" y="612478"/>
                  </a:cubicBezTo>
                  <a:cubicBezTo>
                    <a:pt x="224121" y="599913"/>
                    <a:pt x="226060" y="587078"/>
                    <a:pt x="228600" y="574378"/>
                  </a:cubicBezTo>
                  <a:cubicBezTo>
                    <a:pt x="226060" y="561678"/>
                    <a:pt x="232564" y="542070"/>
                    <a:pt x="220980" y="536278"/>
                  </a:cubicBezTo>
                  <a:cubicBezTo>
                    <a:pt x="211341" y="531459"/>
                    <a:pt x="203280" y="549678"/>
                    <a:pt x="198120" y="559138"/>
                  </a:cubicBezTo>
                  <a:cubicBezTo>
                    <a:pt x="189977" y="574067"/>
                    <a:pt x="167053" y="644718"/>
                    <a:pt x="160020" y="665818"/>
                  </a:cubicBezTo>
                  <a:cubicBezTo>
                    <a:pt x="162560" y="683598"/>
                    <a:pt x="154940" y="706458"/>
                    <a:pt x="167640" y="719158"/>
                  </a:cubicBezTo>
                  <a:cubicBezTo>
                    <a:pt x="175672" y="727190"/>
                    <a:pt x="197043" y="715226"/>
                    <a:pt x="198120" y="703918"/>
                  </a:cubicBezTo>
                  <a:cubicBezTo>
                    <a:pt x="202721" y="655610"/>
                    <a:pt x="187960" y="607398"/>
                    <a:pt x="182880" y="559138"/>
                  </a:cubicBezTo>
                  <a:cubicBezTo>
                    <a:pt x="157480" y="561678"/>
                    <a:pt x="130505" y="557594"/>
                    <a:pt x="106680" y="566758"/>
                  </a:cubicBezTo>
                  <a:cubicBezTo>
                    <a:pt x="94827" y="571317"/>
                    <a:pt x="90865" y="586671"/>
                    <a:pt x="83820" y="597238"/>
                  </a:cubicBezTo>
                  <a:cubicBezTo>
                    <a:pt x="57570" y="636613"/>
                    <a:pt x="58223" y="641724"/>
                    <a:pt x="38100" y="688678"/>
                  </a:cubicBezTo>
                  <a:cubicBezTo>
                    <a:pt x="45720" y="696298"/>
                    <a:pt x="50237" y="712610"/>
                    <a:pt x="60960" y="711538"/>
                  </a:cubicBezTo>
                  <a:cubicBezTo>
                    <a:pt x="81337" y="709500"/>
                    <a:pt x="98096" y="693579"/>
                    <a:pt x="114300" y="681058"/>
                  </a:cubicBezTo>
                  <a:cubicBezTo>
                    <a:pt x="154195" y="650230"/>
                    <a:pt x="228600" y="581998"/>
                    <a:pt x="228600" y="581998"/>
                  </a:cubicBezTo>
                  <a:cubicBezTo>
                    <a:pt x="245079" y="549041"/>
                    <a:pt x="268684" y="499012"/>
                    <a:pt x="289560" y="467698"/>
                  </a:cubicBezTo>
                  <a:cubicBezTo>
                    <a:pt x="295861" y="458247"/>
                    <a:pt x="278689" y="487693"/>
                    <a:pt x="274320" y="498178"/>
                  </a:cubicBezTo>
                  <a:cubicBezTo>
                    <a:pt x="265973" y="518210"/>
                    <a:pt x="259080" y="538818"/>
                    <a:pt x="251460" y="559138"/>
                  </a:cubicBezTo>
                  <a:cubicBezTo>
                    <a:pt x="248920" y="576918"/>
                    <a:pt x="243840" y="594517"/>
                    <a:pt x="243840" y="612478"/>
                  </a:cubicBezTo>
                  <a:cubicBezTo>
                    <a:pt x="243840" y="620510"/>
                    <a:pt x="251747" y="597645"/>
                    <a:pt x="251460" y="589618"/>
                  </a:cubicBezTo>
                  <a:cubicBezTo>
                    <a:pt x="244364" y="390923"/>
                    <a:pt x="296545" y="414199"/>
                    <a:pt x="205740" y="391498"/>
                  </a:cubicBezTo>
                  <a:cubicBezTo>
                    <a:pt x="193040" y="396578"/>
                    <a:pt x="177934" y="397731"/>
                    <a:pt x="167640" y="406738"/>
                  </a:cubicBezTo>
                  <a:cubicBezTo>
                    <a:pt x="116125" y="451814"/>
                    <a:pt x="163749" y="482775"/>
                    <a:pt x="190500" y="536278"/>
                  </a:cubicBezTo>
                  <a:cubicBezTo>
                    <a:pt x="203200" y="533738"/>
                    <a:pt x="217824" y="535842"/>
                    <a:pt x="228600" y="528658"/>
                  </a:cubicBezTo>
                  <a:cubicBezTo>
                    <a:pt x="235283" y="524203"/>
                    <a:pt x="237441" y="513737"/>
                    <a:pt x="236220" y="505798"/>
                  </a:cubicBezTo>
                  <a:cubicBezTo>
                    <a:pt x="232188" y="479588"/>
                    <a:pt x="227597" y="451971"/>
                    <a:pt x="213360" y="429598"/>
                  </a:cubicBezTo>
                  <a:cubicBezTo>
                    <a:pt x="207737" y="420763"/>
                    <a:pt x="193040" y="424518"/>
                    <a:pt x="182880" y="421978"/>
                  </a:cubicBezTo>
                  <a:cubicBezTo>
                    <a:pt x="165100" y="429598"/>
                    <a:pt x="145445" y="433827"/>
                    <a:pt x="129540" y="444838"/>
                  </a:cubicBezTo>
                  <a:cubicBezTo>
                    <a:pt x="75551" y="482215"/>
                    <a:pt x="77767" y="505690"/>
                    <a:pt x="53340" y="566758"/>
                  </a:cubicBezTo>
                  <a:cubicBezTo>
                    <a:pt x="63500" y="609938"/>
                    <a:pt x="59214" y="659389"/>
                    <a:pt x="83820" y="696298"/>
                  </a:cubicBezTo>
                  <a:cubicBezTo>
                    <a:pt x="105038" y="728124"/>
                    <a:pt x="200253" y="685427"/>
                    <a:pt x="213360" y="681058"/>
                  </a:cubicBezTo>
                  <a:cubicBezTo>
                    <a:pt x="258518" y="645935"/>
                    <a:pt x="313936" y="618662"/>
                    <a:pt x="320040" y="551518"/>
                  </a:cubicBezTo>
                  <a:cubicBezTo>
                    <a:pt x="322884" y="520229"/>
                    <a:pt x="304800" y="490558"/>
                    <a:pt x="297180" y="460078"/>
                  </a:cubicBezTo>
                  <a:cubicBezTo>
                    <a:pt x="281940" y="462618"/>
                    <a:pt x="265579" y="461423"/>
                    <a:pt x="251460" y="467698"/>
                  </a:cubicBezTo>
                  <a:cubicBezTo>
                    <a:pt x="215305" y="483767"/>
                    <a:pt x="218643" y="540342"/>
                    <a:pt x="213360" y="566758"/>
                  </a:cubicBezTo>
                  <a:cubicBezTo>
                    <a:pt x="215900" y="604858"/>
                    <a:pt x="205179" y="646296"/>
                    <a:pt x="220980" y="681058"/>
                  </a:cubicBezTo>
                  <a:cubicBezTo>
                    <a:pt x="226926" y="694139"/>
                    <a:pt x="243220" y="662349"/>
                    <a:pt x="251460" y="650578"/>
                  </a:cubicBezTo>
                  <a:cubicBezTo>
                    <a:pt x="261231" y="636619"/>
                    <a:pt x="266700" y="620098"/>
                    <a:pt x="274320" y="604858"/>
                  </a:cubicBezTo>
                  <a:cubicBezTo>
                    <a:pt x="266700" y="574378"/>
                    <a:pt x="269343" y="539250"/>
                    <a:pt x="251460" y="513418"/>
                  </a:cubicBezTo>
                  <a:cubicBezTo>
                    <a:pt x="225635" y="476115"/>
                    <a:pt x="141911" y="541259"/>
                    <a:pt x="137160" y="543898"/>
                  </a:cubicBezTo>
                  <a:cubicBezTo>
                    <a:pt x="122402" y="578334"/>
                    <a:pt x="99583" y="617981"/>
                    <a:pt x="106680" y="658198"/>
                  </a:cubicBezTo>
                  <a:cubicBezTo>
                    <a:pt x="111027" y="682833"/>
                    <a:pt x="127000" y="703918"/>
                    <a:pt x="137160" y="726778"/>
                  </a:cubicBezTo>
                  <a:cubicBezTo>
                    <a:pt x="169611" y="707307"/>
                    <a:pt x="185809" y="708040"/>
                    <a:pt x="190500" y="665818"/>
                  </a:cubicBezTo>
                  <a:cubicBezTo>
                    <a:pt x="191657" y="655409"/>
                    <a:pt x="185420" y="645498"/>
                    <a:pt x="182880" y="635338"/>
                  </a:cubicBezTo>
                  <a:cubicBezTo>
                    <a:pt x="175260" y="640418"/>
                    <a:pt x="164874" y="642812"/>
                    <a:pt x="160020" y="650578"/>
                  </a:cubicBezTo>
                  <a:cubicBezTo>
                    <a:pt x="151506" y="664201"/>
                    <a:pt x="129865" y="702264"/>
                    <a:pt x="144780" y="696298"/>
                  </a:cubicBezTo>
                  <a:lnTo>
                    <a:pt x="182880" y="681058"/>
                  </a:lnTo>
                  <a:cubicBezTo>
                    <a:pt x="180281" y="639468"/>
                    <a:pt x="185761" y="559751"/>
                    <a:pt x="160020" y="513418"/>
                  </a:cubicBezTo>
                  <a:cubicBezTo>
                    <a:pt x="154787" y="503998"/>
                    <a:pt x="144780" y="498178"/>
                    <a:pt x="137160" y="490558"/>
                  </a:cubicBezTo>
                  <a:cubicBezTo>
                    <a:pt x="134620" y="480398"/>
                    <a:pt x="129540" y="470551"/>
                    <a:pt x="129540" y="460078"/>
                  </a:cubicBezTo>
                  <a:cubicBezTo>
                    <a:pt x="129540" y="449605"/>
                    <a:pt x="130456" y="437643"/>
                    <a:pt x="137160" y="429598"/>
                  </a:cubicBezTo>
                  <a:cubicBezTo>
                    <a:pt x="144403" y="420906"/>
                    <a:pt x="178375" y="410780"/>
                    <a:pt x="190500" y="406738"/>
                  </a:cubicBezTo>
                  <a:cubicBezTo>
                    <a:pt x="206400" y="385537"/>
                    <a:pt x="245969" y="347481"/>
                    <a:pt x="205740" y="315298"/>
                  </a:cubicBezTo>
                  <a:cubicBezTo>
                    <a:pt x="194520" y="306322"/>
                    <a:pt x="185420" y="335618"/>
                    <a:pt x="175260" y="345778"/>
                  </a:cubicBezTo>
                  <a:cubicBezTo>
                    <a:pt x="170180" y="358478"/>
                    <a:pt x="163619" y="370682"/>
                    <a:pt x="160020" y="383878"/>
                  </a:cubicBezTo>
                  <a:cubicBezTo>
                    <a:pt x="145140" y="438436"/>
                    <a:pt x="151879" y="497930"/>
                    <a:pt x="167640" y="551518"/>
                  </a:cubicBezTo>
                  <a:cubicBezTo>
                    <a:pt x="169906" y="559224"/>
                    <a:pt x="182880" y="556598"/>
                    <a:pt x="190500" y="559138"/>
                  </a:cubicBezTo>
                  <a:cubicBezTo>
                    <a:pt x="198120" y="554058"/>
                    <a:pt x="212683" y="553031"/>
                    <a:pt x="213360" y="543898"/>
                  </a:cubicBezTo>
                  <a:cubicBezTo>
                    <a:pt x="221927" y="428241"/>
                    <a:pt x="229638" y="385608"/>
                    <a:pt x="182880" y="307678"/>
                  </a:cubicBezTo>
                  <a:cubicBezTo>
                    <a:pt x="176346" y="296788"/>
                    <a:pt x="169663" y="285463"/>
                    <a:pt x="160020" y="277198"/>
                  </a:cubicBezTo>
                  <a:cubicBezTo>
                    <a:pt x="151395" y="269806"/>
                    <a:pt x="139700" y="267038"/>
                    <a:pt x="129540" y="261958"/>
                  </a:cubicBezTo>
                  <a:cubicBezTo>
                    <a:pt x="110074" y="278643"/>
                    <a:pt x="56320" y="322353"/>
                    <a:pt x="38100" y="345778"/>
                  </a:cubicBezTo>
                  <a:cubicBezTo>
                    <a:pt x="-693" y="395654"/>
                    <a:pt x="31173" y="372102"/>
                    <a:pt x="53340" y="361018"/>
                  </a:cubicBezTo>
                  <a:cubicBezTo>
                    <a:pt x="96482" y="188450"/>
                    <a:pt x="39877" y="396137"/>
                    <a:pt x="91440" y="254338"/>
                  </a:cubicBezTo>
                  <a:cubicBezTo>
                    <a:pt x="95866" y="242166"/>
                    <a:pt x="108218" y="225396"/>
                    <a:pt x="99060" y="216238"/>
                  </a:cubicBezTo>
                  <a:cubicBezTo>
                    <a:pt x="91028" y="208206"/>
                    <a:pt x="88900" y="236558"/>
                    <a:pt x="83820" y="246718"/>
                  </a:cubicBezTo>
                  <a:cubicBezTo>
                    <a:pt x="79055" y="280074"/>
                    <a:pt x="65224" y="346505"/>
                    <a:pt x="83820" y="376258"/>
                  </a:cubicBezTo>
                  <a:cubicBezTo>
                    <a:pt x="89840" y="385891"/>
                    <a:pt x="104140" y="366098"/>
                    <a:pt x="114300" y="361018"/>
                  </a:cubicBezTo>
                  <a:cubicBezTo>
                    <a:pt x="119380" y="345778"/>
                    <a:pt x="124924" y="330685"/>
                    <a:pt x="129540" y="315298"/>
                  </a:cubicBezTo>
                  <a:cubicBezTo>
                    <a:pt x="132549" y="305267"/>
                    <a:pt x="137160" y="274345"/>
                    <a:pt x="137160" y="284818"/>
                  </a:cubicBezTo>
                  <a:cubicBezTo>
                    <a:pt x="137160" y="311639"/>
                    <a:pt x="120006" y="359139"/>
                    <a:pt x="137160" y="307678"/>
                  </a:cubicBezTo>
                  <a:cubicBezTo>
                    <a:pt x="134620" y="292438"/>
                    <a:pt x="134426" y="276615"/>
                    <a:pt x="129540" y="261958"/>
                  </a:cubicBezTo>
                  <a:cubicBezTo>
                    <a:pt x="120923" y="236108"/>
                    <a:pt x="95895" y="232963"/>
                    <a:pt x="137160" y="246718"/>
                  </a:cubicBezTo>
                  <a:cubicBezTo>
                    <a:pt x="147320" y="254338"/>
                    <a:pt x="157306" y="262196"/>
                    <a:pt x="167640" y="269578"/>
                  </a:cubicBezTo>
                  <a:cubicBezTo>
                    <a:pt x="175092" y="274901"/>
                    <a:pt x="183465" y="278955"/>
                    <a:pt x="190500" y="284818"/>
                  </a:cubicBezTo>
                  <a:cubicBezTo>
                    <a:pt x="198779" y="291717"/>
                    <a:pt x="204222" y="301967"/>
                    <a:pt x="213360" y="307678"/>
                  </a:cubicBezTo>
                  <a:cubicBezTo>
                    <a:pt x="224959" y="314927"/>
                    <a:pt x="238961" y="317363"/>
                    <a:pt x="251460" y="322918"/>
                  </a:cubicBezTo>
                  <a:cubicBezTo>
                    <a:pt x="261840" y="327531"/>
                    <a:pt x="271780" y="333078"/>
                    <a:pt x="281940" y="338158"/>
                  </a:cubicBezTo>
                  <a:cubicBezTo>
                    <a:pt x="287020" y="345778"/>
                    <a:pt x="291220" y="354065"/>
                    <a:pt x="297180" y="361018"/>
                  </a:cubicBezTo>
                  <a:cubicBezTo>
                    <a:pt x="306531" y="371927"/>
                    <a:pt x="316847" y="382036"/>
                    <a:pt x="327660" y="391498"/>
                  </a:cubicBezTo>
                  <a:cubicBezTo>
                    <a:pt x="347580" y="408928"/>
                    <a:pt x="373382" y="424519"/>
                    <a:pt x="396240" y="437218"/>
                  </a:cubicBezTo>
                  <a:cubicBezTo>
                    <a:pt x="406170" y="442735"/>
                    <a:pt x="416340" y="447845"/>
                    <a:pt x="426720" y="452458"/>
                  </a:cubicBezTo>
                  <a:cubicBezTo>
                    <a:pt x="439219" y="458013"/>
                    <a:pt x="452863" y="461055"/>
                    <a:pt x="464820" y="467698"/>
                  </a:cubicBezTo>
                  <a:cubicBezTo>
                    <a:pt x="475922" y="473866"/>
                    <a:pt x="484966" y="483176"/>
                    <a:pt x="495300" y="490558"/>
                  </a:cubicBezTo>
                  <a:cubicBezTo>
                    <a:pt x="502752" y="495881"/>
                    <a:pt x="510540" y="500718"/>
                    <a:pt x="518160" y="505798"/>
                  </a:cubicBezTo>
                  <a:cubicBezTo>
                    <a:pt x="523532" y="521913"/>
                    <a:pt x="542111" y="553553"/>
                    <a:pt x="495300" y="551518"/>
                  </a:cubicBezTo>
                  <a:cubicBezTo>
                    <a:pt x="446029" y="549376"/>
                    <a:pt x="398780" y="531198"/>
                    <a:pt x="350520" y="521038"/>
                  </a:cubicBezTo>
                  <a:cubicBezTo>
                    <a:pt x="270333" y="467580"/>
                    <a:pt x="336896" y="516272"/>
                    <a:pt x="266700" y="452458"/>
                  </a:cubicBezTo>
                  <a:cubicBezTo>
                    <a:pt x="167703" y="362460"/>
                    <a:pt x="259452" y="452830"/>
                    <a:pt x="198120" y="391498"/>
                  </a:cubicBezTo>
                  <a:cubicBezTo>
                    <a:pt x="195580" y="401658"/>
                    <a:pt x="190500" y="411505"/>
                    <a:pt x="190500" y="421978"/>
                  </a:cubicBezTo>
                  <a:cubicBezTo>
                    <a:pt x="190500" y="458928"/>
                    <a:pt x="202703" y="482086"/>
                    <a:pt x="220980" y="513418"/>
                  </a:cubicBezTo>
                  <a:cubicBezTo>
                    <a:pt x="230209" y="529239"/>
                    <a:pt x="239861" y="544962"/>
                    <a:pt x="251460" y="559138"/>
                  </a:cubicBezTo>
                  <a:cubicBezTo>
                    <a:pt x="262833" y="573039"/>
                    <a:pt x="277797" y="583665"/>
                    <a:pt x="289560" y="597238"/>
                  </a:cubicBezTo>
                  <a:cubicBezTo>
                    <a:pt x="369402" y="689363"/>
                    <a:pt x="319750" y="652925"/>
                    <a:pt x="373380" y="688678"/>
                  </a:cubicBezTo>
                  <a:cubicBezTo>
                    <a:pt x="367919" y="661375"/>
                    <a:pt x="361180" y="603625"/>
                    <a:pt x="342900" y="574378"/>
                  </a:cubicBezTo>
                  <a:cubicBezTo>
                    <a:pt x="337189" y="565240"/>
                    <a:pt x="327660" y="559138"/>
                    <a:pt x="320040" y="551518"/>
                  </a:cubicBezTo>
                  <a:cubicBezTo>
                    <a:pt x="317500" y="543898"/>
                    <a:pt x="312420" y="520626"/>
                    <a:pt x="312420" y="528658"/>
                  </a:cubicBezTo>
                  <a:cubicBezTo>
                    <a:pt x="312420" y="544108"/>
                    <a:pt x="313130" y="560559"/>
                    <a:pt x="320040" y="574378"/>
                  </a:cubicBezTo>
                  <a:cubicBezTo>
                    <a:pt x="324136" y="582569"/>
                    <a:pt x="335280" y="584538"/>
                    <a:pt x="342900" y="589618"/>
                  </a:cubicBezTo>
                  <a:cubicBezTo>
                    <a:pt x="337820" y="564218"/>
                    <a:pt x="333087" y="538746"/>
                    <a:pt x="327660" y="513418"/>
                  </a:cubicBezTo>
                  <a:cubicBezTo>
                    <a:pt x="325466" y="503178"/>
                    <a:pt x="323717" y="492744"/>
                    <a:pt x="320040" y="482938"/>
                  </a:cubicBezTo>
                  <a:cubicBezTo>
                    <a:pt x="316052" y="472302"/>
                    <a:pt x="301208" y="463234"/>
                    <a:pt x="304800" y="452458"/>
                  </a:cubicBezTo>
                  <a:cubicBezTo>
                    <a:pt x="307340" y="444838"/>
                    <a:pt x="320040" y="457538"/>
                    <a:pt x="327660" y="460078"/>
                  </a:cubicBezTo>
                  <a:cubicBezTo>
                    <a:pt x="345530" y="513689"/>
                    <a:pt x="322272" y="447506"/>
                    <a:pt x="350520" y="513418"/>
                  </a:cubicBezTo>
                  <a:cubicBezTo>
                    <a:pt x="353684" y="520801"/>
                    <a:pt x="354976" y="528895"/>
                    <a:pt x="358140" y="536278"/>
                  </a:cubicBezTo>
                  <a:cubicBezTo>
                    <a:pt x="362615" y="546719"/>
                    <a:pt x="376972" y="555982"/>
                    <a:pt x="373380" y="566758"/>
                  </a:cubicBezTo>
                  <a:cubicBezTo>
                    <a:pt x="370840" y="574378"/>
                    <a:pt x="358140" y="561678"/>
                    <a:pt x="350520" y="559138"/>
                  </a:cubicBezTo>
                  <a:cubicBezTo>
                    <a:pt x="352961" y="568904"/>
                    <a:pt x="360294" y="601546"/>
                    <a:pt x="365760" y="612478"/>
                  </a:cubicBezTo>
                  <a:cubicBezTo>
                    <a:pt x="369856" y="620669"/>
                    <a:pt x="373147" y="630626"/>
                    <a:pt x="381000" y="635338"/>
                  </a:cubicBezTo>
                  <a:cubicBezTo>
                    <a:pt x="387534" y="639258"/>
                    <a:pt x="396240" y="635338"/>
                    <a:pt x="403860" y="635338"/>
                  </a:cubicBezTo>
                </a:path>
              </a:pathLst>
            </a:custGeom>
            <a:noFill/>
            <a:ln w="15875" cap="flat">
              <a:solidFill>
                <a:srgbClr val="E36C0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3596967" y="3671048"/>
              <a:ext cx="809765" cy="1062386"/>
            </a:xfrm>
            <a:custGeom>
              <a:avLst/>
              <a:gdLst/>
              <a:ahLst/>
              <a:cxnLst/>
              <a:rect l="0" t="0" r="0" b="0"/>
              <a:pathLst>
                <a:path w="809766" h="1062387" extrusionOk="0">
                  <a:moveTo>
                    <a:pt x="769293" y="32272"/>
                  </a:moveTo>
                  <a:cubicBezTo>
                    <a:pt x="752851" y="59675"/>
                    <a:pt x="733646" y="96108"/>
                    <a:pt x="708333" y="116092"/>
                  </a:cubicBezTo>
                  <a:cubicBezTo>
                    <a:pt x="675153" y="142287"/>
                    <a:pt x="636053" y="160101"/>
                    <a:pt x="601653" y="184672"/>
                  </a:cubicBezTo>
                  <a:cubicBezTo>
                    <a:pt x="583873" y="197372"/>
                    <a:pt x="565670" y="209499"/>
                    <a:pt x="548313" y="222772"/>
                  </a:cubicBezTo>
                  <a:cubicBezTo>
                    <a:pt x="522474" y="242531"/>
                    <a:pt x="472113" y="283732"/>
                    <a:pt x="472113" y="283732"/>
                  </a:cubicBezTo>
                  <a:cubicBezTo>
                    <a:pt x="483432" y="227138"/>
                    <a:pt x="467611" y="259543"/>
                    <a:pt x="502593" y="230392"/>
                  </a:cubicBezTo>
                  <a:cubicBezTo>
                    <a:pt x="510872" y="223493"/>
                    <a:pt x="530272" y="197893"/>
                    <a:pt x="525453" y="207532"/>
                  </a:cubicBezTo>
                  <a:cubicBezTo>
                    <a:pt x="510040" y="238358"/>
                    <a:pt x="475574" y="275941"/>
                    <a:pt x="449253" y="298972"/>
                  </a:cubicBezTo>
                  <a:cubicBezTo>
                    <a:pt x="442361" y="305003"/>
                    <a:pt x="419917" y="320688"/>
                    <a:pt x="426393" y="314212"/>
                  </a:cubicBezTo>
                  <a:cubicBezTo>
                    <a:pt x="465608" y="274997"/>
                    <a:pt x="473817" y="288966"/>
                    <a:pt x="510213" y="238012"/>
                  </a:cubicBezTo>
                  <a:cubicBezTo>
                    <a:pt x="523418" y="219525"/>
                    <a:pt x="528408" y="196162"/>
                    <a:pt x="540693" y="177052"/>
                  </a:cubicBezTo>
                  <a:cubicBezTo>
                    <a:pt x="551421" y="160365"/>
                    <a:pt x="566093" y="146572"/>
                    <a:pt x="578793" y="131332"/>
                  </a:cubicBezTo>
                  <a:cubicBezTo>
                    <a:pt x="592450" y="172303"/>
                    <a:pt x="588183" y="145160"/>
                    <a:pt x="571173" y="207532"/>
                  </a:cubicBezTo>
                  <a:cubicBezTo>
                    <a:pt x="568417" y="217636"/>
                    <a:pt x="553080" y="238012"/>
                    <a:pt x="563553" y="238012"/>
                  </a:cubicBezTo>
                  <a:cubicBezTo>
                    <a:pt x="579817" y="238012"/>
                    <a:pt x="591241" y="220026"/>
                    <a:pt x="601653" y="207532"/>
                  </a:cubicBezTo>
                  <a:cubicBezTo>
                    <a:pt x="616993" y="189124"/>
                    <a:pt x="626113" y="166274"/>
                    <a:pt x="639753" y="146572"/>
                  </a:cubicBezTo>
                  <a:cubicBezTo>
                    <a:pt x="649011" y="133200"/>
                    <a:pt x="660073" y="121172"/>
                    <a:pt x="670233" y="108472"/>
                  </a:cubicBezTo>
                  <a:cubicBezTo>
                    <a:pt x="684632" y="65276"/>
                    <a:pt x="686636" y="67295"/>
                    <a:pt x="632133" y="146572"/>
                  </a:cubicBezTo>
                  <a:cubicBezTo>
                    <a:pt x="618558" y="166318"/>
                    <a:pt x="605507" y="186496"/>
                    <a:pt x="594033" y="207532"/>
                  </a:cubicBezTo>
                  <a:cubicBezTo>
                    <a:pt x="574995" y="242435"/>
                    <a:pt x="540693" y="314212"/>
                    <a:pt x="540693" y="314212"/>
                  </a:cubicBezTo>
                  <a:cubicBezTo>
                    <a:pt x="545773" y="321832"/>
                    <a:pt x="555933" y="327914"/>
                    <a:pt x="555933" y="337072"/>
                  </a:cubicBezTo>
                  <a:cubicBezTo>
                    <a:pt x="555933" y="392154"/>
                    <a:pt x="512875" y="404321"/>
                    <a:pt x="571173" y="375172"/>
                  </a:cubicBezTo>
                  <a:cubicBezTo>
                    <a:pt x="576253" y="365012"/>
                    <a:pt x="580777" y="354555"/>
                    <a:pt x="586413" y="344692"/>
                  </a:cubicBezTo>
                  <a:cubicBezTo>
                    <a:pt x="590957" y="336741"/>
                    <a:pt x="609604" y="317288"/>
                    <a:pt x="601653" y="321832"/>
                  </a:cubicBezTo>
                  <a:cubicBezTo>
                    <a:pt x="576508" y="336200"/>
                    <a:pt x="551164" y="352558"/>
                    <a:pt x="533073" y="375172"/>
                  </a:cubicBezTo>
                  <a:cubicBezTo>
                    <a:pt x="465381" y="459787"/>
                    <a:pt x="495114" y="428371"/>
                    <a:pt x="449253" y="474232"/>
                  </a:cubicBezTo>
                  <a:cubicBezTo>
                    <a:pt x="459413" y="448832"/>
                    <a:pt x="464558" y="420794"/>
                    <a:pt x="479733" y="398032"/>
                  </a:cubicBezTo>
                  <a:cubicBezTo>
                    <a:pt x="484813" y="390412"/>
                    <a:pt x="501818" y="369088"/>
                    <a:pt x="494973" y="375172"/>
                  </a:cubicBezTo>
                  <a:cubicBezTo>
                    <a:pt x="314173" y="535883"/>
                    <a:pt x="484530" y="393235"/>
                    <a:pt x="365433" y="512332"/>
                  </a:cubicBezTo>
                  <a:cubicBezTo>
                    <a:pt x="346341" y="531424"/>
                    <a:pt x="324793" y="547892"/>
                    <a:pt x="304473" y="565672"/>
                  </a:cubicBezTo>
                  <a:cubicBezTo>
                    <a:pt x="349823" y="474972"/>
                    <a:pt x="315285" y="532000"/>
                    <a:pt x="434013" y="413272"/>
                  </a:cubicBezTo>
                  <a:cubicBezTo>
                    <a:pt x="446713" y="400572"/>
                    <a:pt x="457169" y="385135"/>
                    <a:pt x="472113" y="375172"/>
                  </a:cubicBezTo>
                  <a:cubicBezTo>
                    <a:pt x="479733" y="370092"/>
                    <a:pt x="502008" y="354069"/>
                    <a:pt x="494973" y="359932"/>
                  </a:cubicBezTo>
                  <a:cubicBezTo>
                    <a:pt x="472725" y="378472"/>
                    <a:pt x="446871" y="392794"/>
                    <a:pt x="426393" y="413272"/>
                  </a:cubicBezTo>
                  <a:cubicBezTo>
                    <a:pt x="411153" y="428512"/>
                    <a:pt x="397915" y="446060"/>
                    <a:pt x="380673" y="458992"/>
                  </a:cubicBezTo>
                  <a:cubicBezTo>
                    <a:pt x="367042" y="469215"/>
                    <a:pt x="350193" y="474232"/>
                    <a:pt x="334953" y="481852"/>
                  </a:cubicBezTo>
                  <a:cubicBezTo>
                    <a:pt x="357813" y="456452"/>
                    <a:pt x="381521" y="431791"/>
                    <a:pt x="403533" y="405652"/>
                  </a:cubicBezTo>
                  <a:cubicBezTo>
                    <a:pt x="422187" y="383500"/>
                    <a:pt x="437113" y="358244"/>
                    <a:pt x="456873" y="337072"/>
                  </a:cubicBezTo>
                  <a:cubicBezTo>
                    <a:pt x="472851" y="319952"/>
                    <a:pt x="492433" y="306592"/>
                    <a:pt x="510213" y="291352"/>
                  </a:cubicBezTo>
                  <a:cubicBezTo>
                    <a:pt x="515293" y="276112"/>
                    <a:pt x="541299" y="248273"/>
                    <a:pt x="525453" y="245632"/>
                  </a:cubicBezTo>
                  <a:cubicBezTo>
                    <a:pt x="498278" y="241103"/>
                    <a:pt x="423610" y="325505"/>
                    <a:pt x="411153" y="337072"/>
                  </a:cubicBezTo>
                  <a:cubicBezTo>
                    <a:pt x="393993" y="353007"/>
                    <a:pt x="374813" y="366687"/>
                    <a:pt x="357813" y="382792"/>
                  </a:cubicBezTo>
                  <a:cubicBezTo>
                    <a:pt x="326521" y="412437"/>
                    <a:pt x="305763" y="456725"/>
                    <a:pt x="266373" y="474232"/>
                  </a:cubicBezTo>
                  <a:cubicBezTo>
                    <a:pt x="187413" y="509325"/>
                    <a:pt x="220168" y="493524"/>
                    <a:pt x="167313" y="519952"/>
                  </a:cubicBezTo>
                  <a:cubicBezTo>
                    <a:pt x="187755" y="492696"/>
                    <a:pt x="212275" y="458626"/>
                    <a:pt x="235893" y="436132"/>
                  </a:cubicBezTo>
                  <a:cubicBezTo>
                    <a:pt x="272402" y="401361"/>
                    <a:pt x="306960" y="363012"/>
                    <a:pt x="350193" y="337072"/>
                  </a:cubicBezTo>
                  <a:cubicBezTo>
                    <a:pt x="362893" y="329452"/>
                    <a:pt x="377820" y="303739"/>
                    <a:pt x="388293" y="314212"/>
                  </a:cubicBezTo>
                  <a:cubicBezTo>
                    <a:pt x="398453" y="324372"/>
                    <a:pt x="367223" y="333834"/>
                    <a:pt x="357813" y="344692"/>
                  </a:cubicBezTo>
                  <a:cubicBezTo>
                    <a:pt x="329792" y="377024"/>
                    <a:pt x="269882" y="455483"/>
                    <a:pt x="235893" y="489472"/>
                  </a:cubicBezTo>
                  <a:cubicBezTo>
                    <a:pt x="207953" y="517412"/>
                    <a:pt x="173991" y="540415"/>
                    <a:pt x="152073" y="573292"/>
                  </a:cubicBezTo>
                  <a:cubicBezTo>
                    <a:pt x="141913" y="588532"/>
                    <a:pt x="131017" y="603306"/>
                    <a:pt x="121593" y="619012"/>
                  </a:cubicBezTo>
                  <a:cubicBezTo>
                    <a:pt x="115749" y="628752"/>
                    <a:pt x="94994" y="649492"/>
                    <a:pt x="106353" y="649492"/>
                  </a:cubicBezTo>
                  <a:cubicBezTo>
                    <a:pt x="124669" y="649492"/>
                    <a:pt x="137420" y="630002"/>
                    <a:pt x="152073" y="619012"/>
                  </a:cubicBezTo>
                  <a:cubicBezTo>
                    <a:pt x="218490" y="569200"/>
                    <a:pt x="179268" y="592674"/>
                    <a:pt x="243513" y="535192"/>
                  </a:cubicBezTo>
                  <a:cubicBezTo>
                    <a:pt x="275748" y="506350"/>
                    <a:pt x="311987" y="481958"/>
                    <a:pt x="342573" y="451372"/>
                  </a:cubicBezTo>
                  <a:cubicBezTo>
                    <a:pt x="352733" y="441212"/>
                    <a:pt x="358685" y="420892"/>
                    <a:pt x="373053" y="420892"/>
                  </a:cubicBezTo>
                  <a:cubicBezTo>
                    <a:pt x="384412" y="420892"/>
                    <a:pt x="364909" y="442502"/>
                    <a:pt x="357813" y="451372"/>
                  </a:cubicBezTo>
                  <a:cubicBezTo>
                    <a:pt x="344349" y="468202"/>
                    <a:pt x="327333" y="481852"/>
                    <a:pt x="312093" y="497092"/>
                  </a:cubicBezTo>
                  <a:lnTo>
                    <a:pt x="319713" y="489472"/>
                  </a:lnTo>
                  <a:cubicBezTo>
                    <a:pt x="342573" y="466612"/>
                    <a:pt x="366136" y="444434"/>
                    <a:pt x="388293" y="420892"/>
                  </a:cubicBezTo>
                  <a:cubicBezTo>
                    <a:pt x="466053" y="338272"/>
                    <a:pt x="409896" y="378067"/>
                    <a:pt x="494973" y="329452"/>
                  </a:cubicBezTo>
                  <a:cubicBezTo>
                    <a:pt x="409125" y="439828"/>
                    <a:pt x="478281" y="359864"/>
                    <a:pt x="380673" y="451372"/>
                  </a:cubicBezTo>
                  <a:cubicBezTo>
                    <a:pt x="359708" y="471026"/>
                    <a:pt x="338110" y="490256"/>
                    <a:pt x="319713" y="512332"/>
                  </a:cubicBezTo>
                  <a:cubicBezTo>
                    <a:pt x="312441" y="521058"/>
                    <a:pt x="293268" y="540945"/>
                    <a:pt x="304473" y="542812"/>
                  </a:cubicBezTo>
                  <a:cubicBezTo>
                    <a:pt x="325879" y="546380"/>
                    <a:pt x="346284" y="530165"/>
                    <a:pt x="365433" y="519952"/>
                  </a:cubicBezTo>
                  <a:cubicBezTo>
                    <a:pt x="421355" y="490127"/>
                    <a:pt x="479016" y="421609"/>
                    <a:pt x="517833" y="382792"/>
                  </a:cubicBezTo>
                  <a:cubicBezTo>
                    <a:pt x="548098" y="352527"/>
                    <a:pt x="551148" y="357318"/>
                    <a:pt x="510213" y="367552"/>
                  </a:cubicBezTo>
                  <a:lnTo>
                    <a:pt x="418773" y="458992"/>
                  </a:lnTo>
                  <a:cubicBezTo>
                    <a:pt x="398453" y="479312"/>
                    <a:pt x="379750" y="501390"/>
                    <a:pt x="357813" y="519952"/>
                  </a:cubicBezTo>
                  <a:cubicBezTo>
                    <a:pt x="314171" y="556880"/>
                    <a:pt x="198700" y="664384"/>
                    <a:pt x="296853" y="558052"/>
                  </a:cubicBezTo>
                  <a:cubicBezTo>
                    <a:pt x="370592" y="478168"/>
                    <a:pt x="329866" y="529272"/>
                    <a:pt x="411153" y="451372"/>
                  </a:cubicBezTo>
                  <a:cubicBezTo>
                    <a:pt x="452648" y="411606"/>
                    <a:pt x="496279" y="373604"/>
                    <a:pt x="533073" y="329452"/>
                  </a:cubicBezTo>
                  <a:cubicBezTo>
                    <a:pt x="558473" y="298972"/>
                    <a:pt x="637328" y="209957"/>
                    <a:pt x="609273" y="238012"/>
                  </a:cubicBezTo>
                  <a:cubicBezTo>
                    <a:pt x="601653" y="245632"/>
                    <a:pt x="593029" y="252366"/>
                    <a:pt x="586413" y="260872"/>
                  </a:cubicBezTo>
                  <a:cubicBezTo>
                    <a:pt x="575168" y="275330"/>
                    <a:pt x="567101" y="292074"/>
                    <a:pt x="555933" y="306592"/>
                  </a:cubicBezTo>
                  <a:cubicBezTo>
                    <a:pt x="541655" y="325153"/>
                    <a:pt x="524842" y="341646"/>
                    <a:pt x="510213" y="359932"/>
                  </a:cubicBezTo>
                  <a:cubicBezTo>
                    <a:pt x="475532" y="403283"/>
                    <a:pt x="457892" y="435113"/>
                    <a:pt x="418773" y="474232"/>
                  </a:cubicBezTo>
                  <a:cubicBezTo>
                    <a:pt x="409793" y="483212"/>
                    <a:pt x="432653" y="452732"/>
                    <a:pt x="441633" y="443752"/>
                  </a:cubicBezTo>
                  <a:cubicBezTo>
                    <a:pt x="459413" y="425972"/>
                    <a:pt x="477863" y="408838"/>
                    <a:pt x="494973" y="390412"/>
                  </a:cubicBezTo>
                  <a:cubicBezTo>
                    <a:pt x="555993" y="324698"/>
                    <a:pt x="567878" y="298148"/>
                    <a:pt x="624513" y="207532"/>
                  </a:cubicBezTo>
                  <a:cubicBezTo>
                    <a:pt x="686031" y="109103"/>
                    <a:pt x="630421" y="198048"/>
                    <a:pt x="670233" y="108472"/>
                  </a:cubicBezTo>
                  <a:cubicBezTo>
                    <a:pt x="673952" y="100103"/>
                    <a:pt x="693664" y="81516"/>
                    <a:pt x="685473" y="85612"/>
                  </a:cubicBezTo>
                  <a:cubicBezTo>
                    <a:pt x="672622" y="92038"/>
                    <a:pt x="665153" y="105932"/>
                    <a:pt x="654993" y="116092"/>
                  </a:cubicBezTo>
                  <a:cubicBezTo>
                    <a:pt x="639425" y="152416"/>
                    <a:pt x="629126" y="185389"/>
                    <a:pt x="601653" y="215152"/>
                  </a:cubicBezTo>
                  <a:cubicBezTo>
                    <a:pt x="583339" y="234992"/>
                    <a:pt x="561013" y="250712"/>
                    <a:pt x="540693" y="268492"/>
                  </a:cubicBezTo>
                  <a:cubicBezTo>
                    <a:pt x="527993" y="291352"/>
                    <a:pt x="519084" y="316776"/>
                    <a:pt x="502593" y="337072"/>
                  </a:cubicBezTo>
                  <a:cubicBezTo>
                    <a:pt x="386584" y="479852"/>
                    <a:pt x="488395" y="313554"/>
                    <a:pt x="403533" y="436132"/>
                  </a:cubicBezTo>
                  <a:cubicBezTo>
                    <a:pt x="391877" y="452969"/>
                    <a:pt x="384956" y="472808"/>
                    <a:pt x="373053" y="489472"/>
                  </a:cubicBezTo>
                  <a:cubicBezTo>
                    <a:pt x="368422" y="495956"/>
                    <a:pt x="299841" y="565372"/>
                    <a:pt x="304473" y="588532"/>
                  </a:cubicBezTo>
                  <a:cubicBezTo>
                    <a:pt x="306527" y="598801"/>
                    <a:pt x="324793" y="583452"/>
                    <a:pt x="334953" y="580912"/>
                  </a:cubicBezTo>
                  <a:cubicBezTo>
                    <a:pt x="438834" y="494344"/>
                    <a:pt x="327032" y="596535"/>
                    <a:pt x="411153" y="489472"/>
                  </a:cubicBezTo>
                  <a:cubicBezTo>
                    <a:pt x="426688" y="469700"/>
                    <a:pt x="447502" y="454668"/>
                    <a:pt x="464493" y="436132"/>
                  </a:cubicBezTo>
                  <a:cubicBezTo>
                    <a:pt x="495493" y="402314"/>
                    <a:pt x="492292" y="403393"/>
                    <a:pt x="510213" y="367552"/>
                  </a:cubicBezTo>
                  <a:cubicBezTo>
                    <a:pt x="491393" y="461650"/>
                    <a:pt x="521135" y="338089"/>
                    <a:pt x="441633" y="497092"/>
                  </a:cubicBezTo>
                  <a:cubicBezTo>
                    <a:pt x="423853" y="532652"/>
                    <a:pt x="403058" y="566858"/>
                    <a:pt x="388293" y="603772"/>
                  </a:cubicBezTo>
                  <a:cubicBezTo>
                    <a:pt x="383213" y="616472"/>
                    <a:pt x="377856" y="629065"/>
                    <a:pt x="373053" y="641872"/>
                  </a:cubicBezTo>
                  <a:cubicBezTo>
                    <a:pt x="370233" y="649393"/>
                    <a:pt x="359007" y="669551"/>
                    <a:pt x="365433" y="664732"/>
                  </a:cubicBezTo>
                  <a:cubicBezTo>
                    <a:pt x="381303" y="652829"/>
                    <a:pt x="390128" y="633636"/>
                    <a:pt x="403533" y="619012"/>
                  </a:cubicBezTo>
                  <a:cubicBezTo>
                    <a:pt x="418097" y="603124"/>
                    <a:pt x="434547" y="589048"/>
                    <a:pt x="449253" y="573292"/>
                  </a:cubicBezTo>
                  <a:cubicBezTo>
                    <a:pt x="470122" y="550932"/>
                    <a:pt x="489251" y="526984"/>
                    <a:pt x="510213" y="504712"/>
                  </a:cubicBezTo>
                  <a:cubicBezTo>
                    <a:pt x="619286" y="388822"/>
                    <a:pt x="529246" y="494065"/>
                    <a:pt x="609273" y="398032"/>
                  </a:cubicBezTo>
                  <a:cubicBezTo>
                    <a:pt x="597162" y="428309"/>
                    <a:pt x="594048" y="439153"/>
                    <a:pt x="578793" y="466612"/>
                  </a:cubicBezTo>
                  <a:cubicBezTo>
                    <a:pt x="571600" y="479559"/>
                    <a:pt x="562557" y="491465"/>
                    <a:pt x="555933" y="504712"/>
                  </a:cubicBezTo>
                  <a:cubicBezTo>
                    <a:pt x="552341" y="511896"/>
                    <a:pt x="550520" y="519849"/>
                    <a:pt x="548313" y="527572"/>
                  </a:cubicBezTo>
                  <a:cubicBezTo>
                    <a:pt x="545436" y="537642"/>
                    <a:pt x="534884" y="566766"/>
                    <a:pt x="540693" y="558052"/>
                  </a:cubicBezTo>
                  <a:cubicBezTo>
                    <a:pt x="556445" y="534423"/>
                    <a:pt x="566093" y="507252"/>
                    <a:pt x="578793" y="481852"/>
                  </a:cubicBezTo>
                  <a:cubicBezTo>
                    <a:pt x="586413" y="466612"/>
                    <a:pt x="595325" y="451952"/>
                    <a:pt x="601653" y="436132"/>
                  </a:cubicBezTo>
                  <a:cubicBezTo>
                    <a:pt x="606733" y="423432"/>
                    <a:pt x="609856" y="409761"/>
                    <a:pt x="616893" y="398032"/>
                  </a:cubicBezTo>
                  <a:cubicBezTo>
                    <a:pt x="625261" y="384086"/>
                    <a:pt x="638641" y="373653"/>
                    <a:pt x="647373" y="359932"/>
                  </a:cubicBezTo>
                  <a:cubicBezTo>
                    <a:pt x="656521" y="345557"/>
                    <a:pt x="662613" y="329452"/>
                    <a:pt x="670233" y="314212"/>
                  </a:cubicBezTo>
                  <a:cubicBezTo>
                    <a:pt x="672773" y="298972"/>
                    <a:pt x="677853" y="283942"/>
                    <a:pt x="677853" y="268492"/>
                  </a:cubicBezTo>
                  <a:cubicBezTo>
                    <a:pt x="677853" y="258019"/>
                    <a:pt x="680563" y="236290"/>
                    <a:pt x="670233" y="238012"/>
                  </a:cubicBezTo>
                  <a:cubicBezTo>
                    <a:pt x="652517" y="240965"/>
                    <a:pt x="645557" y="264180"/>
                    <a:pt x="632133" y="276112"/>
                  </a:cubicBezTo>
                  <a:cubicBezTo>
                    <a:pt x="622641" y="284549"/>
                    <a:pt x="610149" y="289532"/>
                    <a:pt x="601653" y="298972"/>
                  </a:cubicBezTo>
                  <a:cubicBezTo>
                    <a:pt x="587036" y="315213"/>
                    <a:pt x="578421" y="336301"/>
                    <a:pt x="563553" y="352312"/>
                  </a:cubicBezTo>
                  <a:cubicBezTo>
                    <a:pt x="545180" y="372098"/>
                    <a:pt x="521685" y="386560"/>
                    <a:pt x="502593" y="405652"/>
                  </a:cubicBezTo>
                  <a:cubicBezTo>
                    <a:pt x="483501" y="424744"/>
                    <a:pt x="467498" y="446708"/>
                    <a:pt x="449253" y="466612"/>
                  </a:cubicBezTo>
                  <a:cubicBezTo>
                    <a:pt x="439544" y="477204"/>
                    <a:pt x="428124" y="486183"/>
                    <a:pt x="418773" y="497092"/>
                  </a:cubicBezTo>
                  <a:cubicBezTo>
                    <a:pt x="412813" y="504045"/>
                    <a:pt x="407629" y="511761"/>
                    <a:pt x="403533" y="519952"/>
                  </a:cubicBezTo>
                  <a:cubicBezTo>
                    <a:pt x="399941" y="527136"/>
                    <a:pt x="389487" y="547631"/>
                    <a:pt x="395913" y="542812"/>
                  </a:cubicBezTo>
                  <a:cubicBezTo>
                    <a:pt x="422244" y="523064"/>
                    <a:pt x="486051" y="451412"/>
                    <a:pt x="510213" y="420892"/>
                  </a:cubicBezTo>
                  <a:cubicBezTo>
                    <a:pt x="543953" y="378273"/>
                    <a:pt x="609273" y="291352"/>
                    <a:pt x="609273" y="291352"/>
                  </a:cubicBezTo>
                  <a:cubicBezTo>
                    <a:pt x="622935" y="250366"/>
                    <a:pt x="649605" y="159580"/>
                    <a:pt x="677853" y="131332"/>
                  </a:cubicBezTo>
                  <a:lnTo>
                    <a:pt x="700713" y="108472"/>
                  </a:lnTo>
                  <a:cubicBezTo>
                    <a:pt x="703253" y="98312"/>
                    <a:pt x="715738" y="70587"/>
                    <a:pt x="708333" y="77992"/>
                  </a:cubicBezTo>
                  <a:cubicBezTo>
                    <a:pt x="693853" y="92472"/>
                    <a:pt x="689509" y="114495"/>
                    <a:pt x="677853" y="131332"/>
                  </a:cubicBezTo>
                  <a:cubicBezTo>
                    <a:pt x="666561" y="147643"/>
                    <a:pt x="651656" y="161182"/>
                    <a:pt x="639753" y="177052"/>
                  </a:cubicBezTo>
                  <a:cubicBezTo>
                    <a:pt x="628763" y="191705"/>
                    <a:pt x="621104" y="208790"/>
                    <a:pt x="609273" y="222772"/>
                  </a:cubicBezTo>
                  <a:cubicBezTo>
                    <a:pt x="593031" y="241967"/>
                    <a:pt x="571468" y="256340"/>
                    <a:pt x="555933" y="276112"/>
                  </a:cubicBezTo>
                  <a:cubicBezTo>
                    <a:pt x="543281" y="292214"/>
                    <a:pt x="536812" y="312413"/>
                    <a:pt x="525453" y="329452"/>
                  </a:cubicBezTo>
                  <a:cubicBezTo>
                    <a:pt x="516431" y="342984"/>
                    <a:pt x="503341" y="353606"/>
                    <a:pt x="494973" y="367552"/>
                  </a:cubicBezTo>
                  <a:cubicBezTo>
                    <a:pt x="487936" y="379281"/>
                    <a:pt x="485850" y="393418"/>
                    <a:pt x="479733" y="405652"/>
                  </a:cubicBezTo>
                  <a:cubicBezTo>
                    <a:pt x="475637" y="413843"/>
                    <a:pt x="469573" y="420892"/>
                    <a:pt x="464493" y="428512"/>
                  </a:cubicBezTo>
                  <a:cubicBezTo>
                    <a:pt x="467033" y="415812"/>
                    <a:pt x="467303" y="402437"/>
                    <a:pt x="472113" y="390412"/>
                  </a:cubicBezTo>
                  <a:cubicBezTo>
                    <a:pt x="477614" y="376661"/>
                    <a:pt x="486964" y="364770"/>
                    <a:pt x="494973" y="352312"/>
                  </a:cubicBezTo>
                  <a:cubicBezTo>
                    <a:pt x="509830" y="329201"/>
                    <a:pt x="523530" y="305186"/>
                    <a:pt x="540693" y="283732"/>
                  </a:cubicBezTo>
                  <a:cubicBezTo>
                    <a:pt x="598797" y="211102"/>
                    <a:pt x="574940" y="267807"/>
                    <a:pt x="616893" y="192292"/>
                  </a:cubicBezTo>
                  <a:cubicBezTo>
                    <a:pt x="633443" y="162503"/>
                    <a:pt x="641325" y="127462"/>
                    <a:pt x="662613" y="100852"/>
                  </a:cubicBezTo>
                  <a:cubicBezTo>
                    <a:pt x="672773" y="88152"/>
                    <a:pt x="696621" y="46875"/>
                    <a:pt x="693093" y="62752"/>
                  </a:cubicBezTo>
                  <a:cubicBezTo>
                    <a:pt x="684700" y="100519"/>
                    <a:pt x="661741" y="133511"/>
                    <a:pt x="647373" y="169432"/>
                  </a:cubicBezTo>
                  <a:cubicBezTo>
                    <a:pt x="611392" y="259383"/>
                    <a:pt x="630968" y="222174"/>
                    <a:pt x="594033" y="283732"/>
                  </a:cubicBezTo>
                  <a:cubicBezTo>
                    <a:pt x="591493" y="293892"/>
                    <a:pt x="577699" y="308403"/>
                    <a:pt x="586413" y="314212"/>
                  </a:cubicBezTo>
                  <a:cubicBezTo>
                    <a:pt x="608258" y="328775"/>
                    <a:pt x="639580" y="261218"/>
                    <a:pt x="639753" y="260872"/>
                  </a:cubicBezTo>
                  <a:cubicBezTo>
                    <a:pt x="648404" y="243570"/>
                    <a:pt x="654296" y="224997"/>
                    <a:pt x="662613" y="207532"/>
                  </a:cubicBezTo>
                  <a:cubicBezTo>
                    <a:pt x="679706" y="171637"/>
                    <a:pt x="698173" y="136412"/>
                    <a:pt x="715953" y="100852"/>
                  </a:cubicBezTo>
                  <a:cubicBezTo>
                    <a:pt x="729230" y="74297"/>
                    <a:pt x="736704" y="61460"/>
                    <a:pt x="746433" y="32272"/>
                  </a:cubicBezTo>
                  <a:cubicBezTo>
                    <a:pt x="749745" y="22337"/>
                    <a:pt x="758737" y="-7575"/>
                    <a:pt x="754053" y="1792"/>
                  </a:cubicBezTo>
                  <a:cubicBezTo>
                    <a:pt x="746869" y="16160"/>
                    <a:pt x="745337" y="32832"/>
                    <a:pt x="738813" y="47512"/>
                  </a:cubicBezTo>
                  <a:cubicBezTo>
                    <a:pt x="735094" y="55881"/>
                    <a:pt x="727669" y="62181"/>
                    <a:pt x="723573" y="70372"/>
                  </a:cubicBezTo>
                  <a:cubicBezTo>
                    <a:pt x="717456" y="82606"/>
                    <a:pt x="714450" y="96238"/>
                    <a:pt x="708333" y="108472"/>
                  </a:cubicBezTo>
                  <a:cubicBezTo>
                    <a:pt x="704237" y="116663"/>
                    <a:pt x="697189" y="123141"/>
                    <a:pt x="693093" y="131332"/>
                  </a:cubicBezTo>
                  <a:cubicBezTo>
                    <a:pt x="686976" y="143566"/>
                    <a:pt x="682178" y="156456"/>
                    <a:pt x="677853" y="169432"/>
                  </a:cubicBezTo>
                  <a:cubicBezTo>
                    <a:pt x="674541" y="179367"/>
                    <a:pt x="662828" y="192507"/>
                    <a:pt x="670233" y="199912"/>
                  </a:cubicBezTo>
                  <a:cubicBezTo>
                    <a:pt x="676709" y="206388"/>
                    <a:pt x="680929" y="185003"/>
                    <a:pt x="685473" y="177052"/>
                  </a:cubicBezTo>
                  <a:cubicBezTo>
                    <a:pt x="691109" y="167189"/>
                    <a:pt x="695196" y="156502"/>
                    <a:pt x="700713" y="146572"/>
                  </a:cubicBezTo>
                  <a:cubicBezTo>
                    <a:pt x="707906" y="133625"/>
                    <a:pt x="716949" y="121719"/>
                    <a:pt x="723573" y="108472"/>
                  </a:cubicBezTo>
                  <a:cubicBezTo>
                    <a:pt x="729690" y="96238"/>
                    <a:pt x="731564" y="81971"/>
                    <a:pt x="738813" y="70372"/>
                  </a:cubicBezTo>
                  <a:cubicBezTo>
                    <a:pt x="744524" y="61234"/>
                    <a:pt x="754053" y="55132"/>
                    <a:pt x="761673" y="47512"/>
                  </a:cubicBezTo>
                  <a:cubicBezTo>
                    <a:pt x="759133" y="57672"/>
                    <a:pt x="756325" y="67769"/>
                    <a:pt x="754053" y="77992"/>
                  </a:cubicBezTo>
                  <a:cubicBezTo>
                    <a:pt x="751243" y="90635"/>
                    <a:pt x="749574" y="103527"/>
                    <a:pt x="746433" y="116092"/>
                  </a:cubicBezTo>
                  <a:cubicBezTo>
                    <a:pt x="741948" y="134031"/>
                    <a:pt x="735678" y="151493"/>
                    <a:pt x="731193" y="169432"/>
                  </a:cubicBezTo>
                  <a:cubicBezTo>
                    <a:pt x="721284" y="209070"/>
                    <a:pt x="723695" y="217001"/>
                    <a:pt x="715953" y="260872"/>
                  </a:cubicBezTo>
                  <a:cubicBezTo>
                    <a:pt x="711451" y="286381"/>
                    <a:pt x="706995" y="311942"/>
                    <a:pt x="700713" y="337072"/>
                  </a:cubicBezTo>
                  <a:cubicBezTo>
                    <a:pt x="698173" y="347232"/>
                    <a:pt x="682620" y="367552"/>
                    <a:pt x="693093" y="367552"/>
                  </a:cubicBezTo>
                  <a:cubicBezTo>
                    <a:pt x="705793" y="367552"/>
                    <a:pt x="708333" y="347232"/>
                    <a:pt x="715953" y="337072"/>
                  </a:cubicBezTo>
                  <a:cubicBezTo>
                    <a:pt x="718493" y="324372"/>
                    <a:pt x="719851" y="311377"/>
                    <a:pt x="723573" y="298972"/>
                  </a:cubicBezTo>
                  <a:cubicBezTo>
                    <a:pt x="727503" y="285871"/>
                    <a:pt x="743138" y="247896"/>
                    <a:pt x="738813" y="260872"/>
                  </a:cubicBezTo>
                  <a:cubicBezTo>
                    <a:pt x="737926" y="263532"/>
                    <a:pt x="715953" y="325556"/>
                    <a:pt x="715953" y="337072"/>
                  </a:cubicBezTo>
                  <a:cubicBezTo>
                    <a:pt x="715953" y="345104"/>
                    <a:pt x="720409" y="321595"/>
                    <a:pt x="723573" y="314212"/>
                  </a:cubicBezTo>
                  <a:cubicBezTo>
                    <a:pt x="728048" y="303771"/>
                    <a:pt x="734444" y="294217"/>
                    <a:pt x="738813" y="283732"/>
                  </a:cubicBezTo>
                  <a:cubicBezTo>
                    <a:pt x="747160" y="263700"/>
                    <a:pt x="753124" y="242719"/>
                    <a:pt x="761673" y="222772"/>
                  </a:cubicBezTo>
                  <a:cubicBezTo>
                    <a:pt x="768385" y="207111"/>
                    <a:pt x="777980" y="192780"/>
                    <a:pt x="784533" y="177052"/>
                  </a:cubicBezTo>
                  <a:cubicBezTo>
                    <a:pt x="790712" y="162223"/>
                    <a:pt x="795157" y="146719"/>
                    <a:pt x="799773" y="131332"/>
                  </a:cubicBezTo>
                  <a:cubicBezTo>
                    <a:pt x="802782" y="121301"/>
                    <a:pt x="814798" y="93447"/>
                    <a:pt x="807393" y="100852"/>
                  </a:cubicBezTo>
                  <a:cubicBezTo>
                    <a:pt x="797721" y="110524"/>
                    <a:pt x="797233" y="126252"/>
                    <a:pt x="792153" y="138952"/>
                  </a:cubicBezTo>
                  <a:cubicBezTo>
                    <a:pt x="785246" y="180393"/>
                    <a:pt x="787649" y="186060"/>
                    <a:pt x="769293" y="222772"/>
                  </a:cubicBezTo>
                  <a:cubicBezTo>
                    <a:pt x="765701" y="229956"/>
                    <a:pt x="774373" y="207532"/>
                    <a:pt x="776913" y="199912"/>
                  </a:cubicBezTo>
                  <a:cubicBezTo>
                    <a:pt x="779453" y="171972"/>
                    <a:pt x="788013" y="143931"/>
                    <a:pt x="784533" y="116092"/>
                  </a:cubicBezTo>
                  <a:cubicBezTo>
                    <a:pt x="776828" y="54449"/>
                    <a:pt x="761673" y="210239"/>
                    <a:pt x="761673" y="161812"/>
                  </a:cubicBezTo>
                  <a:cubicBezTo>
                    <a:pt x="761673" y="135162"/>
                    <a:pt x="777807" y="86294"/>
                    <a:pt x="784533" y="62752"/>
                  </a:cubicBezTo>
                  <a:cubicBezTo>
                    <a:pt x="787073" y="42432"/>
                    <a:pt x="812631" y="1792"/>
                    <a:pt x="792153" y="1792"/>
                  </a:cubicBezTo>
                  <a:cubicBezTo>
                    <a:pt x="768191" y="1792"/>
                    <a:pt x="767345" y="42814"/>
                    <a:pt x="754053" y="62752"/>
                  </a:cubicBezTo>
                  <a:cubicBezTo>
                    <a:pt x="747008" y="73319"/>
                    <a:pt x="738813" y="83072"/>
                    <a:pt x="731193" y="93232"/>
                  </a:cubicBezTo>
                  <a:cubicBezTo>
                    <a:pt x="728653" y="103392"/>
                    <a:pt x="728257" y="114345"/>
                    <a:pt x="723573" y="123712"/>
                  </a:cubicBezTo>
                  <a:cubicBezTo>
                    <a:pt x="715382" y="140095"/>
                    <a:pt x="688651" y="187201"/>
                    <a:pt x="693093" y="169432"/>
                  </a:cubicBezTo>
                  <a:cubicBezTo>
                    <a:pt x="695633" y="159272"/>
                    <a:pt x="702767" y="128683"/>
                    <a:pt x="700713" y="138952"/>
                  </a:cubicBezTo>
                  <a:cubicBezTo>
                    <a:pt x="696120" y="161915"/>
                    <a:pt x="693267" y="185449"/>
                    <a:pt x="685473" y="207532"/>
                  </a:cubicBezTo>
                  <a:cubicBezTo>
                    <a:pt x="677912" y="228955"/>
                    <a:pt x="663430" y="247398"/>
                    <a:pt x="654993" y="268492"/>
                  </a:cubicBezTo>
                  <a:cubicBezTo>
                    <a:pt x="648125" y="285661"/>
                    <a:pt x="644833" y="304052"/>
                    <a:pt x="639753" y="321832"/>
                  </a:cubicBezTo>
                  <a:cubicBezTo>
                    <a:pt x="647373" y="331992"/>
                    <a:pt x="651008" y="357470"/>
                    <a:pt x="662613" y="352312"/>
                  </a:cubicBezTo>
                  <a:cubicBezTo>
                    <a:pt x="685824" y="341996"/>
                    <a:pt x="694871" y="312891"/>
                    <a:pt x="708333" y="291352"/>
                  </a:cubicBezTo>
                  <a:cubicBezTo>
                    <a:pt x="733046" y="251811"/>
                    <a:pt x="759596" y="212725"/>
                    <a:pt x="776913" y="169432"/>
                  </a:cubicBezTo>
                  <a:cubicBezTo>
                    <a:pt x="781993" y="156732"/>
                    <a:pt x="786598" y="143831"/>
                    <a:pt x="792153" y="131332"/>
                  </a:cubicBezTo>
                  <a:cubicBezTo>
                    <a:pt x="796766" y="120952"/>
                    <a:pt x="815425" y="108884"/>
                    <a:pt x="807393" y="100852"/>
                  </a:cubicBezTo>
                  <a:lnTo>
                    <a:pt x="784533" y="123712"/>
                  </a:lnTo>
                  <a:cubicBezTo>
                    <a:pt x="779453" y="138952"/>
                    <a:pt x="775472" y="154603"/>
                    <a:pt x="769293" y="169432"/>
                  </a:cubicBezTo>
                  <a:cubicBezTo>
                    <a:pt x="762740" y="185160"/>
                    <a:pt x="751515" y="198889"/>
                    <a:pt x="746433" y="215152"/>
                  </a:cubicBezTo>
                  <a:cubicBezTo>
                    <a:pt x="732812" y="258740"/>
                    <a:pt x="728611" y="314592"/>
                    <a:pt x="723573" y="359932"/>
                  </a:cubicBezTo>
                  <a:cubicBezTo>
                    <a:pt x="737612" y="402049"/>
                    <a:pt x="724645" y="379554"/>
                    <a:pt x="746433" y="344692"/>
                  </a:cubicBezTo>
                  <a:cubicBezTo>
                    <a:pt x="752144" y="335554"/>
                    <a:pt x="761673" y="329452"/>
                    <a:pt x="769293" y="321832"/>
                  </a:cubicBezTo>
                  <a:cubicBezTo>
                    <a:pt x="771833" y="309132"/>
                    <a:pt x="773772" y="296297"/>
                    <a:pt x="776913" y="283732"/>
                  </a:cubicBezTo>
                  <a:cubicBezTo>
                    <a:pt x="778861" y="275940"/>
                    <a:pt x="788743" y="254031"/>
                    <a:pt x="784533" y="260872"/>
                  </a:cubicBezTo>
                  <a:cubicBezTo>
                    <a:pt x="760095" y="300583"/>
                    <a:pt x="736806" y="341086"/>
                    <a:pt x="715953" y="382792"/>
                  </a:cubicBezTo>
                  <a:cubicBezTo>
                    <a:pt x="708333" y="398032"/>
                    <a:pt x="699210" y="412609"/>
                    <a:pt x="693093" y="428512"/>
                  </a:cubicBezTo>
                  <a:cubicBezTo>
                    <a:pt x="686455" y="445771"/>
                    <a:pt x="683291" y="464178"/>
                    <a:pt x="677853" y="481852"/>
                  </a:cubicBezTo>
                  <a:cubicBezTo>
                    <a:pt x="673129" y="497206"/>
                    <a:pt x="662613" y="511508"/>
                    <a:pt x="662613" y="527572"/>
                  </a:cubicBezTo>
                  <a:cubicBezTo>
                    <a:pt x="662613" y="538931"/>
                    <a:pt x="673240" y="507472"/>
                    <a:pt x="677853" y="497092"/>
                  </a:cubicBezTo>
                  <a:cubicBezTo>
                    <a:pt x="683408" y="484593"/>
                    <a:pt x="686976" y="471226"/>
                    <a:pt x="693093" y="458992"/>
                  </a:cubicBezTo>
                  <a:cubicBezTo>
                    <a:pt x="722636" y="399906"/>
                    <a:pt x="696800" y="470731"/>
                    <a:pt x="715953" y="413272"/>
                  </a:cubicBezTo>
                  <a:cubicBezTo>
                    <a:pt x="718493" y="479312"/>
                    <a:pt x="717848" y="545552"/>
                    <a:pt x="723573" y="611392"/>
                  </a:cubicBezTo>
                  <a:cubicBezTo>
                    <a:pt x="724269" y="619394"/>
                    <a:pt x="729618" y="596408"/>
                    <a:pt x="731193" y="588532"/>
                  </a:cubicBezTo>
                  <a:cubicBezTo>
                    <a:pt x="734715" y="570920"/>
                    <a:pt x="736830" y="553043"/>
                    <a:pt x="738813" y="535192"/>
                  </a:cubicBezTo>
                  <a:cubicBezTo>
                    <a:pt x="741911" y="507308"/>
                    <a:pt x="746433" y="479427"/>
                    <a:pt x="746433" y="451372"/>
                  </a:cubicBezTo>
                  <a:cubicBezTo>
                    <a:pt x="746433" y="430894"/>
                    <a:pt x="741353" y="492012"/>
                    <a:pt x="738813" y="512332"/>
                  </a:cubicBezTo>
                  <a:cubicBezTo>
                    <a:pt x="741353" y="545352"/>
                    <a:pt x="738401" y="579263"/>
                    <a:pt x="746433" y="611392"/>
                  </a:cubicBezTo>
                  <a:cubicBezTo>
                    <a:pt x="749574" y="623957"/>
                    <a:pt x="751802" y="586046"/>
                    <a:pt x="754053" y="573292"/>
                  </a:cubicBezTo>
                  <a:cubicBezTo>
                    <a:pt x="772684" y="467719"/>
                    <a:pt x="778526" y="454152"/>
                    <a:pt x="761673" y="504712"/>
                  </a:cubicBezTo>
                  <a:lnTo>
                    <a:pt x="746433" y="611392"/>
                  </a:lnTo>
                  <a:cubicBezTo>
                    <a:pt x="743893" y="629172"/>
                    <a:pt x="735860" y="682448"/>
                    <a:pt x="738813" y="664732"/>
                  </a:cubicBezTo>
                  <a:cubicBezTo>
                    <a:pt x="741353" y="649492"/>
                    <a:pt x="744084" y="634283"/>
                    <a:pt x="746433" y="619012"/>
                  </a:cubicBezTo>
                  <a:cubicBezTo>
                    <a:pt x="749164" y="601260"/>
                    <a:pt x="751100" y="583388"/>
                    <a:pt x="754053" y="565672"/>
                  </a:cubicBezTo>
                  <a:cubicBezTo>
                    <a:pt x="776338" y="431964"/>
                    <a:pt x="744390" y="648555"/>
                    <a:pt x="769293" y="474232"/>
                  </a:cubicBezTo>
                  <a:cubicBezTo>
                    <a:pt x="771833" y="545352"/>
                    <a:pt x="769832" y="616780"/>
                    <a:pt x="776913" y="687592"/>
                  </a:cubicBezTo>
                  <a:cubicBezTo>
                    <a:pt x="778951" y="707969"/>
                    <a:pt x="781419" y="646872"/>
                    <a:pt x="784533" y="626632"/>
                  </a:cubicBezTo>
                  <a:cubicBezTo>
                    <a:pt x="786502" y="613831"/>
                    <a:pt x="789613" y="601232"/>
                    <a:pt x="792153" y="588532"/>
                  </a:cubicBezTo>
                  <a:cubicBezTo>
                    <a:pt x="789613" y="484392"/>
                    <a:pt x="794256" y="379828"/>
                    <a:pt x="784533" y="276112"/>
                  </a:cubicBezTo>
                  <a:cubicBezTo>
                    <a:pt x="782347" y="252797"/>
                    <a:pt x="792711" y="344692"/>
                    <a:pt x="769293" y="344692"/>
                  </a:cubicBezTo>
                  <a:cubicBezTo>
                    <a:pt x="746292" y="344692"/>
                    <a:pt x="781424" y="253558"/>
                    <a:pt x="776913" y="276112"/>
                  </a:cubicBezTo>
                  <a:cubicBezTo>
                    <a:pt x="769868" y="311335"/>
                    <a:pt x="768718" y="347569"/>
                    <a:pt x="761673" y="382792"/>
                  </a:cubicBezTo>
                  <a:cubicBezTo>
                    <a:pt x="755993" y="411190"/>
                    <a:pt x="745325" y="438393"/>
                    <a:pt x="738813" y="466612"/>
                  </a:cubicBezTo>
                  <a:cubicBezTo>
                    <a:pt x="730076" y="504472"/>
                    <a:pt x="706529" y="618606"/>
                    <a:pt x="715953" y="580912"/>
                  </a:cubicBezTo>
                  <a:cubicBezTo>
                    <a:pt x="718493" y="570752"/>
                    <a:pt x="720817" y="560536"/>
                    <a:pt x="723573" y="550432"/>
                  </a:cubicBezTo>
                  <a:cubicBezTo>
                    <a:pt x="728438" y="532592"/>
                    <a:pt x="734938" y="515173"/>
                    <a:pt x="738813" y="497092"/>
                  </a:cubicBezTo>
                  <a:cubicBezTo>
                    <a:pt x="742576" y="479530"/>
                    <a:pt x="744205" y="461574"/>
                    <a:pt x="746433" y="443752"/>
                  </a:cubicBezTo>
                  <a:cubicBezTo>
                    <a:pt x="749286" y="420929"/>
                    <a:pt x="751513" y="398032"/>
                    <a:pt x="754053" y="375172"/>
                  </a:cubicBezTo>
                  <a:cubicBezTo>
                    <a:pt x="751513" y="329452"/>
                    <a:pt x="762871" y="280750"/>
                    <a:pt x="746433" y="238012"/>
                  </a:cubicBezTo>
                  <a:cubicBezTo>
                    <a:pt x="740595" y="222832"/>
                    <a:pt x="725519" y="262959"/>
                    <a:pt x="715953" y="276112"/>
                  </a:cubicBezTo>
                  <a:cubicBezTo>
                    <a:pt x="705180" y="290925"/>
                    <a:pt x="695114" y="306258"/>
                    <a:pt x="685473" y="321832"/>
                  </a:cubicBezTo>
                  <a:cubicBezTo>
                    <a:pt x="636496" y="400948"/>
                    <a:pt x="625046" y="421863"/>
                    <a:pt x="586413" y="489472"/>
                  </a:cubicBezTo>
                  <a:cubicBezTo>
                    <a:pt x="576253" y="507252"/>
                    <a:pt x="563538" y="523799"/>
                    <a:pt x="555933" y="542812"/>
                  </a:cubicBezTo>
                  <a:cubicBezTo>
                    <a:pt x="550853" y="555512"/>
                    <a:pt x="527717" y="576587"/>
                    <a:pt x="540693" y="580912"/>
                  </a:cubicBezTo>
                  <a:cubicBezTo>
                    <a:pt x="556122" y="586055"/>
                    <a:pt x="566093" y="560592"/>
                    <a:pt x="578793" y="550432"/>
                  </a:cubicBezTo>
                  <a:cubicBezTo>
                    <a:pt x="586413" y="532652"/>
                    <a:pt x="593416" y="514595"/>
                    <a:pt x="601653" y="497092"/>
                  </a:cubicBezTo>
                  <a:cubicBezTo>
                    <a:pt x="613745" y="471397"/>
                    <a:pt x="657933" y="399076"/>
                    <a:pt x="639753" y="420892"/>
                  </a:cubicBezTo>
                  <a:cubicBezTo>
                    <a:pt x="627053" y="436132"/>
                    <a:pt x="612381" y="449925"/>
                    <a:pt x="601653" y="466612"/>
                  </a:cubicBezTo>
                  <a:cubicBezTo>
                    <a:pt x="572344" y="512204"/>
                    <a:pt x="572449" y="527046"/>
                    <a:pt x="555933" y="573292"/>
                  </a:cubicBezTo>
                  <a:cubicBezTo>
                    <a:pt x="548634" y="593729"/>
                    <a:pt x="540693" y="613932"/>
                    <a:pt x="533073" y="634252"/>
                  </a:cubicBezTo>
                  <a:cubicBezTo>
                    <a:pt x="529730" y="654310"/>
                    <a:pt x="514864" y="715103"/>
                    <a:pt x="533073" y="733312"/>
                  </a:cubicBezTo>
                  <a:cubicBezTo>
                    <a:pt x="541105" y="741344"/>
                    <a:pt x="553393" y="723152"/>
                    <a:pt x="563553" y="718072"/>
                  </a:cubicBezTo>
                  <a:cubicBezTo>
                    <a:pt x="638494" y="624396"/>
                    <a:pt x="539390" y="755469"/>
                    <a:pt x="632133" y="588532"/>
                  </a:cubicBezTo>
                  <a:cubicBezTo>
                    <a:pt x="657533" y="542812"/>
                    <a:pt x="687730" y="499445"/>
                    <a:pt x="708333" y="451372"/>
                  </a:cubicBezTo>
                  <a:cubicBezTo>
                    <a:pt x="728949" y="403269"/>
                    <a:pt x="732195" y="399772"/>
                    <a:pt x="746433" y="352312"/>
                  </a:cubicBezTo>
                  <a:cubicBezTo>
                    <a:pt x="749442" y="342281"/>
                    <a:pt x="759862" y="313118"/>
                    <a:pt x="754053" y="321832"/>
                  </a:cubicBezTo>
                  <a:cubicBezTo>
                    <a:pt x="743323" y="337927"/>
                    <a:pt x="739373" y="357643"/>
                    <a:pt x="731193" y="375172"/>
                  </a:cubicBezTo>
                  <a:cubicBezTo>
                    <a:pt x="721586" y="395759"/>
                    <a:pt x="710320" y="415545"/>
                    <a:pt x="700713" y="436132"/>
                  </a:cubicBezTo>
                  <a:cubicBezTo>
                    <a:pt x="673721" y="493971"/>
                    <a:pt x="679690" y="488690"/>
                    <a:pt x="654993" y="550432"/>
                  </a:cubicBezTo>
                  <a:cubicBezTo>
                    <a:pt x="618532" y="641585"/>
                    <a:pt x="641627" y="565170"/>
                    <a:pt x="616893" y="672352"/>
                  </a:cubicBezTo>
                  <a:cubicBezTo>
                    <a:pt x="614538" y="682556"/>
                    <a:pt x="604589" y="712199"/>
                    <a:pt x="609273" y="702832"/>
                  </a:cubicBezTo>
                  <a:cubicBezTo>
                    <a:pt x="618941" y="683497"/>
                    <a:pt x="633245" y="621994"/>
                    <a:pt x="639753" y="603772"/>
                  </a:cubicBezTo>
                  <a:cubicBezTo>
                    <a:pt x="646259" y="585555"/>
                    <a:pt x="655429" y="568393"/>
                    <a:pt x="662613" y="550432"/>
                  </a:cubicBezTo>
                  <a:cubicBezTo>
                    <a:pt x="670673" y="530282"/>
                    <a:pt x="677413" y="509622"/>
                    <a:pt x="685473" y="489472"/>
                  </a:cubicBezTo>
                  <a:cubicBezTo>
                    <a:pt x="692657" y="471511"/>
                    <a:pt x="699682" y="453434"/>
                    <a:pt x="708333" y="436132"/>
                  </a:cubicBezTo>
                  <a:cubicBezTo>
                    <a:pt x="712429" y="427941"/>
                    <a:pt x="725794" y="404387"/>
                    <a:pt x="723573" y="413272"/>
                  </a:cubicBezTo>
                  <a:cubicBezTo>
                    <a:pt x="716418" y="441891"/>
                    <a:pt x="689618" y="484880"/>
                    <a:pt x="677853" y="512332"/>
                  </a:cubicBezTo>
                  <a:cubicBezTo>
                    <a:pt x="669304" y="532279"/>
                    <a:pt x="664170" y="553626"/>
                    <a:pt x="654993" y="573292"/>
                  </a:cubicBezTo>
                  <a:cubicBezTo>
                    <a:pt x="646333" y="591849"/>
                    <a:pt x="634222" y="608602"/>
                    <a:pt x="624513" y="626632"/>
                  </a:cubicBezTo>
                  <a:cubicBezTo>
                    <a:pt x="581041" y="707365"/>
                    <a:pt x="624456" y="638147"/>
                    <a:pt x="571173" y="718072"/>
                  </a:cubicBezTo>
                  <a:cubicBezTo>
                    <a:pt x="573713" y="738392"/>
                    <a:pt x="560477" y="769874"/>
                    <a:pt x="578793" y="779032"/>
                  </a:cubicBezTo>
                  <a:cubicBezTo>
                    <a:pt x="594033" y="786652"/>
                    <a:pt x="595922" y="749358"/>
                    <a:pt x="601653" y="733312"/>
                  </a:cubicBezTo>
                  <a:cubicBezTo>
                    <a:pt x="608698" y="713587"/>
                    <a:pt x="609539" y="691964"/>
                    <a:pt x="616893" y="672352"/>
                  </a:cubicBezTo>
                  <a:cubicBezTo>
                    <a:pt x="686642" y="486354"/>
                    <a:pt x="615900" y="721548"/>
                    <a:pt x="662613" y="558052"/>
                  </a:cubicBezTo>
                  <a:cubicBezTo>
                    <a:pt x="660073" y="525032"/>
                    <a:pt x="666311" y="490116"/>
                    <a:pt x="654993" y="458992"/>
                  </a:cubicBezTo>
                  <a:cubicBezTo>
                    <a:pt x="651863" y="450385"/>
                    <a:pt x="637854" y="467081"/>
                    <a:pt x="632133" y="474232"/>
                  </a:cubicBezTo>
                  <a:cubicBezTo>
                    <a:pt x="627115" y="480504"/>
                    <a:pt x="628770" y="490281"/>
                    <a:pt x="624513" y="497092"/>
                  </a:cubicBezTo>
                  <a:cubicBezTo>
                    <a:pt x="615893" y="510884"/>
                    <a:pt x="603599" y="522039"/>
                    <a:pt x="594033" y="535192"/>
                  </a:cubicBezTo>
                  <a:cubicBezTo>
                    <a:pt x="583260" y="550005"/>
                    <a:pt x="573387" y="565459"/>
                    <a:pt x="563553" y="580912"/>
                  </a:cubicBezTo>
                  <a:cubicBezTo>
                    <a:pt x="555602" y="593407"/>
                    <a:pt x="547317" y="605765"/>
                    <a:pt x="540693" y="619012"/>
                  </a:cubicBezTo>
                  <a:cubicBezTo>
                    <a:pt x="537101" y="626196"/>
                    <a:pt x="527393" y="647552"/>
                    <a:pt x="533073" y="641872"/>
                  </a:cubicBezTo>
                  <a:cubicBezTo>
                    <a:pt x="597166" y="577779"/>
                    <a:pt x="580084" y="582786"/>
                    <a:pt x="616893" y="527572"/>
                  </a:cubicBezTo>
                  <a:cubicBezTo>
                    <a:pt x="623938" y="517005"/>
                    <a:pt x="632133" y="507252"/>
                    <a:pt x="639753" y="497092"/>
                  </a:cubicBezTo>
                  <a:cubicBezTo>
                    <a:pt x="642293" y="486932"/>
                    <a:pt x="657846" y="466612"/>
                    <a:pt x="647373" y="466612"/>
                  </a:cubicBezTo>
                  <a:cubicBezTo>
                    <a:pt x="636014" y="466612"/>
                    <a:pt x="638153" y="487459"/>
                    <a:pt x="632133" y="497092"/>
                  </a:cubicBezTo>
                  <a:cubicBezTo>
                    <a:pt x="625402" y="507862"/>
                    <a:pt x="615807" y="516682"/>
                    <a:pt x="609273" y="527572"/>
                  </a:cubicBezTo>
                  <a:cubicBezTo>
                    <a:pt x="600507" y="542183"/>
                    <a:pt x="571173" y="580912"/>
                    <a:pt x="586413" y="573292"/>
                  </a:cubicBezTo>
                  <a:cubicBezTo>
                    <a:pt x="605956" y="563520"/>
                    <a:pt x="611813" y="537732"/>
                    <a:pt x="624513" y="519952"/>
                  </a:cubicBezTo>
                  <a:cubicBezTo>
                    <a:pt x="629593" y="504712"/>
                    <a:pt x="635137" y="489619"/>
                    <a:pt x="639753" y="474232"/>
                  </a:cubicBezTo>
                  <a:cubicBezTo>
                    <a:pt x="642762" y="464201"/>
                    <a:pt x="654778" y="436347"/>
                    <a:pt x="647373" y="443752"/>
                  </a:cubicBezTo>
                  <a:cubicBezTo>
                    <a:pt x="627946" y="463179"/>
                    <a:pt x="615284" y="488478"/>
                    <a:pt x="601653" y="512332"/>
                  </a:cubicBezTo>
                  <a:cubicBezTo>
                    <a:pt x="584746" y="541920"/>
                    <a:pt x="555933" y="603772"/>
                    <a:pt x="555933" y="603772"/>
                  </a:cubicBezTo>
                  <a:cubicBezTo>
                    <a:pt x="558473" y="629172"/>
                    <a:pt x="555481" y="655755"/>
                    <a:pt x="563553" y="679972"/>
                  </a:cubicBezTo>
                  <a:cubicBezTo>
                    <a:pt x="566865" y="689907"/>
                    <a:pt x="574050" y="659562"/>
                    <a:pt x="571173" y="649492"/>
                  </a:cubicBezTo>
                  <a:cubicBezTo>
                    <a:pt x="567722" y="637413"/>
                    <a:pt x="535282" y="617945"/>
                    <a:pt x="525453" y="611392"/>
                  </a:cubicBezTo>
                  <a:cubicBezTo>
                    <a:pt x="517833" y="613932"/>
                    <a:pt x="508273" y="613332"/>
                    <a:pt x="502593" y="619012"/>
                  </a:cubicBezTo>
                  <a:cubicBezTo>
                    <a:pt x="485240" y="636365"/>
                    <a:pt x="480931" y="666528"/>
                    <a:pt x="494973" y="687592"/>
                  </a:cubicBezTo>
                  <a:cubicBezTo>
                    <a:pt x="508921" y="708514"/>
                    <a:pt x="548313" y="740932"/>
                    <a:pt x="548313" y="740932"/>
                  </a:cubicBezTo>
                  <a:cubicBezTo>
                    <a:pt x="573324" y="815964"/>
                    <a:pt x="566035" y="770391"/>
                    <a:pt x="388293" y="756172"/>
                  </a:cubicBezTo>
                  <a:cubicBezTo>
                    <a:pt x="367987" y="754547"/>
                    <a:pt x="359299" y="742870"/>
                    <a:pt x="342573" y="733312"/>
                  </a:cubicBezTo>
                  <a:cubicBezTo>
                    <a:pt x="332710" y="727676"/>
                    <a:pt x="321956" y="723708"/>
                    <a:pt x="312093" y="718072"/>
                  </a:cubicBezTo>
                  <a:cubicBezTo>
                    <a:pt x="304142" y="713528"/>
                    <a:pt x="297921" y="705728"/>
                    <a:pt x="289233" y="702832"/>
                  </a:cubicBezTo>
                  <a:cubicBezTo>
                    <a:pt x="254113" y="691125"/>
                    <a:pt x="248541" y="701536"/>
                    <a:pt x="220653" y="687592"/>
                  </a:cubicBezTo>
                  <a:cubicBezTo>
                    <a:pt x="212462" y="683496"/>
                    <a:pt x="206211" y="675960"/>
                    <a:pt x="197793" y="672352"/>
                  </a:cubicBezTo>
                  <a:cubicBezTo>
                    <a:pt x="188167" y="668227"/>
                    <a:pt x="177248" y="668044"/>
                    <a:pt x="167313" y="664732"/>
                  </a:cubicBezTo>
                  <a:cubicBezTo>
                    <a:pt x="154337" y="660407"/>
                    <a:pt x="141447" y="655609"/>
                    <a:pt x="129213" y="649492"/>
                  </a:cubicBezTo>
                  <a:cubicBezTo>
                    <a:pt x="121022" y="645396"/>
                    <a:pt x="115041" y="637148"/>
                    <a:pt x="106353" y="634252"/>
                  </a:cubicBezTo>
                  <a:cubicBezTo>
                    <a:pt x="91696" y="629366"/>
                    <a:pt x="75873" y="629172"/>
                    <a:pt x="60633" y="626632"/>
                  </a:cubicBezTo>
                  <a:cubicBezTo>
                    <a:pt x="80953" y="636792"/>
                    <a:pt x="102690" y="644510"/>
                    <a:pt x="121593" y="657112"/>
                  </a:cubicBezTo>
                  <a:cubicBezTo>
                    <a:pt x="129213" y="662192"/>
                    <a:pt x="135878" y="669136"/>
                    <a:pt x="144453" y="672352"/>
                  </a:cubicBezTo>
                  <a:cubicBezTo>
                    <a:pt x="156580" y="676900"/>
                    <a:pt x="169853" y="677432"/>
                    <a:pt x="182553" y="679972"/>
                  </a:cubicBezTo>
                  <a:cubicBezTo>
                    <a:pt x="190173" y="685052"/>
                    <a:pt x="196838" y="691996"/>
                    <a:pt x="205413" y="695212"/>
                  </a:cubicBezTo>
                  <a:cubicBezTo>
                    <a:pt x="217540" y="699760"/>
                    <a:pt x="230948" y="699691"/>
                    <a:pt x="243513" y="702832"/>
                  </a:cubicBezTo>
                  <a:cubicBezTo>
                    <a:pt x="251305" y="704780"/>
                    <a:pt x="258650" y="708245"/>
                    <a:pt x="266373" y="710452"/>
                  </a:cubicBezTo>
                  <a:cubicBezTo>
                    <a:pt x="285707" y="715976"/>
                    <a:pt x="301443" y="717862"/>
                    <a:pt x="319713" y="725692"/>
                  </a:cubicBezTo>
                  <a:cubicBezTo>
                    <a:pt x="413227" y="765769"/>
                    <a:pt x="296526" y="717908"/>
                    <a:pt x="373053" y="756172"/>
                  </a:cubicBezTo>
                  <a:cubicBezTo>
                    <a:pt x="390471" y="764881"/>
                    <a:pt x="416623" y="767065"/>
                    <a:pt x="434013" y="771412"/>
                  </a:cubicBezTo>
                  <a:cubicBezTo>
                    <a:pt x="441805" y="773360"/>
                    <a:pt x="449081" y="777084"/>
                    <a:pt x="456873" y="779032"/>
                  </a:cubicBezTo>
                  <a:cubicBezTo>
                    <a:pt x="469438" y="782173"/>
                    <a:pt x="482273" y="784112"/>
                    <a:pt x="494973" y="786652"/>
                  </a:cubicBezTo>
                  <a:cubicBezTo>
                    <a:pt x="505133" y="791732"/>
                    <a:pt x="514906" y="797673"/>
                    <a:pt x="525453" y="801892"/>
                  </a:cubicBezTo>
                  <a:cubicBezTo>
                    <a:pt x="540368" y="807858"/>
                    <a:pt x="557807" y="808221"/>
                    <a:pt x="571173" y="817132"/>
                  </a:cubicBezTo>
                  <a:lnTo>
                    <a:pt x="594033" y="832372"/>
                  </a:lnTo>
                  <a:cubicBezTo>
                    <a:pt x="652453" y="829832"/>
                    <a:pt x="711761" y="835212"/>
                    <a:pt x="769293" y="824752"/>
                  </a:cubicBezTo>
                  <a:cubicBezTo>
                    <a:pt x="777196" y="823315"/>
                    <a:pt x="768356" y="806347"/>
                    <a:pt x="761673" y="801892"/>
                  </a:cubicBezTo>
                  <a:cubicBezTo>
                    <a:pt x="750897" y="794708"/>
                    <a:pt x="736138" y="797413"/>
                    <a:pt x="723573" y="794272"/>
                  </a:cubicBezTo>
                  <a:cubicBezTo>
                    <a:pt x="705634" y="789787"/>
                    <a:pt x="688013" y="784112"/>
                    <a:pt x="670233" y="779032"/>
                  </a:cubicBezTo>
                  <a:cubicBezTo>
                    <a:pt x="564632" y="713031"/>
                    <a:pt x="617452" y="742824"/>
                    <a:pt x="449253" y="664732"/>
                  </a:cubicBezTo>
                  <a:cubicBezTo>
                    <a:pt x="431708" y="656586"/>
                    <a:pt x="413769" y="649312"/>
                    <a:pt x="395913" y="641872"/>
                  </a:cubicBezTo>
                  <a:cubicBezTo>
                    <a:pt x="383287" y="636611"/>
                    <a:pt x="346214" y="619383"/>
                    <a:pt x="357813" y="626632"/>
                  </a:cubicBezTo>
                  <a:cubicBezTo>
                    <a:pt x="404693" y="655932"/>
                    <a:pt x="421357" y="670673"/>
                    <a:pt x="472113" y="687592"/>
                  </a:cubicBezTo>
                  <a:cubicBezTo>
                    <a:pt x="491984" y="694216"/>
                    <a:pt x="512534" y="698724"/>
                    <a:pt x="533073" y="702832"/>
                  </a:cubicBezTo>
                  <a:cubicBezTo>
                    <a:pt x="550685" y="706354"/>
                    <a:pt x="568661" y="707721"/>
                    <a:pt x="586413" y="710452"/>
                  </a:cubicBezTo>
                  <a:cubicBezTo>
                    <a:pt x="601684" y="712801"/>
                    <a:pt x="647583" y="718072"/>
                    <a:pt x="632133" y="718072"/>
                  </a:cubicBezTo>
                  <a:cubicBezTo>
                    <a:pt x="555891" y="718072"/>
                    <a:pt x="479733" y="712992"/>
                    <a:pt x="403533" y="710452"/>
                  </a:cubicBezTo>
                  <a:cubicBezTo>
                    <a:pt x="393373" y="712992"/>
                    <a:pt x="383526" y="718072"/>
                    <a:pt x="373053" y="718072"/>
                  </a:cubicBezTo>
                  <a:cubicBezTo>
                    <a:pt x="317115" y="718072"/>
                    <a:pt x="258804" y="693767"/>
                    <a:pt x="205413" y="710452"/>
                  </a:cubicBezTo>
                  <a:cubicBezTo>
                    <a:pt x="184841" y="716881"/>
                    <a:pt x="235024" y="741853"/>
                    <a:pt x="251133" y="756172"/>
                  </a:cubicBezTo>
                  <a:cubicBezTo>
                    <a:pt x="257978" y="762256"/>
                    <a:pt x="266373" y="766332"/>
                    <a:pt x="273993" y="771412"/>
                  </a:cubicBezTo>
                  <a:cubicBezTo>
                    <a:pt x="281613" y="768872"/>
                    <a:pt x="293870" y="771250"/>
                    <a:pt x="296853" y="763792"/>
                  </a:cubicBezTo>
                  <a:cubicBezTo>
                    <a:pt x="300742" y="754068"/>
                    <a:pt x="279607" y="737437"/>
                    <a:pt x="289233" y="733312"/>
                  </a:cubicBezTo>
                  <a:cubicBezTo>
                    <a:pt x="308055" y="725245"/>
                    <a:pt x="329873" y="738392"/>
                    <a:pt x="350193" y="740932"/>
                  </a:cubicBezTo>
                  <a:cubicBezTo>
                    <a:pt x="388410" y="715454"/>
                    <a:pt x="381404" y="731068"/>
                    <a:pt x="334953" y="679972"/>
                  </a:cubicBezTo>
                  <a:cubicBezTo>
                    <a:pt x="322871" y="666682"/>
                    <a:pt x="311378" y="652436"/>
                    <a:pt x="296853" y="641872"/>
                  </a:cubicBezTo>
                  <a:cubicBezTo>
                    <a:pt x="274470" y="625594"/>
                    <a:pt x="252909" y="619604"/>
                    <a:pt x="228273" y="611392"/>
                  </a:cubicBezTo>
                  <a:cubicBezTo>
                    <a:pt x="233353" y="626632"/>
                    <a:pt x="233478" y="644568"/>
                    <a:pt x="243513" y="657112"/>
                  </a:cubicBezTo>
                  <a:cubicBezTo>
                    <a:pt x="254955" y="671415"/>
                    <a:pt x="273106" y="678908"/>
                    <a:pt x="289233" y="687592"/>
                  </a:cubicBezTo>
                  <a:cubicBezTo>
                    <a:pt x="336811" y="713211"/>
                    <a:pt x="339437" y="709929"/>
                    <a:pt x="388293" y="718072"/>
                  </a:cubicBezTo>
                  <a:cubicBezTo>
                    <a:pt x="423519" y="694588"/>
                    <a:pt x="427157" y="702716"/>
                    <a:pt x="365433" y="664732"/>
                  </a:cubicBezTo>
                  <a:cubicBezTo>
                    <a:pt x="348958" y="654594"/>
                    <a:pt x="329395" y="650523"/>
                    <a:pt x="312093" y="641872"/>
                  </a:cubicBezTo>
                  <a:cubicBezTo>
                    <a:pt x="219477" y="595564"/>
                    <a:pt x="300407" y="620648"/>
                    <a:pt x="190173" y="596152"/>
                  </a:cubicBezTo>
                  <a:cubicBezTo>
                    <a:pt x="152073" y="601232"/>
                    <a:pt x="110772" y="595285"/>
                    <a:pt x="75873" y="611392"/>
                  </a:cubicBezTo>
                  <a:cubicBezTo>
                    <a:pt x="65559" y="616152"/>
                    <a:pt x="83721" y="633247"/>
                    <a:pt x="91113" y="641872"/>
                  </a:cubicBezTo>
                  <a:cubicBezTo>
                    <a:pt x="116103" y="671027"/>
                    <a:pt x="130781" y="666263"/>
                    <a:pt x="167313" y="672352"/>
                  </a:cubicBezTo>
                  <a:cubicBezTo>
                    <a:pt x="225733" y="667272"/>
                    <a:pt x="285165" y="669072"/>
                    <a:pt x="342573" y="657112"/>
                  </a:cubicBezTo>
                  <a:cubicBezTo>
                    <a:pt x="350436" y="655474"/>
                    <a:pt x="351329" y="642203"/>
                    <a:pt x="350193" y="634252"/>
                  </a:cubicBezTo>
                  <a:cubicBezTo>
                    <a:pt x="348587" y="623007"/>
                    <a:pt x="343578" y="611164"/>
                    <a:pt x="334953" y="603772"/>
                  </a:cubicBezTo>
                  <a:cubicBezTo>
                    <a:pt x="324568" y="594870"/>
                    <a:pt x="309553" y="593612"/>
                    <a:pt x="296853" y="588532"/>
                  </a:cubicBezTo>
                  <a:cubicBezTo>
                    <a:pt x="187631" y="603095"/>
                    <a:pt x="194715" y="571828"/>
                    <a:pt x="159693" y="641872"/>
                  </a:cubicBezTo>
                  <a:cubicBezTo>
                    <a:pt x="156101" y="649056"/>
                    <a:pt x="154613" y="657112"/>
                    <a:pt x="152073" y="664732"/>
                  </a:cubicBezTo>
                  <a:cubicBezTo>
                    <a:pt x="154613" y="679972"/>
                    <a:pt x="151123" y="697597"/>
                    <a:pt x="159693" y="710452"/>
                  </a:cubicBezTo>
                  <a:cubicBezTo>
                    <a:pt x="176381" y="735484"/>
                    <a:pt x="219341" y="736903"/>
                    <a:pt x="243513" y="740932"/>
                  </a:cubicBezTo>
                  <a:cubicBezTo>
                    <a:pt x="281613" y="738392"/>
                    <a:pt x="320244" y="740143"/>
                    <a:pt x="357813" y="733312"/>
                  </a:cubicBezTo>
                  <a:cubicBezTo>
                    <a:pt x="376845" y="729852"/>
                    <a:pt x="395058" y="721182"/>
                    <a:pt x="411153" y="710452"/>
                  </a:cubicBezTo>
                  <a:cubicBezTo>
                    <a:pt x="434693" y="694759"/>
                    <a:pt x="455122" y="664527"/>
                    <a:pt x="472113" y="641872"/>
                  </a:cubicBezTo>
                  <a:cubicBezTo>
                    <a:pt x="469573" y="626632"/>
                    <a:pt x="479679" y="598999"/>
                    <a:pt x="464493" y="596152"/>
                  </a:cubicBezTo>
                  <a:cubicBezTo>
                    <a:pt x="404284" y="584863"/>
                    <a:pt x="351216" y="610369"/>
                    <a:pt x="312093" y="649492"/>
                  </a:cubicBezTo>
                  <a:cubicBezTo>
                    <a:pt x="300593" y="660992"/>
                    <a:pt x="291773" y="674892"/>
                    <a:pt x="281613" y="687592"/>
                  </a:cubicBezTo>
                  <a:cubicBezTo>
                    <a:pt x="286693" y="702832"/>
                    <a:pt x="285494" y="721953"/>
                    <a:pt x="296853" y="733312"/>
                  </a:cubicBezTo>
                  <a:cubicBezTo>
                    <a:pt x="302533" y="738992"/>
                    <a:pt x="313287" y="730511"/>
                    <a:pt x="319713" y="725692"/>
                  </a:cubicBezTo>
                  <a:cubicBezTo>
                    <a:pt x="334081" y="714916"/>
                    <a:pt x="344389" y="699524"/>
                    <a:pt x="357813" y="687592"/>
                  </a:cubicBezTo>
                  <a:cubicBezTo>
                    <a:pt x="367305" y="679155"/>
                    <a:pt x="378133" y="672352"/>
                    <a:pt x="388293" y="664732"/>
                  </a:cubicBezTo>
                  <a:cubicBezTo>
                    <a:pt x="393373" y="652032"/>
                    <a:pt x="398730" y="639439"/>
                    <a:pt x="403533" y="626632"/>
                  </a:cubicBezTo>
                  <a:cubicBezTo>
                    <a:pt x="406353" y="619111"/>
                    <a:pt x="412836" y="611626"/>
                    <a:pt x="411153" y="603772"/>
                  </a:cubicBezTo>
                  <a:cubicBezTo>
                    <a:pt x="404924" y="574702"/>
                    <a:pt x="390833" y="547892"/>
                    <a:pt x="380673" y="519952"/>
                  </a:cubicBezTo>
                  <a:cubicBezTo>
                    <a:pt x="340033" y="522492"/>
                    <a:pt x="298460" y="518548"/>
                    <a:pt x="258753" y="527572"/>
                  </a:cubicBezTo>
                  <a:cubicBezTo>
                    <a:pt x="233873" y="533226"/>
                    <a:pt x="200257" y="570828"/>
                    <a:pt x="182553" y="588532"/>
                  </a:cubicBezTo>
                  <a:cubicBezTo>
                    <a:pt x="180013" y="598692"/>
                    <a:pt x="170249" y="609645"/>
                    <a:pt x="174933" y="619012"/>
                  </a:cubicBezTo>
                  <a:cubicBezTo>
                    <a:pt x="180013" y="629172"/>
                    <a:pt x="194248" y="636345"/>
                    <a:pt x="205413" y="634252"/>
                  </a:cubicBezTo>
                  <a:cubicBezTo>
                    <a:pt x="266547" y="622789"/>
                    <a:pt x="286602" y="603840"/>
                    <a:pt x="327333" y="573292"/>
                  </a:cubicBezTo>
                  <a:cubicBezTo>
                    <a:pt x="332413" y="563132"/>
                    <a:pt x="338098" y="553253"/>
                    <a:pt x="342573" y="542812"/>
                  </a:cubicBezTo>
                  <a:cubicBezTo>
                    <a:pt x="345737" y="535429"/>
                    <a:pt x="358225" y="519952"/>
                    <a:pt x="350193" y="519952"/>
                  </a:cubicBezTo>
                  <a:cubicBezTo>
                    <a:pt x="337493" y="519952"/>
                    <a:pt x="329630" y="534878"/>
                    <a:pt x="319713" y="542812"/>
                  </a:cubicBezTo>
                  <a:cubicBezTo>
                    <a:pt x="291523" y="565364"/>
                    <a:pt x="255918" y="581355"/>
                    <a:pt x="235893" y="611392"/>
                  </a:cubicBezTo>
                  <a:cubicBezTo>
                    <a:pt x="225733" y="626632"/>
                    <a:pt x="192461" y="644160"/>
                    <a:pt x="205413" y="657112"/>
                  </a:cubicBezTo>
                  <a:cubicBezTo>
                    <a:pt x="218365" y="670064"/>
                    <a:pt x="236830" y="638074"/>
                    <a:pt x="251133" y="626632"/>
                  </a:cubicBezTo>
                  <a:cubicBezTo>
                    <a:pt x="275016" y="607525"/>
                    <a:pt x="297631" y="586834"/>
                    <a:pt x="319713" y="565672"/>
                  </a:cubicBezTo>
                  <a:cubicBezTo>
                    <a:pt x="355316" y="531553"/>
                    <a:pt x="447535" y="442175"/>
                    <a:pt x="487353" y="390412"/>
                  </a:cubicBezTo>
                  <a:cubicBezTo>
                    <a:pt x="496383" y="378673"/>
                    <a:pt x="502593" y="365012"/>
                    <a:pt x="510213" y="352312"/>
                  </a:cubicBezTo>
                  <a:cubicBezTo>
                    <a:pt x="507673" y="342152"/>
                    <a:pt x="512923" y="323554"/>
                    <a:pt x="502593" y="321832"/>
                  </a:cubicBezTo>
                  <a:cubicBezTo>
                    <a:pt x="487984" y="319397"/>
                    <a:pt x="475871" y="335210"/>
                    <a:pt x="464493" y="344692"/>
                  </a:cubicBezTo>
                  <a:cubicBezTo>
                    <a:pt x="360386" y="431447"/>
                    <a:pt x="464997" y="371110"/>
                    <a:pt x="350193" y="428512"/>
                  </a:cubicBezTo>
                  <a:cubicBezTo>
                    <a:pt x="342573" y="438672"/>
                    <a:pt x="337089" y="450862"/>
                    <a:pt x="327333" y="458992"/>
                  </a:cubicBezTo>
                  <a:cubicBezTo>
                    <a:pt x="321163" y="464134"/>
                    <a:pt x="304473" y="474644"/>
                    <a:pt x="304473" y="466612"/>
                  </a:cubicBezTo>
                  <a:cubicBezTo>
                    <a:pt x="304473" y="455836"/>
                    <a:pt x="321069" y="452521"/>
                    <a:pt x="327333" y="443752"/>
                  </a:cubicBezTo>
                  <a:cubicBezTo>
                    <a:pt x="357513" y="401500"/>
                    <a:pt x="325404" y="422821"/>
                    <a:pt x="365433" y="382792"/>
                  </a:cubicBezTo>
                  <a:cubicBezTo>
                    <a:pt x="371909" y="376316"/>
                    <a:pt x="391189" y="358864"/>
                    <a:pt x="388293" y="367552"/>
                  </a:cubicBezTo>
                  <a:cubicBezTo>
                    <a:pt x="382551" y="384778"/>
                    <a:pt x="318689" y="444116"/>
                    <a:pt x="312093" y="451372"/>
                  </a:cubicBezTo>
                  <a:cubicBezTo>
                    <a:pt x="301153" y="463406"/>
                    <a:pt x="292493" y="477383"/>
                    <a:pt x="281613" y="489472"/>
                  </a:cubicBezTo>
                  <a:cubicBezTo>
                    <a:pt x="269598" y="502822"/>
                    <a:pt x="255340" y="514055"/>
                    <a:pt x="243513" y="527572"/>
                  </a:cubicBezTo>
                  <a:cubicBezTo>
                    <a:pt x="237482" y="534464"/>
                    <a:pt x="235226" y="544472"/>
                    <a:pt x="228273" y="550432"/>
                  </a:cubicBezTo>
                  <a:cubicBezTo>
                    <a:pt x="217028" y="560071"/>
                    <a:pt x="202873" y="565672"/>
                    <a:pt x="190173" y="573292"/>
                  </a:cubicBezTo>
                  <a:cubicBezTo>
                    <a:pt x="197793" y="563132"/>
                    <a:pt x="206302" y="553582"/>
                    <a:pt x="213033" y="542812"/>
                  </a:cubicBezTo>
                  <a:cubicBezTo>
                    <a:pt x="257681" y="471376"/>
                    <a:pt x="201565" y="548200"/>
                    <a:pt x="243513" y="489472"/>
                  </a:cubicBezTo>
                  <a:cubicBezTo>
                    <a:pt x="250895" y="479138"/>
                    <a:pt x="275353" y="467972"/>
                    <a:pt x="266373" y="458992"/>
                  </a:cubicBezTo>
                  <a:cubicBezTo>
                    <a:pt x="257393" y="450012"/>
                    <a:pt x="244873" y="472872"/>
                    <a:pt x="235893" y="481852"/>
                  </a:cubicBezTo>
                  <a:cubicBezTo>
                    <a:pt x="221865" y="495880"/>
                    <a:pt x="212176" y="513909"/>
                    <a:pt x="197793" y="527572"/>
                  </a:cubicBezTo>
                  <a:cubicBezTo>
                    <a:pt x="161240" y="562297"/>
                    <a:pt x="119144" y="590981"/>
                    <a:pt x="83493" y="626632"/>
                  </a:cubicBezTo>
                  <a:cubicBezTo>
                    <a:pt x="58093" y="652032"/>
                    <a:pt x="-24836" y="718896"/>
                    <a:pt x="7293" y="702832"/>
                  </a:cubicBezTo>
                  <a:cubicBezTo>
                    <a:pt x="22533" y="695212"/>
                    <a:pt x="38638" y="689120"/>
                    <a:pt x="53013" y="679972"/>
                  </a:cubicBezTo>
                  <a:cubicBezTo>
                    <a:pt x="66734" y="671240"/>
                    <a:pt x="77711" y="658706"/>
                    <a:pt x="91113" y="649492"/>
                  </a:cubicBezTo>
                  <a:cubicBezTo>
                    <a:pt x="168629" y="596200"/>
                    <a:pt x="146687" y="605567"/>
                    <a:pt x="197793" y="588532"/>
                  </a:cubicBezTo>
                  <a:cubicBezTo>
                    <a:pt x="205413" y="578372"/>
                    <a:pt x="207953" y="558052"/>
                    <a:pt x="220653" y="558052"/>
                  </a:cubicBezTo>
                  <a:cubicBezTo>
                    <a:pt x="231126" y="558052"/>
                    <a:pt x="218229" y="579439"/>
                    <a:pt x="213033" y="588532"/>
                  </a:cubicBezTo>
                  <a:cubicBezTo>
                    <a:pt x="204007" y="604328"/>
                    <a:pt x="181880" y="616921"/>
                    <a:pt x="167313" y="626632"/>
                  </a:cubicBezTo>
                  <a:cubicBezTo>
                    <a:pt x="162233" y="639332"/>
                    <a:pt x="142401" y="655060"/>
                    <a:pt x="152073" y="664732"/>
                  </a:cubicBezTo>
                  <a:cubicBezTo>
                    <a:pt x="161053" y="673712"/>
                    <a:pt x="173573" y="650852"/>
                    <a:pt x="182553" y="641872"/>
                  </a:cubicBezTo>
                  <a:cubicBezTo>
                    <a:pt x="199112" y="625313"/>
                    <a:pt x="211714" y="605091"/>
                    <a:pt x="228273" y="588532"/>
                  </a:cubicBezTo>
                  <a:cubicBezTo>
                    <a:pt x="247365" y="569440"/>
                    <a:pt x="270141" y="554284"/>
                    <a:pt x="289233" y="535192"/>
                  </a:cubicBezTo>
                  <a:cubicBezTo>
                    <a:pt x="305792" y="518633"/>
                    <a:pt x="318394" y="498411"/>
                    <a:pt x="334953" y="481852"/>
                  </a:cubicBezTo>
                  <a:cubicBezTo>
                    <a:pt x="366862" y="449943"/>
                    <a:pt x="406519" y="427071"/>
                    <a:pt x="434013" y="390412"/>
                  </a:cubicBezTo>
                  <a:cubicBezTo>
                    <a:pt x="444236" y="376781"/>
                    <a:pt x="449253" y="359932"/>
                    <a:pt x="456873" y="344692"/>
                  </a:cubicBezTo>
                  <a:cubicBezTo>
                    <a:pt x="443444" y="411838"/>
                    <a:pt x="455916" y="371686"/>
                    <a:pt x="403533" y="458992"/>
                  </a:cubicBezTo>
                  <a:lnTo>
                    <a:pt x="380673" y="497092"/>
                  </a:lnTo>
                  <a:cubicBezTo>
                    <a:pt x="373053" y="525032"/>
                    <a:pt x="369221" y="554293"/>
                    <a:pt x="357813" y="580912"/>
                  </a:cubicBezTo>
                  <a:cubicBezTo>
                    <a:pt x="353568" y="590817"/>
                    <a:pt x="331169" y="593682"/>
                    <a:pt x="334953" y="603772"/>
                  </a:cubicBezTo>
                  <a:cubicBezTo>
                    <a:pt x="341919" y="622347"/>
                    <a:pt x="365433" y="629172"/>
                    <a:pt x="380673" y="641872"/>
                  </a:cubicBezTo>
                  <a:cubicBezTo>
                    <a:pt x="568687" y="488042"/>
                    <a:pt x="386719" y="641567"/>
                    <a:pt x="510213" y="527572"/>
                  </a:cubicBezTo>
                  <a:cubicBezTo>
                    <a:pt x="527420" y="511688"/>
                    <a:pt x="547729" y="499114"/>
                    <a:pt x="563553" y="481852"/>
                  </a:cubicBezTo>
                  <a:cubicBezTo>
                    <a:pt x="633403" y="405652"/>
                    <a:pt x="592128" y="437402"/>
                    <a:pt x="571173" y="451372"/>
                  </a:cubicBezTo>
                  <a:cubicBezTo>
                    <a:pt x="558473" y="469152"/>
                    <a:pt x="544943" y="486367"/>
                    <a:pt x="533073" y="504712"/>
                  </a:cubicBezTo>
                  <a:cubicBezTo>
                    <a:pt x="516981" y="529581"/>
                    <a:pt x="496720" y="552811"/>
                    <a:pt x="487353" y="580912"/>
                  </a:cubicBezTo>
                  <a:cubicBezTo>
                    <a:pt x="482273" y="596152"/>
                    <a:pt x="460754" y="615273"/>
                    <a:pt x="472113" y="626632"/>
                  </a:cubicBezTo>
                  <a:cubicBezTo>
                    <a:pt x="482273" y="636792"/>
                    <a:pt x="494142" y="607772"/>
                    <a:pt x="502593" y="596152"/>
                  </a:cubicBezTo>
                  <a:cubicBezTo>
                    <a:pt x="514638" y="579591"/>
                    <a:pt x="521999" y="560038"/>
                    <a:pt x="533073" y="542812"/>
                  </a:cubicBezTo>
                  <a:cubicBezTo>
                    <a:pt x="544889" y="524432"/>
                    <a:pt x="560332" y="508443"/>
                    <a:pt x="571173" y="489472"/>
                  </a:cubicBezTo>
                  <a:cubicBezTo>
                    <a:pt x="580770" y="472677"/>
                    <a:pt x="584436" y="452927"/>
                    <a:pt x="594033" y="436132"/>
                  </a:cubicBezTo>
                  <a:cubicBezTo>
                    <a:pt x="604874" y="417161"/>
                    <a:pt x="635725" y="404345"/>
                    <a:pt x="632133" y="382792"/>
                  </a:cubicBezTo>
                  <a:cubicBezTo>
                    <a:pt x="629593" y="367552"/>
                    <a:pt x="601653" y="387872"/>
                    <a:pt x="586413" y="390412"/>
                  </a:cubicBezTo>
                  <a:cubicBezTo>
                    <a:pt x="578793" y="400572"/>
                    <a:pt x="572239" y="411627"/>
                    <a:pt x="563553" y="420892"/>
                  </a:cubicBezTo>
                  <a:cubicBezTo>
                    <a:pt x="534072" y="452339"/>
                    <a:pt x="502593" y="481852"/>
                    <a:pt x="472113" y="512332"/>
                  </a:cubicBezTo>
                  <a:cubicBezTo>
                    <a:pt x="451793" y="532652"/>
                    <a:pt x="430076" y="551665"/>
                    <a:pt x="411153" y="573292"/>
                  </a:cubicBezTo>
                  <a:cubicBezTo>
                    <a:pt x="393373" y="593612"/>
                    <a:pt x="374013" y="612652"/>
                    <a:pt x="357813" y="634252"/>
                  </a:cubicBezTo>
                  <a:cubicBezTo>
                    <a:pt x="350997" y="643339"/>
                    <a:pt x="331214" y="664732"/>
                    <a:pt x="342573" y="664732"/>
                  </a:cubicBezTo>
                  <a:cubicBezTo>
                    <a:pt x="355273" y="664732"/>
                    <a:pt x="359352" y="645401"/>
                    <a:pt x="365433" y="634252"/>
                  </a:cubicBezTo>
                  <a:cubicBezTo>
                    <a:pt x="374696" y="617270"/>
                    <a:pt x="377563" y="597007"/>
                    <a:pt x="388293" y="580912"/>
                  </a:cubicBezTo>
                  <a:cubicBezTo>
                    <a:pt x="413378" y="543284"/>
                    <a:pt x="451888" y="514681"/>
                    <a:pt x="472113" y="474232"/>
                  </a:cubicBezTo>
                  <a:cubicBezTo>
                    <a:pt x="506689" y="405081"/>
                    <a:pt x="489991" y="432175"/>
                    <a:pt x="517833" y="390412"/>
                  </a:cubicBezTo>
                  <a:cubicBezTo>
                    <a:pt x="512753" y="408192"/>
                    <a:pt x="509877" y="426756"/>
                    <a:pt x="502593" y="443752"/>
                  </a:cubicBezTo>
                  <a:cubicBezTo>
                    <a:pt x="494526" y="462574"/>
                    <a:pt x="481822" y="479062"/>
                    <a:pt x="472113" y="497092"/>
                  </a:cubicBezTo>
                  <a:cubicBezTo>
                    <a:pt x="464035" y="512094"/>
                    <a:pt x="457331" y="527810"/>
                    <a:pt x="449253" y="542812"/>
                  </a:cubicBezTo>
                  <a:cubicBezTo>
                    <a:pt x="439544" y="560842"/>
                    <a:pt x="427433" y="577595"/>
                    <a:pt x="418773" y="596152"/>
                  </a:cubicBezTo>
                  <a:cubicBezTo>
                    <a:pt x="409596" y="615818"/>
                    <a:pt x="403533" y="636792"/>
                    <a:pt x="395913" y="657112"/>
                  </a:cubicBezTo>
                  <a:cubicBezTo>
                    <a:pt x="408613" y="672352"/>
                    <a:pt x="415078" y="708749"/>
                    <a:pt x="434013" y="702832"/>
                  </a:cubicBezTo>
                  <a:cubicBezTo>
                    <a:pt x="471727" y="691046"/>
                    <a:pt x="494394" y="650822"/>
                    <a:pt x="517833" y="619012"/>
                  </a:cubicBezTo>
                  <a:cubicBezTo>
                    <a:pt x="638727" y="454941"/>
                    <a:pt x="592742" y="525066"/>
                    <a:pt x="662613" y="413272"/>
                  </a:cubicBezTo>
                  <a:cubicBezTo>
                    <a:pt x="673173" y="339355"/>
                    <a:pt x="687265" y="327660"/>
                    <a:pt x="594033" y="420892"/>
                  </a:cubicBezTo>
                  <a:cubicBezTo>
                    <a:pt x="553530" y="461395"/>
                    <a:pt x="539122" y="502250"/>
                    <a:pt x="510213" y="550432"/>
                  </a:cubicBezTo>
                  <a:cubicBezTo>
                    <a:pt x="500789" y="566138"/>
                    <a:pt x="488962" y="580331"/>
                    <a:pt x="479733" y="596152"/>
                  </a:cubicBezTo>
                  <a:cubicBezTo>
                    <a:pt x="471148" y="610870"/>
                    <a:pt x="463426" y="626144"/>
                    <a:pt x="456873" y="641872"/>
                  </a:cubicBezTo>
                  <a:cubicBezTo>
                    <a:pt x="450694" y="656701"/>
                    <a:pt x="430274" y="698951"/>
                    <a:pt x="441633" y="687592"/>
                  </a:cubicBezTo>
                  <a:lnTo>
                    <a:pt x="533073" y="596152"/>
                  </a:lnTo>
                  <a:lnTo>
                    <a:pt x="563553" y="565672"/>
                  </a:lnTo>
                  <a:cubicBezTo>
                    <a:pt x="547833" y="604972"/>
                    <a:pt x="543435" y="612208"/>
                    <a:pt x="533073" y="657112"/>
                  </a:cubicBezTo>
                  <a:cubicBezTo>
                    <a:pt x="529599" y="672167"/>
                    <a:pt x="528927" y="687777"/>
                    <a:pt x="525453" y="702832"/>
                  </a:cubicBezTo>
                  <a:cubicBezTo>
                    <a:pt x="496226" y="829481"/>
                    <a:pt x="521393" y="689092"/>
                    <a:pt x="502593" y="801892"/>
                  </a:cubicBezTo>
                  <a:cubicBezTo>
                    <a:pt x="505133" y="817132"/>
                    <a:pt x="496965" y="839663"/>
                    <a:pt x="510213" y="847612"/>
                  </a:cubicBezTo>
                  <a:cubicBezTo>
                    <a:pt x="521103" y="854146"/>
                    <a:pt x="533875" y="835467"/>
                    <a:pt x="540693" y="824752"/>
                  </a:cubicBezTo>
                  <a:cubicBezTo>
                    <a:pt x="552344" y="806443"/>
                    <a:pt x="554376" y="783458"/>
                    <a:pt x="563553" y="763792"/>
                  </a:cubicBezTo>
                  <a:cubicBezTo>
                    <a:pt x="572213" y="745235"/>
                    <a:pt x="584875" y="728768"/>
                    <a:pt x="594033" y="710452"/>
                  </a:cubicBezTo>
                  <a:cubicBezTo>
                    <a:pt x="600150" y="698218"/>
                    <a:pt x="604948" y="685328"/>
                    <a:pt x="609273" y="672352"/>
                  </a:cubicBezTo>
                  <a:cubicBezTo>
                    <a:pt x="612585" y="662417"/>
                    <a:pt x="624298" y="649277"/>
                    <a:pt x="616893" y="641872"/>
                  </a:cubicBezTo>
                  <a:cubicBezTo>
                    <a:pt x="610417" y="635396"/>
                    <a:pt x="601653" y="652032"/>
                    <a:pt x="594033" y="657112"/>
                  </a:cubicBezTo>
                  <a:cubicBezTo>
                    <a:pt x="555733" y="752862"/>
                    <a:pt x="610309" y="627807"/>
                    <a:pt x="540693" y="740932"/>
                  </a:cubicBezTo>
                  <a:cubicBezTo>
                    <a:pt x="530555" y="757407"/>
                    <a:pt x="526484" y="776970"/>
                    <a:pt x="517833" y="794272"/>
                  </a:cubicBezTo>
                  <a:cubicBezTo>
                    <a:pt x="508675" y="812588"/>
                    <a:pt x="494643" y="828475"/>
                    <a:pt x="487353" y="847612"/>
                  </a:cubicBezTo>
                  <a:cubicBezTo>
                    <a:pt x="461631" y="915132"/>
                    <a:pt x="459192" y="940378"/>
                    <a:pt x="449253" y="1000012"/>
                  </a:cubicBezTo>
                  <a:cubicBezTo>
                    <a:pt x="454333" y="1020332"/>
                    <a:pt x="448137" y="1047888"/>
                    <a:pt x="464493" y="1060972"/>
                  </a:cubicBezTo>
                  <a:cubicBezTo>
                    <a:pt x="474410" y="1068906"/>
                    <a:pt x="480819" y="1041382"/>
                    <a:pt x="487353" y="1030492"/>
                  </a:cubicBezTo>
                  <a:cubicBezTo>
                    <a:pt x="496119" y="1015881"/>
                    <a:pt x="501447" y="999383"/>
                    <a:pt x="510213" y="984772"/>
                  </a:cubicBezTo>
                  <a:cubicBezTo>
                    <a:pt x="516747" y="973882"/>
                    <a:pt x="526905" y="965394"/>
                    <a:pt x="533073" y="954292"/>
                  </a:cubicBezTo>
                  <a:cubicBezTo>
                    <a:pt x="539716" y="942335"/>
                    <a:pt x="542758" y="928691"/>
                    <a:pt x="548313" y="916192"/>
                  </a:cubicBezTo>
                  <a:cubicBezTo>
                    <a:pt x="552926" y="905812"/>
                    <a:pt x="559565" y="896348"/>
                    <a:pt x="563553" y="885712"/>
                  </a:cubicBezTo>
                  <a:cubicBezTo>
                    <a:pt x="567230" y="875906"/>
                    <a:pt x="581646" y="855232"/>
                    <a:pt x="571173" y="855232"/>
                  </a:cubicBezTo>
                  <a:cubicBezTo>
                    <a:pt x="559814" y="855232"/>
                    <a:pt x="561569" y="875849"/>
                    <a:pt x="555933" y="885712"/>
                  </a:cubicBezTo>
                  <a:cubicBezTo>
                    <a:pt x="551389" y="893663"/>
                    <a:pt x="544412" y="900203"/>
                    <a:pt x="540693" y="908572"/>
                  </a:cubicBezTo>
                  <a:cubicBezTo>
                    <a:pt x="534169" y="923252"/>
                    <a:pt x="531977" y="939612"/>
                    <a:pt x="525453" y="954292"/>
                  </a:cubicBezTo>
                  <a:cubicBezTo>
                    <a:pt x="521734" y="962661"/>
                    <a:pt x="502022" y="973056"/>
                    <a:pt x="510213" y="977152"/>
                  </a:cubicBezTo>
                  <a:lnTo>
                    <a:pt x="540693" y="961912"/>
                  </a:lnTo>
                  <a:cubicBezTo>
                    <a:pt x="550078" y="929065"/>
                    <a:pt x="564598" y="880487"/>
                    <a:pt x="571173" y="847612"/>
                  </a:cubicBezTo>
                  <a:cubicBezTo>
                    <a:pt x="574695" y="830000"/>
                    <a:pt x="575840" y="811988"/>
                    <a:pt x="578793" y="794272"/>
                  </a:cubicBezTo>
                  <a:cubicBezTo>
                    <a:pt x="580922" y="781497"/>
                    <a:pt x="583873" y="768872"/>
                    <a:pt x="586413" y="756172"/>
                  </a:cubicBezTo>
                  <a:cubicBezTo>
                    <a:pt x="583873" y="738392"/>
                    <a:pt x="590013" y="688807"/>
                    <a:pt x="578793" y="702832"/>
                  </a:cubicBezTo>
                  <a:cubicBezTo>
                    <a:pt x="559166" y="727365"/>
                    <a:pt x="563553" y="763792"/>
                    <a:pt x="555933" y="794272"/>
                  </a:cubicBezTo>
                  <a:lnTo>
                    <a:pt x="548313" y="824752"/>
                  </a:lnTo>
                  <a:cubicBezTo>
                    <a:pt x="550853" y="847612"/>
                    <a:pt x="536795" y="880574"/>
                    <a:pt x="555933" y="893332"/>
                  </a:cubicBezTo>
                  <a:cubicBezTo>
                    <a:pt x="570877" y="903295"/>
                    <a:pt x="584070" y="870176"/>
                    <a:pt x="594033" y="855232"/>
                  </a:cubicBezTo>
                  <a:cubicBezTo>
                    <a:pt x="604763" y="839137"/>
                    <a:pt x="609709" y="819853"/>
                    <a:pt x="616893" y="801892"/>
                  </a:cubicBezTo>
                  <a:cubicBezTo>
                    <a:pt x="655350" y="705750"/>
                    <a:pt x="622499" y="775440"/>
                    <a:pt x="662613" y="695212"/>
                  </a:cubicBezTo>
                  <a:cubicBezTo>
                    <a:pt x="657533" y="687592"/>
                    <a:pt x="654699" y="666857"/>
                    <a:pt x="647373" y="672352"/>
                  </a:cubicBezTo>
                  <a:cubicBezTo>
                    <a:pt x="634522" y="681991"/>
                    <a:pt x="638312" y="703243"/>
                    <a:pt x="632133" y="718072"/>
                  </a:cubicBezTo>
                  <a:cubicBezTo>
                    <a:pt x="625580" y="733800"/>
                    <a:pt x="615449" y="747912"/>
                    <a:pt x="609273" y="763792"/>
                  </a:cubicBezTo>
                  <a:cubicBezTo>
                    <a:pt x="594261" y="802395"/>
                    <a:pt x="544253" y="917012"/>
                    <a:pt x="616893" y="817132"/>
                  </a:cubicBezTo>
                  <a:cubicBezTo>
                    <a:pt x="626915" y="803352"/>
                    <a:pt x="632133" y="786652"/>
                    <a:pt x="639753" y="771412"/>
                  </a:cubicBezTo>
                  <a:cubicBezTo>
                    <a:pt x="642293" y="748552"/>
                    <a:pt x="651884" y="725386"/>
                    <a:pt x="647373" y="702832"/>
                  </a:cubicBezTo>
                  <a:cubicBezTo>
                    <a:pt x="645145" y="691693"/>
                    <a:pt x="636686" y="722905"/>
                    <a:pt x="632133" y="733312"/>
                  </a:cubicBezTo>
                  <a:cubicBezTo>
                    <a:pt x="618898" y="763564"/>
                    <a:pt x="570684" y="848101"/>
                    <a:pt x="594033" y="824752"/>
                  </a:cubicBezTo>
                  <a:cubicBezTo>
                    <a:pt x="604193" y="814592"/>
                    <a:pt x="615692" y="805614"/>
                    <a:pt x="624513" y="794272"/>
                  </a:cubicBezTo>
                  <a:cubicBezTo>
                    <a:pt x="635665" y="779934"/>
                    <a:pt x="664305" y="725273"/>
                    <a:pt x="670233" y="710452"/>
                  </a:cubicBezTo>
                  <a:cubicBezTo>
                    <a:pt x="674122" y="700728"/>
                    <a:pt x="674541" y="689907"/>
                    <a:pt x="677853" y="679972"/>
                  </a:cubicBezTo>
                  <a:cubicBezTo>
                    <a:pt x="684716" y="659384"/>
                    <a:pt x="693297" y="639407"/>
                    <a:pt x="700713" y="619012"/>
                  </a:cubicBezTo>
                  <a:cubicBezTo>
                    <a:pt x="703458" y="611463"/>
                    <a:pt x="708333" y="588120"/>
                    <a:pt x="708333" y="596152"/>
                  </a:cubicBezTo>
                  <a:cubicBezTo>
                    <a:pt x="708333" y="635753"/>
                    <a:pt x="693277" y="659222"/>
                    <a:pt x="677853" y="695212"/>
                  </a:cubicBezTo>
                  <a:cubicBezTo>
                    <a:pt x="672523" y="732523"/>
                    <a:pt x="658833" y="799086"/>
                    <a:pt x="677853" y="832372"/>
                  </a:cubicBezTo>
                  <a:cubicBezTo>
                    <a:pt x="684154" y="843399"/>
                    <a:pt x="693093" y="812052"/>
                    <a:pt x="700713" y="801892"/>
                  </a:cubicBezTo>
                  <a:cubicBezTo>
                    <a:pt x="708714" y="769890"/>
                    <a:pt x="712703" y="752494"/>
                    <a:pt x="723573" y="718072"/>
                  </a:cubicBezTo>
                  <a:cubicBezTo>
                    <a:pt x="733248" y="687435"/>
                    <a:pt x="770583" y="599082"/>
                    <a:pt x="754053" y="626632"/>
                  </a:cubicBezTo>
                  <a:cubicBezTo>
                    <a:pt x="747784" y="637080"/>
                    <a:pt x="659301" y="782344"/>
                    <a:pt x="685473" y="756172"/>
                  </a:cubicBezTo>
                  <a:lnTo>
                    <a:pt x="715953" y="725692"/>
                  </a:lnTo>
                  <a:cubicBezTo>
                    <a:pt x="718493" y="712992"/>
                    <a:pt x="718763" y="699617"/>
                    <a:pt x="723573" y="687592"/>
                  </a:cubicBezTo>
                  <a:cubicBezTo>
                    <a:pt x="729074" y="673841"/>
                    <a:pt x="739240" y="662439"/>
                    <a:pt x="746433" y="649492"/>
                  </a:cubicBezTo>
                  <a:cubicBezTo>
                    <a:pt x="751950" y="639562"/>
                    <a:pt x="756593" y="629172"/>
                    <a:pt x="761673" y="619012"/>
                  </a:cubicBezTo>
                  <a:cubicBezTo>
                    <a:pt x="759794" y="632165"/>
                    <a:pt x="746433" y="723464"/>
                    <a:pt x="746433" y="733312"/>
                  </a:cubicBezTo>
                  <a:cubicBezTo>
                    <a:pt x="746433" y="761367"/>
                    <a:pt x="751513" y="789192"/>
                    <a:pt x="754053" y="817132"/>
                  </a:cubicBezTo>
                  <a:cubicBezTo>
                    <a:pt x="766753" y="801892"/>
                    <a:pt x="782748" y="788879"/>
                    <a:pt x="792153" y="771412"/>
                  </a:cubicBezTo>
                  <a:cubicBezTo>
                    <a:pt x="817489" y="724360"/>
                    <a:pt x="804977" y="693909"/>
                    <a:pt x="799773" y="641872"/>
                  </a:cubicBezTo>
                  <a:cubicBezTo>
                    <a:pt x="789613" y="646952"/>
                    <a:pt x="778536" y="650510"/>
                    <a:pt x="769293" y="657112"/>
                  </a:cubicBezTo>
                  <a:cubicBezTo>
                    <a:pt x="760524" y="663376"/>
                    <a:pt x="753529" y="671862"/>
                    <a:pt x="746433" y="679972"/>
                  </a:cubicBezTo>
                  <a:cubicBezTo>
                    <a:pt x="721092" y="708933"/>
                    <a:pt x="718859" y="713713"/>
                    <a:pt x="700713" y="740932"/>
                  </a:cubicBezTo>
                  <a:cubicBezTo>
                    <a:pt x="695633" y="730772"/>
                    <a:pt x="688462" y="721411"/>
                    <a:pt x="685473" y="710452"/>
                  </a:cubicBezTo>
                  <a:cubicBezTo>
                    <a:pt x="680747" y="693124"/>
                    <a:pt x="685885" y="673176"/>
                    <a:pt x="677853" y="657112"/>
                  </a:cubicBezTo>
                  <a:cubicBezTo>
                    <a:pt x="674261" y="649928"/>
                    <a:pt x="674218" y="672998"/>
                    <a:pt x="670233" y="679972"/>
                  </a:cubicBezTo>
                  <a:cubicBezTo>
                    <a:pt x="663932" y="690999"/>
                    <a:pt x="654155" y="699714"/>
                    <a:pt x="647373" y="710452"/>
                  </a:cubicBezTo>
                  <a:cubicBezTo>
                    <a:pt x="623647" y="748019"/>
                    <a:pt x="602342" y="787074"/>
                    <a:pt x="578793" y="824752"/>
                  </a:cubicBezTo>
                  <a:cubicBezTo>
                    <a:pt x="567940" y="842117"/>
                    <a:pt x="601206" y="790234"/>
                    <a:pt x="609273" y="771412"/>
                  </a:cubicBezTo>
                  <a:cubicBezTo>
                    <a:pt x="646174" y="685309"/>
                    <a:pt x="622106" y="750561"/>
                    <a:pt x="647373" y="649492"/>
                  </a:cubicBezTo>
                  <a:cubicBezTo>
                    <a:pt x="651858" y="631553"/>
                    <a:pt x="670883" y="612691"/>
                    <a:pt x="662613" y="596152"/>
                  </a:cubicBezTo>
                  <a:cubicBezTo>
                    <a:pt x="656933" y="584793"/>
                    <a:pt x="642293" y="611392"/>
                    <a:pt x="632133" y="619012"/>
                  </a:cubicBezTo>
                  <a:cubicBezTo>
                    <a:pt x="627053" y="631712"/>
                    <a:pt x="621445" y="644213"/>
                    <a:pt x="616893" y="657112"/>
                  </a:cubicBezTo>
                  <a:cubicBezTo>
                    <a:pt x="606200" y="687409"/>
                    <a:pt x="586413" y="748552"/>
                    <a:pt x="586413" y="748552"/>
                  </a:cubicBezTo>
                  <a:cubicBezTo>
                    <a:pt x="588953" y="756172"/>
                    <a:pt x="587607" y="776231"/>
                    <a:pt x="594033" y="771412"/>
                  </a:cubicBezTo>
                  <a:cubicBezTo>
                    <a:pt x="618041" y="753406"/>
                    <a:pt x="622863" y="685125"/>
                    <a:pt x="632133" y="664732"/>
                  </a:cubicBezTo>
                  <a:cubicBezTo>
                    <a:pt x="640466" y="646399"/>
                    <a:pt x="698592" y="615713"/>
                    <a:pt x="616893" y="664732"/>
                  </a:cubicBezTo>
                  <a:cubicBezTo>
                    <a:pt x="609273" y="682512"/>
                    <a:pt x="602314" y="700590"/>
                    <a:pt x="594033" y="718072"/>
                  </a:cubicBezTo>
                  <a:cubicBezTo>
                    <a:pt x="579445" y="748869"/>
                    <a:pt x="530780" y="838733"/>
                    <a:pt x="548313" y="809512"/>
                  </a:cubicBezTo>
                  <a:cubicBezTo>
                    <a:pt x="555933" y="796812"/>
                    <a:pt x="564243" y="784501"/>
                    <a:pt x="571173" y="771412"/>
                  </a:cubicBezTo>
                  <a:cubicBezTo>
                    <a:pt x="580100" y="754549"/>
                    <a:pt x="639753" y="644327"/>
                    <a:pt x="639753" y="611392"/>
                  </a:cubicBezTo>
                  <a:cubicBezTo>
                    <a:pt x="639753" y="598692"/>
                    <a:pt x="623427" y="630982"/>
                    <a:pt x="616893" y="641872"/>
                  </a:cubicBezTo>
                  <a:cubicBezTo>
                    <a:pt x="576593" y="709039"/>
                    <a:pt x="609451" y="664376"/>
                    <a:pt x="578793" y="725692"/>
                  </a:cubicBezTo>
                  <a:cubicBezTo>
                    <a:pt x="575201" y="732876"/>
                    <a:pt x="583151" y="710172"/>
                    <a:pt x="586413" y="702832"/>
                  </a:cubicBezTo>
                  <a:cubicBezTo>
                    <a:pt x="627550" y="610273"/>
                    <a:pt x="593731" y="706378"/>
                    <a:pt x="624513" y="603772"/>
                  </a:cubicBezTo>
                  <a:cubicBezTo>
                    <a:pt x="626821" y="596079"/>
                    <a:pt x="640165" y="580912"/>
                    <a:pt x="632133" y="580912"/>
                  </a:cubicBezTo>
                  <a:cubicBezTo>
                    <a:pt x="615094" y="580912"/>
                    <a:pt x="601653" y="596152"/>
                    <a:pt x="586413" y="603772"/>
                  </a:cubicBezTo>
                  <a:cubicBezTo>
                    <a:pt x="578793" y="624092"/>
                    <a:pt x="570416" y="644144"/>
                    <a:pt x="563553" y="664732"/>
                  </a:cubicBezTo>
                  <a:cubicBezTo>
                    <a:pt x="560241" y="674667"/>
                    <a:pt x="545998" y="691900"/>
                    <a:pt x="555933" y="695212"/>
                  </a:cubicBezTo>
                  <a:cubicBezTo>
                    <a:pt x="567981" y="699228"/>
                    <a:pt x="576253" y="679972"/>
                    <a:pt x="586413" y="672352"/>
                  </a:cubicBezTo>
                  <a:cubicBezTo>
                    <a:pt x="582786" y="655427"/>
                    <a:pt x="589330" y="550432"/>
                    <a:pt x="533073" y="550432"/>
                  </a:cubicBezTo>
                  <a:cubicBezTo>
                    <a:pt x="519395" y="550432"/>
                    <a:pt x="507673" y="560592"/>
                    <a:pt x="494973" y="565672"/>
                  </a:cubicBezTo>
                  <a:cubicBezTo>
                    <a:pt x="484424" y="597318"/>
                    <a:pt x="482268" y="591902"/>
                    <a:pt x="494973" y="634252"/>
                  </a:cubicBezTo>
                  <a:cubicBezTo>
                    <a:pt x="498237" y="645132"/>
                    <a:pt x="501588" y="657340"/>
                    <a:pt x="510213" y="664732"/>
                  </a:cubicBezTo>
                  <a:cubicBezTo>
                    <a:pt x="520598" y="673634"/>
                    <a:pt x="535613" y="674892"/>
                    <a:pt x="548313" y="679972"/>
                  </a:cubicBezTo>
                  <a:cubicBezTo>
                    <a:pt x="576253" y="677432"/>
                    <a:pt x="609149" y="688441"/>
                    <a:pt x="632133" y="672352"/>
                  </a:cubicBezTo>
                  <a:cubicBezTo>
                    <a:pt x="644790" y="663492"/>
                    <a:pt x="638578" y="633025"/>
                    <a:pt x="624513" y="626632"/>
                  </a:cubicBezTo>
                  <a:cubicBezTo>
                    <a:pt x="601274" y="616069"/>
                    <a:pt x="573713" y="631712"/>
                    <a:pt x="548313" y="634252"/>
                  </a:cubicBezTo>
                  <a:cubicBezTo>
                    <a:pt x="543233" y="641872"/>
                    <a:pt x="538936" y="650077"/>
                    <a:pt x="533073" y="657112"/>
                  </a:cubicBezTo>
                  <a:cubicBezTo>
                    <a:pt x="526174" y="665391"/>
                    <a:pt x="508876" y="669279"/>
                    <a:pt x="510213" y="679972"/>
                  </a:cubicBezTo>
                  <a:cubicBezTo>
                    <a:pt x="513971" y="710033"/>
                    <a:pt x="549766" y="722608"/>
                    <a:pt x="571173" y="733312"/>
                  </a:cubicBezTo>
                  <a:cubicBezTo>
                    <a:pt x="581333" y="730772"/>
                    <a:pt x="596969" y="735059"/>
                    <a:pt x="601653" y="725692"/>
                  </a:cubicBezTo>
                  <a:cubicBezTo>
                    <a:pt x="616954" y="695090"/>
                    <a:pt x="587332" y="683124"/>
                    <a:pt x="571173" y="672352"/>
                  </a:cubicBezTo>
                  <a:cubicBezTo>
                    <a:pt x="530533" y="677432"/>
                    <a:pt x="485391" y="668318"/>
                    <a:pt x="449253" y="687592"/>
                  </a:cubicBezTo>
                  <a:cubicBezTo>
                    <a:pt x="435620" y="694863"/>
                    <a:pt x="445948" y="722387"/>
                    <a:pt x="456873" y="733312"/>
                  </a:cubicBezTo>
                  <a:cubicBezTo>
                    <a:pt x="467798" y="744237"/>
                    <a:pt x="487353" y="738392"/>
                    <a:pt x="502593" y="740932"/>
                  </a:cubicBezTo>
                  <a:cubicBezTo>
                    <a:pt x="527993" y="738392"/>
                    <a:pt x="559582" y="750121"/>
                    <a:pt x="578793" y="733312"/>
                  </a:cubicBezTo>
                  <a:cubicBezTo>
                    <a:pt x="590883" y="722734"/>
                    <a:pt x="577176" y="696106"/>
                    <a:pt x="563553" y="687592"/>
                  </a:cubicBezTo>
                  <a:cubicBezTo>
                    <a:pt x="550451" y="679403"/>
                    <a:pt x="533073" y="692672"/>
                    <a:pt x="517833" y="695212"/>
                  </a:cubicBezTo>
                  <a:cubicBezTo>
                    <a:pt x="514268" y="697588"/>
                    <a:pt x="475084" y="716954"/>
                    <a:pt x="487353" y="733312"/>
                  </a:cubicBezTo>
                  <a:cubicBezTo>
                    <a:pt x="493637" y="741690"/>
                    <a:pt x="507673" y="738392"/>
                    <a:pt x="517833" y="740932"/>
                  </a:cubicBezTo>
                  <a:cubicBezTo>
                    <a:pt x="520373" y="730772"/>
                    <a:pt x="534820" y="715136"/>
                    <a:pt x="525453" y="710452"/>
                  </a:cubicBezTo>
                  <a:cubicBezTo>
                    <a:pt x="513096" y="704274"/>
                    <a:pt x="487874" y="762749"/>
                    <a:pt x="487353" y="763792"/>
                  </a:cubicBezTo>
                  <a:cubicBezTo>
                    <a:pt x="494973" y="773952"/>
                    <a:pt x="498540" y="789269"/>
                    <a:pt x="510213" y="794272"/>
                  </a:cubicBezTo>
                  <a:cubicBezTo>
                    <a:pt x="540911" y="807428"/>
                    <a:pt x="543191" y="779159"/>
                    <a:pt x="548313" y="763792"/>
                  </a:cubicBezTo>
                  <a:cubicBezTo>
                    <a:pt x="543233" y="735852"/>
                    <a:pt x="543995" y="706186"/>
                    <a:pt x="533073" y="679972"/>
                  </a:cubicBezTo>
                  <a:cubicBezTo>
                    <a:pt x="529984" y="672558"/>
                    <a:pt x="517397" y="675944"/>
                    <a:pt x="510213" y="672352"/>
                  </a:cubicBezTo>
                  <a:cubicBezTo>
                    <a:pt x="502022" y="668256"/>
                    <a:pt x="494973" y="662192"/>
                    <a:pt x="487353" y="657112"/>
                  </a:cubicBezTo>
                  <a:cubicBezTo>
                    <a:pt x="462490" y="660937"/>
                    <a:pt x="373898" y="654578"/>
                    <a:pt x="357813" y="702832"/>
                  </a:cubicBezTo>
                  <a:cubicBezTo>
                    <a:pt x="353717" y="715119"/>
                    <a:pt x="362893" y="728232"/>
                    <a:pt x="365433" y="740932"/>
                  </a:cubicBezTo>
                  <a:cubicBezTo>
                    <a:pt x="400993" y="735852"/>
                    <a:pt x="437264" y="734404"/>
                    <a:pt x="472113" y="725692"/>
                  </a:cubicBezTo>
                  <a:cubicBezTo>
                    <a:pt x="503434" y="717862"/>
                    <a:pt x="528765" y="696787"/>
                    <a:pt x="548313" y="672352"/>
                  </a:cubicBezTo>
                  <a:cubicBezTo>
                    <a:pt x="559755" y="658049"/>
                    <a:pt x="573001" y="644008"/>
                    <a:pt x="578793" y="626632"/>
                  </a:cubicBezTo>
                  <a:lnTo>
                    <a:pt x="586413" y="603772"/>
                  </a:lnTo>
                  <a:cubicBezTo>
                    <a:pt x="591493" y="624092"/>
                    <a:pt x="590877" y="646771"/>
                    <a:pt x="601653" y="664732"/>
                  </a:cubicBezTo>
                  <a:cubicBezTo>
                    <a:pt x="617762" y="691580"/>
                    <a:pt x="659271" y="675449"/>
                    <a:pt x="677853" y="672352"/>
                  </a:cubicBezTo>
                  <a:cubicBezTo>
                    <a:pt x="712788" y="619949"/>
                    <a:pt x="702541" y="644008"/>
                    <a:pt x="715953" y="603772"/>
                  </a:cubicBezTo>
                  <a:cubicBezTo>
                    <a:pt x="713413" y="583452"/>
                    <a:pt x="728200" y="547779"/>
                    <a:pt x="708333" y="542812"/>
                  </a:cubicBezTo>
                  <a:cubicBezTo>
                    <a:pt x="689567" y="538120"/>
                    <a:pt x="694124" y="578850"/>
                    <a:pt x="685473" y="596152"/>
                  </a:cubicBezTo>
                  <a:cubicBezTo>
                    <a:pt x="681377" y="604343"/>
                    <a:pt x="675313" y="611392"/>
                    <a:pt x="670233" y="619012"/>
                  </a:cubicBezTo>
                  <a:cubicBezTo>
                    <a:pt x="675313" y="652032"/>
                    <a:pt x="661850" y="694449"/>
                    <a:pt x="685473" y="718072"/>
                  </a:cubicBezTo>
                  <a:cubicBezTo>
                    <a:pt x="728548" y="761147"/>
                    <a:pt x="767280" y="683999"/>
                    <a:pt x="776913" y="664732"/>
                  </a:cubicBezTo>
                  <a:cubicBezTo>
                    <a:pt x="780505" y="657548"/>
                    <a:pt x="781993" y="649492"/>
                    <a:pt x="784533" y="641872"/>
                  </a:cubicBezTo>
                  <a:cubicBezTo>
                    <a:pt x="787073" y="619012"/>
                    <a:pt x="810554" y="587092"/>
                    <a:pt x="792153" y="573292"/>
                  </a:cubicBezTo>
                  <a:cubicBezTo>
                    <a:pt x="776283" y="561389"/>
                    <a:pt x="765429" y="602760"/>
                    <a:pt x="754053" y="619012"/>
                  </a:cubicBezTo>
                  <a:cubicBezTo>
                    <a:pt x="736371" y="644272"/>
                    <a:pt x="732447" y="673991"/>
                    <a:pt x="723573" y="702832"/>
                  </a:cubicBezTo>
                  <a:cubicBezTo>
                    <a:pt x="718849" y="718186"/>
                    <a:pt x="712229" y="732967"/>
                    <a:pt x="708333" y="748552"/>
                  </a:cubicBezTo>
                  <a:cubicBezTo>
                    <a:pt x="704586" y="763541"/>
                    <a:pt x="703477" y="779071"/>
                    <a:pt x="700713" y="794272"/>
                  </a:cubicBezTo>
                  <a:cubicBezTo>
                    <a:pt x="698396" y="807015"/>
                    <a:pt x="696234" y="819807"/>
                    <a:pt x="693093" y="832372"/>
                  </a:cubicBezTo>
                  <a:cubicBezTo>
                    <a:pt x="691145" y="840164"/>
                    <a:pt x="679793" y="860912"/>
                    <a:pt x="685473" y="855232"/>
                  </a:cubicBezTo>
                  <a:cubicBezTo>
                    <a:pt x="695946" y="844759"/>
                    <a:pt x="702204" y="830615"/>
                    <a:pt x="708333" y="817132"/>
                  </a:cubicBezTo>
                  <a:cubicBezTo>
                    <a:pt x="714980" y="802508"/>
                    <a:pt x="723573" y="771412"/>
                    <a:pt x="723573" y="771412"/>
                  </a:cubicBezTo>
                  <a:cubicBezTo>
                    <a:pt x="721033" y="753632"/>
                    <a:pt x="732017" y="726104"/>
                    <a:pt x="715953" y="718072"/>
                  </a:cubicBezTo>
                  <a:cubicBezTo>
                    <a:pt x="702706" y="711448"/>
                    <a:pt x="698154" y="742253"/>
                    <a:pt x="693093" y="756172"/>
                  </a:cubicBezTo>
                  <a:cubicBezTo>
                    <a:pt x="687813" y="770692"/>
                    <a:pt x="688013" y="786652"/>
                    <a:pt x="685473" y="801892"/>
                  </a:cubicBezTo>
                  <a:cubicBezTo>
                    <a:pt x="687776" y="815711"/>
                    <a:pt x="687112" y="866352"/>
                    <a:pt x="715953" y="870472"/>
                  </a:cubicBezTo>
                  <a:cubicBezTo>
                    <a:pt x="727198" y="872078"/>
                    <a:pt x="736273" y="860312"/>
                    <a:pt x="746433" y="855232"/>
                  </a:cubicBezTo>
                  <a:cubicBezTo>
                    <a:pt x="751513" y="845072"/>
                    <a:pt x="750653" y="827507"/>
                    <a:pt x="761673" y="824752"/>
                  </a:cubicBezTo>
                  <a:cubicBezTo>
                    <a:pt x="770558" y="822531"/>
                    <a:pt x="776913" y="856770"/>
                    <a:pt x="776913" y="847612"/>
                  </a:cubicBezTo>
                  <a:cubicBezTo>
                    <a:pt x="776913" y="824194"/>
                    <a:pt x="766753" y="801892"/>
                    <a:pt x="761673" y="779032"/>
                  </a:cubicBezTo>
                  <a:cubicBezTo>
                    <a:pt x="754053" y="781572"/>
                    <a:pt x="746433" y="789192"/>
                    <a:pt x="738813" y="786652"/>
                  </a:cubicBezTo>
                  <a:cubicBezTo>
                    <a:pt x="728590" y="783244"/>
                    <a:pt x="725091" y="769503"/>
                    <a:pt x="715953" y="763792"/>
                  </a:cubicBezTo>
                  <a:cubicBezTo>
                    <a:pt x="704354" y="756543"/>
                    <a:pt x="691123" y="751869"/>
                    <a:pt x="677853" y="748552"/>
                  </a:cubicBezTo>
                  <a:cubicBezTo>
                    <a:pt x="660429" y="744196"/>
                    <a:pt x="642378" y="742780"/>
                    <a:pt x="624513" y="740932"/>
                  </a:cubicBezTo>
                  <a:cubicBezTo>
                    <a:pt x="568700" y="735158"/>
                    <a:pt x="512753" y="730772"/>
                    <a:pt x="456873" y="725692"/>
                  </a:cubicBezTo>
                  <a:cubicBezTo>
                    <a:pt x="491808" y="673289"/>
                    <a:pt x="481561" y="697348"/>
                    <a:pt x="494973" y="657112"/>
                  </a:cubicBezTo>
                  <a:cubicBezTo>
                    <a:pt x="492433" y="644412"/>
                    <a:pt x="499996" y="621822"/>
                    <a:pt x="487353" y="619012"/>
                  </a:cubicBezTo>
                  <a:cubicBezTo>
                    <a:pt x="466168" y="614304"/>
                    <a:pt x="446788" y="634456"/>
                    <a:pt x="426393" y="641872"/>
                  </a:cubicBezTo>
                  <a:cubicBezTo>
                    <a:pt x="418844" y="644617"/>
                    <a:pt x="411153" y="646952"/>
                    <a:pt x="403533" y="649492"/>
                  </a:cubicBezTo>
                  <a:cubicBezTo>
                    <a:pt x="403533" y="649492"/>
                    <a:pt x="430857" y="625760"/>
                    <a:pt x="441633" y="611392"/>
                  </a:cubicBezTo>
                  <a:cubicBezTo>
                    <a:pt x="449253" y="601232"/>
                    <a:pt x="454737" y="589042"/>
                    <a:pt x="464493" y="580912"/>
                  </a:cubicBezTo>
                  <a:cubicBezTo>
                    <a:pt x="470663" y="575770"/>
                    <a:pt x="493033" y="567612"/>
                    <a:pt x="487353" y="573292"/>
                  </a:cubicBezTo>
                  <a:cubicBezTo>
                    <a:pt x="476880" y="583765"/>
                    <a:pt x="461953" y="588532"/>
                    <a:pt x="449253" y="596152"/>
                  </a:cubicBezTo>
                  <a:cubicBezTo>
                    <a:pt x="441633" y="593612"/>
                    <a:pt x="425257" y="596483"/>
                    <a:pt x="426393" y="588532"/>
                  </a:cubicBezTo>
                  <a:cubicBezTo>
                    <a:pt x="428983" y="570400"/>
                    <a:pt x="447039" y="558265"/>
                    <a:pt x="456873" y="542812"/>
                  </a:cubicBezTo>
                  <a:cubicBezTo>
                    <a:pt x="464824" y="530317"/>
                    <a:pt x="469825" y="515721"/>
                    <a:pt x="479733" y="504712"/>
                  </a:cubicBezTo>
                  <a:cubicBezTo>
                    <a:pt x="515778" y="464662"/>
                    <a:pt x="555933" y="428512"/>
                    <a:pt x="594033" y="390412"/>
                  </a:cubicBezTo>
                  <a:cubicBezTo>
                    <a:pt x="606733" y="377712"/>
                    <a:pt x="620913" y="366337"/>
                    <a:pt x="632133" y="352312"/>
                  </a:cubicBezTo>
                  <a:lnTo>
                    <a:pt x="662613" y="314212"/>
                  </a:lnTo>
                  <a:cubicBezTo>
                    <a:pt x="643972" y="407415"/>
                    <a:pt x="673138" y="318927"/>
                    <a:pt x="632133" y="359932"/>
                  </a:cubicBezTo>
                  <a:cubicBezTo>
                    <a:pt x="621660" y="370405"/>
                    <a:pt x="617123" y="385473"/>
                    <a:pt x="609273" y="398032"/>
                  </a:cubicBezTo>
                  <a:cubicBezTo>
                    <a:pt x="604419" y="405798"/>
                    <a:pt x="600509" y="414416"/>
                    <a:pt x="594033" y="420892"/>
                  </a:cubicBezTo>
                  <a:cubicBezTo>
                    <a:pt x="587557" y="427368"/>
                    <a:pt x="565678" y="443458"/>
                    <a:pt x="571173" y="436132"/>
                  </a:cubicBezTo>
                  <a:cubicBezTo>
                    <a:pt x="605023" y="390999"/>
                    <a:pt x="601078" y="395085"/>
                    <a:pt x="563553" y="451372"/>
                  </a:cubicBezTo>
                  <a:cubicBezTo>
                    <a:pt x="551672" y="492957"/>
                    <a:pt x="529849" y="545059"/>
                    <a:pt x="555933" y="588532"/>
                  </a:cubicBezTo>
                  <a:cubicBezTo>
                    <a:pt x="562596" y="599638"/>
                    <a:pt x="581333" y="583452"/>
                    <a:pt x="594033" y="580912"/>
                  </a:cubicBezTo>
                  <a:cubicBezTo>
                    <a:pt x="599113" y="570752"/>
                    <a:pt x="604798" y="560873"/>
                    <a:pt x="609273" y="550432"/>
                  </a:cubicBezTo>
                  <a:cubicBezTo>
                    <a:pt x="635956" y="488171"/>
                    <a:pt x="609349" y="436514"/>
                    <a:pt x="594033" y="359932"/>
                  </a:cubicBezTo>
                  <a:cubicBezTo>
                    <a:pt x="592237" y="350952"/>
                    <a:pt x="586744" y="341616"/>
                    <a:pt x="578793" y="337072"/>
                  </a:cubicBezTo>
                  <a:cubicBezTo>
                    <a:pt x="567548" y="330646"/>
                    <a:pt x="553393" y="331992"/>
                    <a:pt x="540693" y="329452"/>
                  </a:cubicBezTo>
                  <a:cubicBezTo>
                    <a:pt x="530533" y="337072"/>
                    <a:pt x="518010" y="342287"/>
                    <a:pt x="510213" y="352312"/>
                  </a:cubicBezTo>
                  <a:cubicBezTo>
                    <a:pt x="489918" y="378406"/>
                    <a:pt x="487030" y="399322"/>
                    <a:pt x="479733" y="428512"/>
                  </a:cubicBezTo>
                  <a:cubicBezTo>
                    <a:pt x="484813" y="441212"/>
                    <a:pt x="485301" y="456940"/>
                    <a:pt x="494973" y="466612"/>
                  </a:cubicBezTo>
                  <a:cubicBezTo>
                    <a:pt x="528913" y="500552"/>
                    <a:pt x="618044" y="469713"/>
                    <a:pt x="639753" y="466612"/>
                  </a:cubicBezTo>
                  <a:cubicBezTo>
                    <a:pt x="647373" y="461532"/>
                    <a:pt x="656137" y="457848"/>
                    <a:pt x="662613" y="451372"/>
                  </a:cubicBezTo>
                  <a:cubicBezTo>
                    <a:pt x="682397" y="431588"/>
                    <a:pt x="688641" y="414556"/>
                    <a:pt x="700713" y="390412"/>
                  </a:cubicBezTo>
                  <a:cubicBezTo>
                    <a:pt x="707044" y="352426"/>
                    <a:pt x="716420" y="322999"/>
                    <a:pt x="700713" y="283732"/>
                  </a:cubicBezTo>
                  <a:cubicBezTo>
                    <a:pt x="697312" y="275229"/>
                    <a:pt x="684888" y="274355"/>
                    <a:pt x="677853" y="268492"/>
                  </a:cubicBezTo>
                  <a:cubicBezTo>
                    <a:pt x="669574" y="261593"/>
                    <a:pt x="662613" y="253252"/>
                    <a:pt x="654993" y="245632"/>
                  </a:cubicBezTo>
                  <a:cubicBezTo>
                    <a:pt x="616893" y="253252"/>
                    <a:pt x="577554" y="256205"/>
                    <a:pt x="540693" y="268492"/>
                  </a:cubicBezTo>
                  <a:cubicBezTo>
                    <a:pt x="530470" y="271900"/>
                    <a:pt x="526112" y="284453"/>
                    <a:pt x="517833" y="291352"/>
                  </a:cubicBezTo>
                  <a:cubicBezTo>
                    <a:pt x="510798" y="297215"/>
                    <a:pt x="502593" y="301512"/>
                    <a:pt x="494973" y="306592"/>
                  </a:cubicBezTo>
                  <a:cubicBezTo>
                    <a:pt x="489893" y="316752"/>
                    <a:pt x="484208" y="326631"/>
                    <a:pt x="479733" y="337072"/>
                  </a:cubicBezTo>
                  <a:cubicBezTo>
                    <a:pt x="464764" y="371999"/>
                    <a:pt x="466065" y="402749"/>
                    <a:pt x="479733" y="443752"/>
                  </a:cubicBezTo>
                  <a:cubicBezTo>
                    <a:pt x="482273" y="451372"/>
                    <a:pt x="494752" y="449630"/>
                    <a:pt x="502593" y="451372"/>
                  </a:cubicBezTo>
                  <a:cubicBezTo>
                    <a:pt x="517675" y="454724"/>
                    <a:pt x="533073" y="456452"/>
                    <a:pt x="548313" y="458992"/>
                  </a:cubicBezTo>
                  <a:cubicBezTo>
                    <a:pt x="563553" y="451372"/>
                    <a:pt x="580253" y="446154"/>
                    <a:pt x="594033" y="436132"/>
                  </a:cubicBezTo>
                  <a:cubicBezTo>
                    <a:pt x="652173" y="393849"/>
                    <a:pt x="613536" y="409009"/>
                    <a:pt x="654993" y="367552"/>
                  </a:cubicBezTo>
                  <a:cubicBezTo>
                    <a:pt x="663973" y="358572"/>
                    <a:pt x="675313" y="352312"/>
                    <a:pt x="685473" y="344692"/>
                  </a:cubicBezTo>
                  <a:cubicBezTo>
                    <a:pt x="688013" y="334532"/>
                    <a:pt x="690216" y="324282"/>
                    <a:pt x="693093" y="314212"/>
                  </a:cubicBezTo>
                  <a:cubicBezTo>
                    <a:pt x="698440" y="295496"/>
                    <a:pt x="708066" y="287208"/>
                    <a:pt x="693093" y="268492"/>
                  </a:cubicBezTo>
                  <a:cubicBezTo>
                    <a:pt x="687372" y="261341"/>
                    <a:pt x="678424" y="257348"/>
                    <a:pt x="670233" y="253252"/>
                  </a:cubicBezTo>
                  <a:cubicBezTo>
                    <a:pt x="663049" y="249660"/>
                    <a:pt x="654993" y="248172"/>
                    <a:pt x="647373" y="245632"/>
                  </a:cubicBezTo>
                  <a:cubicBezTo>
                    <a:pt x="621973" y="253252"/>
                    <a:pt x="595924" y="258972"/>
                    <a:pt x="571173" y="268492"/>
                  </a:cubicBezTo>
                  <a:cubicBezTo>
                    <a:pt x="562625" y="271780"/>
                    <a:pt x="553167" y="275966"/>
                    <a:pt x="548313" y="283732"/>
                  </a:cubicBezTo>
                  <a:cubicBezTo>
                    <a:pt x="539799" y="297355"/>
                    <a:pt x="533073" y="329452"/>
                    <a:pt x="533073" y="329452"/>
                  </a:cubicBezTo>
                  <a:cubicBezTo>
                    <a:pt x="543233" y="337072"/>
                    <a:pt x="550916" y="351048"/>
                    <a:pt x="563553" y="352312"/>
                  </a:cubicBezTo>
                  <a:cubicBezTo>
                    <a:pt x="621782" y="358135"/>
                    <a:pt x="598184" y="336780"/>
                    <a:pt x="624513" y="314212"/>
                  </a:cubicBezTo>
                  <a:cubicBezTo>
                    <a:pt x="635758" y="304573"/>
                    <a:pt x="649913" y="298972"/>
                    <a:pt x="662613" y="291352"/>
                  </a:cubicBezTo>
                  <a:cubicBezTo>
                    <a:pt x="670233" y="281192"/>
                    <a:pt x="679172" y="271899"/>
                    <a:pt x="685473" y="260872"/>
                  </a:cubicBezTo>
                  <a:cubicBezTo>
                    <a:pt x="694233" y="245542"/>
                    <a:pt x="697873" y="223032"/>
                    <a:pt x="685473" y="207532"/>
                  </a:cubicBezTo>
                  <a:cubicBezTo>
                    <a:pt x="680455" y="201260"/>
                    <a:pt x="670233" y="202452"/>
                    <a:pt x="662613" y="199912"/>
                  </a:cubicBezTo>
                  <a:cubicBezTo>
                    <a:pt x="638195" y="216191"/>
                    <a:pt x="620371" y="222612"/>
                    <a:pt x="616893" y="260872"/>
                  </a:cubicBezTo>
                  <a:cubicBezTo>
                    <a:pt x="615655" y="274494"/>
                    <a:pt x="627053" y="286272"/>
                    <a:pt x="632133" y="298972"/>
                  </a:cubicBezTo>
                  <a:cubicBezTo>
                    <a:pt x="658742" y="219146"/>
                    <a:pt x="633632" y="281109"/>
                    <a:pt x="662613" y="230392"/>
                  </a:cubicBezTo>
                  <a:cubicBezTo>
                    <a:pt x="668249" y="220529"/>
                    <a:pt x="672217" y="209775"/>
                    <a:pt x="677853" y="199912"/>
                  </a:cubicBezTo>
                  <a:cubicBezTo>
                    <a:pt x="682397" y="191961"/>
                    <a:pt x="699569" y="183528"/>
                    <a:pt x="693093" y="177052"/>
                  </a:cubicBezTo>
                  <a:cubicBezTo>
                    <a:pt x="686617" y="170576"/>
                    <a:pt x="677268" y="186429"/>
                    <a:pt x="670233" y="192292"/>
                  </a:cubicBezTo>
                  <a:cubicBezTo>
                    <a:pt x="643567" y="214514"/>
                    <a:pt x="643755" y="221182"/>
                    <a:pt x="624513" y="253252"/>
                  </a:cubicBezTo>
                  <a:cubicBezTo>
                    <a:pt x="619433" y="271032"/>
                    <a:pt x="618253" y="290428"/>
                    <a:pt x="609273" y="306592"/>
                  </a:cubicBezTo>
                  <a:cubicBezTo>
                    <a:pt x="600785" y="321870"/>
                    <a:pt x="568898" y="326211"/>
                    <a:pt x="555933" y="329452"/>
                  </a:cubicBezTo>
                  <a:cubicBezTo>
                    <a:pt x="545773" y="337072"/>
                    <a:pt x="531133" y="340953"/>
                    <a:pt x="525453" y="352312"/>
                  </a:cubicBezTo>
                  <a:cubicBezTo>
                    <a:pt x="521861" y="359496"/>
                    <a:pt x="544721" y="337508"/>
                    <a:pt x="548313" y="344692"/>
                  </a:cubicBezTo>
                  <a:cubicBezTo>
                    <a:pt x="552409" y="352883"/>
                    <a:pt x="539549" y="361076"/>
                    <a:pt x="533073" y="367552"/>
                  </a:cubicBezTo>
                  <a:cubicBezTo>
                    <a:pt x="526597" y="374028"/>
                    <a:pt x="517248" y="376929"/>
                    <a:pt x="510213" y="382792"/>
                  </a:cubicBezTo>
                  <a:cubicBezTo>
                    <a:pt x="501934" y="389691"/>
                    <a:pt x="494973" y="398032"/>
                    <a:pt x="487353" y="405652"/>
                  </a:cubicBezTo>
                  <a:cubicBezTo>
                    <a:pt x="482273" y="398032"/>
                    <a:pt x="475329" y="391367"/>
                    <a:pt x="472113" y="382792"/>
                  </a:cubicBezTo>
                  <a:cubicBezTo>
                    <a:pt x="467565" y="370665"/>
                    <a:pt x="474854" y="352463"/>
                    <a:pt x="464493" y="344692"/>
                  </a:cubicBezTo>
                  <a:cubicBezTo>
                    <a:pt x="457597" y="339520"/>
                    <a:pt x="418773" y="384509"/>
                    <a:pt x="418773" y="382792"/>
                  </a:cubicBezTo>
                  <a:cubicBezTo>
                    <a:pt x="418773" y="370092"/>
                    <a:pt x="433368" y="361955"/>
                    <a:pt x="441633" y="352312"/>
                  </a:cubicBezTo>
                  <a:cubicBezTo>
                    <a:pt x="448646" y="344130"/>
                    <a:pt x="475269" y="329452"/>
                    <a:pt x="464493" y="329452"/>
                  </a:cubicBezTo>
                  <a:cubicBezTo>
                    <a:pt x="435207" y="329452"/>
                    <a:pt x="406125" y="364960"/>
                    <a:pt x="388293" y="382792"/>
                  </a:cubicBezTo>
                  <a:cubicBezTo>
                    <a:pt x="370423" y="436403"/>
                    <a:pt x="386497" y="384588"/>
                    <a:pt x="395913" y="375172"/>
                  </a:cubicBezTo>
                  <a:cubicBezTo>
                    <a:pt x="406386" y="364699"/>
                    <a:pt x="421313" y="359932"/>
                    <a:pt x="434013" y="352312"/>
                  </a:cubicBezTo>
                  <a:cubicBezTo>
                    <a:pt x="441633" y="342152"/>
                    <a:pt x="448608" y="331475"/>
                    <a:pt x="456873" y="321832"/>
                  </a:cubicBezTo>
                  <a:cubicBezTo>
                    <a:pt x="463886" y="313650"/>
                    <a:pt x="479733" y="309748"/>
                    <a:pt x="479733" y="298972"/>
                  </a:cubicBezTo>
                  <a:cubicBezTo>
                    <a:pt x="479733" y="290940"/>
                    <a:pt x="462553" y="312272"/>
                    <a:pt x="456873" y="306592"/>
                  </a:cubicBezTo>
                  <a:lnTo>
                    <a:pt x="456873" y="276112"/>
                  </a:lnTo>
                </a:path>
              </a:pathLst>
            </a:custGeom>
            <a:noFill/>
            <a:ln w="15875" cap="flat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3475589" y="3566160"/>
              <a:ext cx="915532" cy="556259"/>
            </a:xfrm>
            <a:custGeom>
              <a:avLst/>
              <a:gdLst/>
              <a:ahLst/>
              <a:cxnLst/>
              <a:rect l="0" t="0" r="0" b="0"/>
              <a:pathLst>
                <a:path w="915533" h="556260" extrusionOk="0">
                  <a:moveTo>
                    <a:pt x="281070" y="53340"/>
                  </a:moveTo>
                  <a:cubicBezTo>
                    <a:pt x="288134" y="229938"/>
                    <a:pt x="281250" y="191853"/>
                    <a:pt x="296310" y="304800"/>
                  </a:cubicBezTo>
                  <a:cubicBezTo>
                    <a:pt x="298684" y="322603"/>
                    <a:pt x="297792" y="341261"/>
                    <a:pt x="303930" y="358140"/>
                  </a:cubicBezTo>
                  <a:cubicBezTo>
                    <a:pt x="313004" y="383092"/>
                    <a:pt x="330127" y="390845"/>
                    <a:pt x="349650" y="403860"/>
                  </a:cubicBezTo>
                  <a:cubicBezTo>
                    <a:pt x="355690" y="400840"/>
                    <a:pt x="445779" y="367844"/>
                    <a:pt x="372510" y="335280"/>
                  </a:cubicBezTo>
                  <a:cubicBezTo>
                    <a:pt x="352679" y="326466"/>
                    <a:pt x="330961" y="348435"/>
                    <a:pt x="311550" y="358140"/>
                  </a:cubicBezTo>
                  <a:cubicBezTo>
                    <a:pt x="291999" y="367915"/>
                    <a:pt x="273461" y="388609"/>
                    <a:pt x="258210" y="403860"/>
                  </a:cubicBezTo>
                  <a:cubicBezTo>
                    <a:pt x="273450" y="406400"/>
                    <a:pt x="289273" y="416366"/>
                    <a:pt x="303930" y="411480"/>
                  </a:cubicBezTo>
                  <a:cubicBezTo>
                    <a:pt x="352966" y="395135"/>
                    <a:pt x="362047" y="346653"/>
                    <a:pt x="372510" y="304800"/>
                  </a:cubicBezTo>
                  <a:cubicBezTo>
                    <a:pt x="367430" y="297180"/>
                    <a:pt x="366250" y="283736"/>
                    <a:pt x="357270" y="281940"/>
                  </a:cubicBezTo>
                  <a:cubicBezTo>
                    <a:pt x="348290" y="280144"/>
                    <a:pt x="340886" y="290704"/>
                    <a:pt x="334410" y="297180"/>
                  </a:cubicBezTo>
                  <a:cubicBezTo>
                    <a:pt x="291001" y="340589"/>
                    <a:pt x="315277" y="323220"/>
                    <a:pt x="288690" y="365760"/>
                  </a:cubicBezTo>
                  <a:cubicBezTo>
                    <a:pt x="281959" y="376530"/>
                    <a:pt x="260150" y="384881"/>
                    <a:pt x="265830" y="396240"/>
                  </a:cubicBezTo>
                  <a:cubicBezTo>
                    <a:pt x="270910" y="406400"/>
                    <a:pt x="286150" y="386080"/>
                    <a:pt x="296310" y="381000"/>
                  </a:cubicBezTo>
                  <a:cubicBezTo>
                    <a:pt x="308702" y="360347"/>
                    <a:pt x="326790" y="338582"/>
                    <a:pt x="326790" y="312420"/>
                  </a:cubicBezTo>
                  <a:cubicBezTo>
                    <a:pt x="326790" y="304388"/>
                    <a:pt x="321377" y="327557"/>
                    <a:pt x="319170" y="335280"/>
                  </a:cubicBezTo>
                  <a:cubicBezTo>
                    <a:pt x="316293" y="345350"/>
                    <a:pt x="314090" y="355600"/>
                    <a:pt x="311550" y="365760"/>
                  </a:cubicBezTo>
                  <a:cubicBezTo>
                    <a:pt x="322460" y="373943"/>
                    <a:pt x="352756" y="402825"/>
                    <a:pt x="372510" y="396240"/>
                  </a:cubicBezTo>
                  <a:cubicBezTo>
                    <a:pt x="387939" y="391097"/>
                    <a:pt x="399543" y="377678"/>
                    <a:pt x="410610" y="365760"/>
                  </a:cubicBezTo>
                  <a:cubicBezTo>
                    <a:pt x="432744" y="341924"/>
                    <a:pt x="471570" y="289560"/>
                    <a:pt x="471570" y="289560"/>
                  </a:cubicBezTo>
                  <a:cubicBezTo>
                    <a:pt x="474110" y="279400"/>
                    <a:pt x="479936" y="269526"/>
                    <a:pt x="479190" y="259080"/>
                  </a:cubicBezTo>
                  <a:cubicBezTo>
                    <a:pt x="477344" y="233243"/>
                    <a:pt x="486690" y="195284"/>
                    <a:pt x="463950" y="182880"/>
                  </a:cubicBezTo>
                  <a:cubicBezTo>
                    <a:pt x="441988" y="170901"/>
                    <a:pt x="416821" y="200489"/>
                    <a:pt x="395370" y="213360"/>
                  </a:cubicBezTo>
                  <a:cubicBezTo>
                    <a:pt x="370571" y="228239"/>
                    <a:pt x="332245" y="268865"/>
                    <a:pt x="311550" y="289560"/>
                  </a:cubicBezTo>
                  <a:cubicBezTo>
                    <a:pt x="306470" y="302260"/>
                    <a:pt x="297821" y="314065"/>
                    <a:pt x="296310" y="327660"/>
                  </a:cubicBezTo>
                  <a:cubicBezTo>
                    <a:pt x="295153" y="338069"/>
                    <a:pt x="293661" y="356086"/>
                    <a:pt x="303930" y="358140"/>
                  </a:cubicBezTo>
                  <a:cubicBezTo>
                    <a:pt x="326893" y="362733"/>
                    <a:pt x="349650" y="347980"/>
                    <a:pt x="372510" y="342900"/>
                  </a:cubicBezTo>
                  <a:cubicBezTo>
                    <a:pt x="390290" y="325120"/>
                    <a:pt x="416511" y="312906"/>
                    <a:pt x="425850" y="289560"/>
                  </a:cubicBezTo>
                  <a:cubicBezTo>
                    <a:pt x="430930" y="276860"/>
                    <a:pt x="436287" y="264267"/>
                    <a:pt x="441090" y="251460"/>
                  </a:cubicBezTo>
                  <a:cubicBezTo>
                    <a:pt x="443910" y="243939"/>
                    <a:pt x="456330" y="231140"/>
                    <a:pt x="448710" y="228600"/>
                  </a:cubicBezTo>
                  <a:cubicBezTo>
                    <a:pt x="437934" y="225008"/>
                    <a:pt x="428390" y="238760"/>
                    <a:pt x="418230" y="243840"/>
                  </a:cubicBezTo>
                  <a:cubicBezTo>
                    <a:pt x="416712" y="246117"/>
                    <a:pt x="374072" y="305981"/>
                    <a:pt x="372510" y="320040"/>
                  </a:cubicBezTo>
                  <a:cubicBezTo>
                    <a:pt x="371080" y="332912"/>
                    <a:pt x="377590" y="345440"/>
                    <a:pt x="380130" y="358140"/>
                  </a:cubicBezTo>
                  <a:cubicBezTo>
                    <a:pt x="395370" y="355600"/>
                    <a:pt x="411505" y="356258"/>
                    <a:pt x="425850" y="350520"/>
                  </a:cubicBezTo>
                  <a:cubicBezTo>
                    <a:pt x="437642" y="345803"/>
                    <a:pt x="447893" y="337152"/>
                    <a:pt x="456330" y="327660"/>
                  </a:cubicBezTo>
                  <a:cubicBezTo>
                    <a:pt x="477348" y="304015"/>
                    <a:pt x="488395" y="278771"/>
                    <a:pt x="502050" y="251460"/>
                  </a:cubicBezTo>
                  <a:cubicBezTo>
                    <a:pt x="499510" y="231140"/>
                    <a:pt x="514044" y="196384"/>
                    <a:pt x="494430" y="190500"/>
                  </a:cubicBezTo>
                  <a:cubicBezTo>
                    <a:pt x="442006" y="174773"/>
                    <a:pt x="417314" y="245673"/>
                    <a:pt x="402990" y="274320"/>
                  </a:cubicBezTo>
                  <a:cubicBezTo>
                    <a:pt x="408070" y="289560"/>
                    <a:pt x="406871" y="308681"/>
                    <a:pt x="418230" y="320040"/>
                  </a:cubicBezTo>
                  <a:cubicBezTo>
                    <a:pt x="429589" y="331399"/>
                    <a:pt x="447896" y="335853"/>
                    <a:pt x="463950" y="335280"/>
                  </a:cubicBezTo>
                  <a:cubicBezTo>
                    <a:pt x="520311" y="333267"/>
                    <a:pt x="575710" y="320040"/>
                    <a:pt x="631590" y="312420"/>
                  </a:cubicBezTo>
                  <a:cubicBezTo>
                    <a:pt x="641635" y="302375"/>
                    <a:pt x="664827" y="285999"/>
                    <a:pt x="662070" y="266700"/>
                  </a:cubicBezTo>
                  <a:cubicBezTo>
                    <a:pt x="660464" y="255455"/>
                    <a:pt x="651910" y="246380"/>
                    <a:pt x="646830" y="236220"/>
                  </a:cubicBezTo>
                  <a:cubicBezTo>
                    <a:pt x="623879" y="240810"/>
                    <a:pt x="565562" y="245523"/>
                    <a:pt x="540150" y="266700"/>
                  </a:cubicBezTo>
                  <a:cubicBezTo>
                    <a:pt x="518074" y="285097"/>
                    <a:pt x="479190" y="327660"/>
                    <a:pt x="479190" y="327660"/>
                  </a:cubicBezTo>
                  <a:cubicBezTo>
                    <a:pt x="476650" y="335280"/>
                    <a:pt x="463778" y="352468"/>
                    <a:pt x="471570" y="350520"/>
                  </a:cubicBezTo>
                  <a:cubicBezTo>
                    <a:pt x="487348" y="346575"/>
                    <a:pt x="497581" y="330920"/>
                    <a:pt x="509670" y="320040"/>
                  </a:cubicBezTo>
                  <a:cubicBezTo>
                    <a:pt x="523020" y="308025"/>
                    <a:pt x="534480" y="294022"/>
                    <a:pt x="547770" y="281940"/>
                  </a:cubicBezTo>
                  <a:cubicBezTo>
                    <a:pt x="562449" y="268595"/>
                    <a:pt x="578663" y="257020"/>
                    <a:pt x="593490" y="243840"/>
                  </a:cubicBezTo>
                  <a:cubicBezTo>
                    <a:pt x="601544" y="236681"/>
                    <a:pt x="616350" y="231756"/>
                    <a:pt x="616350" y="220980"/>
                  </a:cubicBezTo>
                  <a:cubicBezTo>
                    <a:pt x="616350" y="211822"/>
                    <a:pt x="599966" y="229744"/>
                    <a:pt x="593490" y="236220"/>
                  </a:cubicBezTo>
                  <a:cubicBezTo>
                    <a:pt x="585870" y="243840"/>
                    <a:pt x="578909" y="252181"/>
                    <a:pt x="570630" y="259080"/>
                  </a:cubicBezTo>
                  <a:cubicBezTo>
                    <a:pt x="563595" y="264943"/>
                    <a:pt x="541810" y="281273"/>
                    <a:pt x="547770" y="274320"/>
                  </a:cubicBezTo>
                  <a:lnTo>
                    <a:pt x="654450" y="167640"/>
                  </a:lnTo>
                  <a:cubicBezTo>
                    <a:pt x="664610" y="157480"/>
                    <a:pt x="672975" y="145130"/>
                    <a:pt x="684930" y="137160"/>
                  </a:cubicBezTo>
                  <a:cubicBezTo>
                    <a:pt x="692550" y="132080"/>
                    <a:pt x="712644" y="114154"/>
                    <a:pt x="707790" y="121920"/>
                  </a:cubicBezTo>
                  <a:cubicBezTo>
                    <a:pt x="690550" y="149504"/>
                    <a:pt x="615971" y="208406"/>
                    <a:pt x="646830" y="198120"/>
                  </a:cubicBezTo>
                  <a:cubicBezTo>
                    <a:pt x="675889" y="188434"/>
                    <a:pt x="719945" y="175155"/>
                    <a:pt x="745890" y="160020"/>
                  </a:cubicBezTo>
                  <a:cubicBezTo>
                    <a:pt x="759938" y="151825"/>
                    <a:pt x="783990" y="145804"/>
                    <a:pt x="783990" y="129540"/>
                  </a:cubicBezTo>
                  <a:cubicBezTo>
                    <a:pt x="783990" y="114729"/>
                    <a:pt x="758067" y="143970"/>
                    <a:pt x="745890" y="152400"/>
                  </a:cubicBezTo>
                  <a:cubicBezTo>
                    <a:pt x="654828" y="215443"/>
                    <a:pt x="717046" y="182062"/>
                    <a:pt x="654450" y="213360"/>
                  </a:cubicBezTo>
                  <a:cubicBezTo>
                    <a:pt x="664610" y="200660"/>
                    <a:pt x="673430" y="186760"/>
                    <a:pt x="684930" y="175260"/>
                  </a:cubicBezTo>
                  <a:cubicBezTo>
                    <a:pt x="691406" y="168784"/>
                    <a:pt x="701314" y="153544"/>
                    <a:pt x="707790" y="160020"/>
                  </a:cubicBezTo>
                  <a:cubicBezTo>
                    <a:pt x="714266" y="166496"/>
                    <a:pt x="699026" y="176404"/>
                    <a:pt x="692550" y="182880"/>
                  </a:cubicBezTo>
                  <a:cubicBezTo>
                    <a:pt x="686074" y="189356"/>
                    <a:pt x="676841" y="192399"/>
                    <a:pt x="669690" y="198120"/>
                  </a:cubicBezTo>
                  <a:cubicBezTo>
                    <a:pt x="651404" y="212749"/>
                    <a:pt x="633375" y="227761"/>
                    <a:pt x="616350" y="243840"/>
                  </a:cubicBezTo>
                  <a:cubicBezTo>
                    <a:pt x="587623" y="270971"/>
                    <a:pt x="498223" y="347264"/>
                    <a:pt x="532530" y="327660"/>
                  </a:cubicBezTo>
                  <a:cubicBezTo>
                    <a:pt x="550310" y="317500"/>
                    <a:pt x="569639" y="309666"/>
                    <a:pt x="585870" y="297180"/>
                  </a:cubicBezTo>
                  <a:cubicBezTo>
                    <a:pt x="602953" y="284039"/>
                    <a:pt x="615834" y="266166"/>
                    <a:pt x="631590" y="251460"/>
                  </a:cubicBezTo>
                  <a:cubicBezTo>
                    <a:pt x="653950" y="230591"/>
                    <a:pt x="675701" y="208851"/>
                    <a:pt x="700170" y="190500"/>
                  </a:cubicBezTo>
                  <a:cubicBezTo>
                    <a:pt x="716553" y="178213"/>
                    <a:pt x="735730" y="170180"/>
                    <a:pt x="753510" y="160020"/>
                  </a:cubicBezTo>
                  <a:cubicBezTo>
                    <a:pt x="788951" y="106859"/>
                    <a:pt x="772482" y="142888"/>
                    <a:pt x="669690" y="160020"/>
                  </a:cubicBezTo>
                  <a:cubicBezTo>
                    <a:pt x="642017" y="164632"/>
                    <a:pt x="613810" y="165100"/>
                    <a:pt x="585870" y="167640"/>
                  </a:cubicBezTo>
                  <a:cubicBezTo>
                    <a:pt x="484426" y="187929"/>
                    <a:pt x="494223" y="192504"/>
                    <a:pt x="364890" y="175260"/>
                  </a:cubicBezTo>
                  <a:cubicBezTo>
                    <a:pt x="354509" y="173876"/>
                    <a:pt x="384906" y="168067"/>
                    <a:pt x="395370" y="167640"/>
                  </a:cubicBezTo>
                  <a:cubicBezTo>
                    <a:pt x="509603" y="162977"/>
                    <a:pt x="623970" y="162560"/>
                    <a:pt x="738270" y="160020"/>
                  </a:cubicBezTo>
                  <a:cubicBezTo>
                    <a:pt x="610335" y="96053"/>
                    <a:pt x="757672" y="164601"/>
                    <a:pt x="395370" y="129540"/>
                  </a:cubicBezTo>
                  <a:cubicBezTo>
                    <a:pt x="369962" y="127081"/>
                    <a:pt x="446085" y="123376"/>
                    <a:pt x="471570" y="121920"/>
                  </a:cubicBezTo>
                  <a:cubicBezTo>
                    <a:pt x="535017" y="118294"/>
                    <a:pt x="725621" y="114300"/>
                    <a:pt x="662070" y="114300"/>
                  </a:cubicBezTo>
                  <a:cubicBezTo>
                    <a:pt x="565517" y="114300"/>
                    <a:pt x="469030" y="119380"/>
                    <a:pt x="372510" y="121920"/>
                  </a:cubicBezTo>
                  <a:cubicBezTo>
                    <a:pt x="248726" y="137393"/>
                    <a:pt x="325952" y="127338"/>
                    <a:pt x="456330" y="114300"/>
                  </a:cubicBezTo>
                  <a:cubicBezTo>
                    <a:pt x="544947" y="105438"/>
                    <a:pt x="557386" y="105531"/>
                    <a:pt x="654450" y="99060"/>
                  </a:cubicBezTo>
                  <a:cubicBezTo>
                    <a:pt x="662070" y="96520"/>
                    <a:pt x="670126" y="95032"/>
                    <a:pt x="677310" y="91440"/>
                  </a:cubicBezTo>
                  <a:cubicBezTo>
                    <a:pt x="679582" y="90304"/>
                    <a:pt x="669690" y="91440"/>
                    <a:pt x="669690" y="91440"/>
                  </a:cubicBezTo>
                  <a:cubicBezTo>
                    <a:pt x="601577" y="114144"/>
                    <a:pt x="619810" y="105794"/>
                    <a:pt x="799230" y="91440"/>
                  </a:cubicBezTo>
                  <a:cubicBezTo>
                    <a:pt x="812140" y="90407"/>
                    <a:pt x="850282" y="83820"/>
                    <a:pt x="837330" y="83820"/>
                  </a:cubicBezTo>
                  <a:cubicBezTo>
                    <a:pt x="811803" y="83820"/>
                    <a:pt x="786530" y="88900"/>
                    <a:pt x="761130" y="91440"/>
                  </a:cubicBezTo>
                  <a:cubicBezTo>
                    <a:pt x="750970" y="93980"/>
                    <a:pt x="720229" y="100102"/>
                    <a:pt x="730650" y="99060"/>
                  </a:cubicBezTo>
                  <a:cubicBezTo>
                    <a:pt x="766393" y="95486"/>
                    <a:pt x="872553" y="76775"/>
                    <a:pt x="837330" y="83820"/>
                  </a:cubicBezTo>
                  <a:cubicBezTo>
                    <a:pt x="778030" y="95680"/>
                    <a:pt x="790294" y="93653"/>
                    <a:pt x="707790" y="106680"/>
                  </a:cubicBezTo>
                  <a:cubicBezTo>
                    <a:pt x="690049" y="109481"/>
                    <a:pt x="672202" y="111569"/>
                    <a:pt x="654450" y="114300"/>
                  </a:cubicBezTo>
                  <a:cubicBezTo>
                    <a:pt x="639179" y="116649"/>
                    <a:pt x="623931" y="119156"/>
                    <a:pt x="608730" y="121920"/>
                  </a:cubicBezTo>
                  <a:cubicBezTo>
                    <a:pt x="595987" y="124237"/>
                    <a:pt x="583451" y="127708"/>
                    <a:pt x="570630" y="129540"/>
                  </a:cubicBezTo>
                  <a:cubicBezTo>
                    <a:pt x="547860" y="132793"/>
                    <a:pt x="524910" y="134620"/>
                    <a:pt x="502050" y="137160"/>
                  </a:cubicBezTo>
                  <a:cubicBezTo>
                    <a:pt x="571969" y="160466"/>
                    <a:pt x="524451" y="147702"/>
                    <a:pt x="677310" y="137160"/>
                  </a:cubicBezTo>
                  <a:cubicBezTo>
                    <a:pt x="700256" y="135578"/>
                    <a:pt x="723083" y="132515"/>
                    <a:pt x="745890" y="129540"/>
                  </a:cubicBezTo>
                  <a:cubicBezTo>
                    <a:pt x="781509" y="124894"/>
                    <a:pt x="888214" y="109845"/>
                    <a:pt x="852570" y="114300"/>
                  </a:cubicBezTo>
                  <a:lnTo>
                    <a:pt x="791610" y="121920"/>
                  </a:lnTo>
                  <a:cubicBezTo>
                    <a:pt x="734764" y="140869"/>
                    <a:pt x="787348" y="125394"/>
                    <a:pt x="669690" y="137160"/>
                  </a:cubicBezTo>
                  <a:cubicBezTo>
                    <a:pt x="639715" y="140157"/>
                    <a:pt x="541239" y="157299"/>
                    <a:pt x="524910" y="160020"/>
                  </a:cubicBezTo>
                  <a:cubicBezTo>
                    <a:pt x="559544" y="142703"/>
                    <a:pt x="554573" y="144134"/>
                    <a:pt x="593490" y="129540"/>
                  </a:cubicBezTo>
                  <a:cubicBezTo>
                    <a:pt x="601011" y="126720"/>
                    <a:pt x="609166" y="125512"/>
                    <a:pt x="616350" y="121920"/>
                  </a:cubicBezTo>
                  <a:cubicBezTo>
                    <a:pt x="716008" y="72091"/>
                    <a:pt x="594679" y="122968"/>
                    <a:pt x="692550" y="83820"/>
                  </a:cubicBezTo>
                  <a:cubicBezTo>
                    <a:pt x="700170" y="76200"/>
                    <a:pt x="707131" y="67859"/>
                    <a:pt x="715410" y="60960"/>
                  </a:cubicBezTo>
                  <a:cubicBezTo>
                    <a:pt x="722445" y="55097"/>
                    <a:pt x="731794" y="52196"/>
                    <a:pt x="738270" y="45720"/>
                  </a:cubicBezTo>
                  <a:cubicBezTo>
                    <a:pt x="744746" y="39244"/>
                    <a:pt x="748430" y="30480"/>
                    <a:pt x="753510" y="22860"/>
                  </a:cubicBezTo>
                  <a:cubicBezTo>
                    <a:pt x="745890" y="20320"/>
                    <a:pt x="738677" y="15527"/>
                    <a:pt x="730650" y="15240"/>
                  </a:cubicBezTo>
                  <a:cubicBezTo>
                    <a:pt x="346246" y="1511"/>
                    <a:pt x="189973" y="30423"/>
                    <a:pt x="372510" y="0"/>
                  </a:cubicBezTo>
                  <a:cubicBezTo>
                    <a:pt x="443630" y="2540"/>
                    <a:pt x="515025" y="873"/>
                    <a:pt x="585870" y="7620"/>
                  </a:cubicBezTo>
                  <a:cubicBezTo>
                    <a:pt x="603750" y="9323"/>
                    <a:pt x="550445" y="13960"/>
                    <a:pt x="532530" y="15240"/>
                  </a:cubicBezTo>
                  <a:cubicBezTo>
                    <a:pt x="479265" y="19045"/>
                    <a:pt x="319110" y="22860"/>
                    <a:pt x="372510" y="22860"/>
                  </a:cubicBezTo>
                  <a:cubicBezTo>
                    <a:pt x="540169" y="22860"/>
                    <a:pt x="707790" y="17780"/>
                    <a:pt x="875430" y="15240"/>
                  </a:cubicBezTo>
                  <a:lnTo>
                    <a:pt x="646830" y="22860"/>
                  </a:lnTo>
                  <a:cubicBezTo>
                    <a:pt x="445502" y="30181"/>
                    <a:pt x="517230" y="21780"/>
                    <a:pt x="402990" y="38100"/>
                  </a:cubicBezTo>
                  <a:cubicBezTo>
                    <a:pt x="395370" y="40640"/>
                    <a:pt x="380130" y="37688"/>
                    <a:pt x="380130" y="45720"/>
                  </a:cubicBezTo>
                  <a:cubicBezTo>
                    <a:pt x="380130" y="54878"/>
                    <a:pt x="393836" y="60674"/>
                    <a:pt x="402990" y="60960"/>
                  </a:cubicBezTo>
                  <a:lnTo>
                    <a:pt x="623970" y="53340"/>
                  </a:lnTo>
                  <a:cubicBezTo>
                    <a:pt x="644290" y="48260"/>
                    <a:pt x="664391" y="42208"/>
                    <a:pt x="684930" y="38100"/>
                  </a:cubicBezTo>
                  <a:cubicBezTo>
                    <a:pt x="718620" y="31362"/>
                    <a:pt x="819985" y="22309"/>
                    <a:pt x="662070" y="38100"/>
                  </a:cubicBezTo>
                  <a:cubicBezTo>
                    <a:pt x="639210" y="43180"/>
                    <a:pt x="616655" y="49908"/>
                    <a:pt x="593490" y="53340"/>
                  </a:cubicBezTo>
                  <a:cubicBezTo>
                    <a:pt x="442526" y="75705"/>
                    <a:pt x="493556" y="61959"/>
                    <a:pt x="372510" y="76200"/>
                  </a:cubicBezTo>
                  <a:cubicBezTo>
                    <a:pt x="357166" y="78005"/>
                    <a:pt x="342030" y="81280"/>
                    <a:pt x="326790" y="83820"/>
                  </a:cubicBezTo>
                  <a:cubicBezTo>
                    <a:pt x="296442" y="98994"/>
                    <a:pt x="266130" y="106680"/>
                    <a:pt x="342030" y="106680"/>
                  </a:cubicBezTo>
                  <a:cubicBezTo>
                    <a:pt x="441123" y="106680"/>
                    <a:pt x="540150" y="101600"/>
                    <a:pt x="639210" y="99060"/>
                  </a:cubicBezTo>
                  <a:lnTo>
                    <a:pt x="570630" y="106680"/>
                  </a:lnTo>
                  <a:cubicBezTo>
                    <a:pt x="494999" y="114243"/>
                    <a:pt x="493785" y="112215"/>
                    <a:pt x="425850" y="121920"/>
                  </a:cubicBezTo>
                  <a:cubicBezTo>
                    <a:pt x="392777" y="126645"/>
                    <a:pt x="360061" y="134135"/>
                    <a:pt x="326790" y="137160"/>
                  </a:cubicBezTo>
                  <a:cubicBezTo>
                    <a:pt x="276135" y="141765"/>
                    <a:pt x="225141" y="141397"/>
                    <a:pt x="174390" y="144780"/>
                  </a:cubicBezTo>
                  <a:cubicBezTo>
                    <a:pt x="148920" y="146478"/>
                    <a:pt x="123612" y="150089"/>
                    <a:pt x="98190" y="152400"/>
                  </a:cubicBezTo>
                  <a:lnTo>
                    <a:pt x="6750" y="160020"/>
                  </a:lnTo>
                  <a:cubicBezTo>
                    <a:pt x="39569" y="153456"/>
                    <a:pt x="56448" y="149655"/>
                    <a:pt x="90570" y="144780"/>
                  </a:cubicBezTo>
                  <a:cubicBezTo>
                    <a:pt x="161107" y="134703"/>
                    <a:pt x="245199" y="128140"/>
                    <a:pt x="311550" y="121920"/>
                  </a:cubicBezTo>
                  <a:cubicBezTo>
                    <a:pt x="339483" y="119301"/>
                    <a:pt x="367341" y="115519"/>
                    <a:pt x="395370" y="114300"/>
                  </a:cubicBezTo>
                  <a:cubicBezTo>
                    <a:pt x="453790" y="111760"/>
                    <a:pt x="629105" y="106680"/>
                    <a:pt x="570630" y="106680"/>
                  </a:cubicBezTo>
                  <a:cubicBezTo>
                    <a:pt x="461380" y="106680"/>
                    <a:pt x="352220" y="114300"/>
                    <a:pt x="242970" y="114300"/>
                  </a:cubicBezTo>
                  <a:cubicBezTo>
                    <a:pt x="187032" y="114300"/>
                    <a:pt x="354730" y="109220"/>
                    <a:pt x="410610" y="106680"/>
                  </a:cubicBezTo>
                  <a:cubicBezTo>
                    <a:pt x="422310" y="103337"/>
                    <a:pt x="487312" y="86727"/>
                    <a:pt x="502050" y="76200"/>
                  </a:cubicBezTo>
                  <a:cubicBezTo>
                    <a:pt x="509502" y="70877"/>
                    <a:pt x="512210" y="60960"/>
                    <a:pt x="517290" y="53340"/>
                  </a:cubicBezTo>
                  <a:cubicBezTo>
                    <a:pt x="430692" y="31690"/>
                    <a:pt x="479371" y="40808"/>
                    <a:pt x="303930" y="53340"/>
                  </a:cubicBezTo>
                  <a:cubicBezTo>
                    <a:pt x="274470" y="55444"/>
                    <a:pt x="276626" y="63373"/>
                    <a:pt x="250590" y="68580"/>
                  </a:cubicBezTo>
                  <a:cubicBezTo>
                    <a:pt x="232978" y="72102"/>
                    <a:pt x="215030" y="73660"/>
                    <a:pt x="197250" y="76200"/>
                  </a:cubicBezTo>
                  <a:cubicBezTo>
                    <a:pt x="207410" y="78740"/>
                    <a:pt x="237953" y="81548"/>
                    <a:pt x="227730" y="83820"/>
                  </a:cubicBezTo>
                  <a:cubicBezTo>
                    <a:pt x="141924" y="102888"/>
                    <a:pt x="36447" y="83820"/>
                    <a:pt x="242970" y="83820"/>
                  </a:cubicBezTo>
                  <a:cubicBezTo>
                    <a:pt x="263448" y="83820"/>
                    <a:pt x="202404" y="89586"/>
                    <a:pt x="182010" y="91440"/>
                  </a:cubicBezTo>
                  <a:cubicBezTo>
                    <a:pt x="146506" y="94668"/>
                    <a:pt x="110981" y="99060"/>
                    <a:pt x="75330" y="99060"/>
                  </a:cubicBezTo>
                  <a:cubicBezTo>
                    <a:pt x="54852" y="99060"/>
                    <a:pt x="115992" y="94146"/>
                    <a:pt x="136290" y="91440"/>
                  </a:cubicBezTo>
                  <a:cubicBezTo>
                    <a:pt x="154093" y="89066"/>
                    <a:pt x="207591" y="83820"/>
                    <a:pt x="189630" y="83820"/>
                  </a:cubicBezTo>
                  <a:cubicBezTo>
                    <a:pt x="156512" y="83820"/>
                    <a:pt x="123590" y="88900"/>
                    <a:pt x="90570" y="91440"/>
                  </a:cubicBezTo>
                  <a:cubicBezTo>
                    <a:pt x="62418" y="100824"/>
                    <a:pt x="33491" y="106680"/>
                    <a:pt x="121050" y="106680"/>
                  </a:cubicBezTo>
                  <a:cubicBezTo>
                    <a:pt x="179525" y="106680"/>
                    <a:pt x="237890" y="101600"/>
                    <a:pt x="296310" y="99060"/>
                  </a:cubicBezTo>
                  <a:cubicBezTo>
                    <a:pt x="283610" y="101600"/>
                    <a:pt x="270423" y="102369"/>
                    <a:pt x="258210" y="106680"/>
                  </a:cubicBezTo>
                  <a:cubicBezTo>
                    <a:pt x="178607" y="134775"/>
                    <a:pt x="188617" y="130216"/>
                    <a:pt x="143910" y="160020"/>
                  </a:cubicBezTo>
                  <a:cubicBezTo>
                    <a:pt x="154070" y="162560"/>
                    <a:pt x="164005" y="166285"/>
                    <a:pt x="174390" y="167640"/>
                  </a:cubicBezTo>
                  <a:cubicBezTo>
                    <a:pt x="222509" y="173916"/>
                    <a:pt x="273733" y="165841"/>
                    <a:pt x="319170" y="182880"/>
                  </a:cubicBezTo>
                  <a:cubicBezTo>
                    <a:pt x="331061" y="187339"/>
                    <a:pt x="306066" y="205230"/>
                    <a:pt x="296310" y="213360"/>
                  </a:cubicBezTo>
                  <a:cubicBezTo>
                    <a:pt x="290140" y="218502"/>
                    <a:pt x="281070" y="218440"/>
                    <a:pt x="273450" y="220980"/>
                  </a:cubicBezTo>
                  <a:cubicBezTo>
                    <a:pt x="286150" y="226060"/>
                    <a:pt x="297872" y="236220"/>
                    <a:pt x="311550" y="236220"/>
                  </a:cubicBezTo>
                  <a:cubicBezTo>
                    <a:pt x="342450" y="236220"/>
                    <a:pt x="432968" y="228474"/>
                    <a:pt x="402990" y="220980"/>
                  </a:cubicBezTo>
                  <a:cubicBezTo>
                    <a:pt x="363486" y="211104"/>
                    <a:pt x="321710" y="226060"/>
                    <a:pt x="281070" y="228600"/>
                  </a:cubicBezTo>
                  <a:cubicBezTo>
                    <a:pt x="260750" y="236220"/>
                    <a:pt x="239814" y="242366"/>
                    <a:pt x="220110" y="251460"/>
                  </a:cubicBezTo>
                  <a:cubicBezTo>
                    <a:pt x="206663" y="257667"/>
                    <a:pt x="168259" y="268819"/>
                    <a:pt x="182010" y="274320"/>
                  </a:cubicBezTo>
                  <a:cubicBezTo>
                    <a:pt x="205711" y="283800"/>
                    <a:pt x="232810" y="269240"/>
                    <a:pt x="258210" y="266700"/>
                  </a:cubicBezTo>
                  <a:lnTo>
                    <a:pt x="303930" y="236220"/>
                  </a:lnTo>
                  <a:cubicBezTo>
                    <a:pt x="311550" y="231140"/>
                    <a:pt x="289261" y="247364"/>
                    <a:pt x="281070" y="251460"/>
                  </a:cubicBezTo>
                  <a:lnTo>
                    <a:pt x="235350" y="274320"/>
                  </a:lnTo>
                  <a:cubicBezTo>
                    <a:pt x="237890" y="266700"/>
                    <a:pt x="237952" y="257732"/>
                    <a:pt x="242970" y="251460"/>
                  </a:cubicBezTo>
                  <a:cubicBezTo>
                    <a:pt x="263074" y="226329"/>
                    <a:pt x="293947" y="241843"/>
                    <a:pt x="227730" y="228600"/>
                  </a:cubicBezTo>
                  <a:cubicBezTo>
                    <a:pt x="237512" y="226155"/>
                    <a:pt x="303930" y="210378"/>
                    <a:pt x="303930" y="205740"/>
                  </a:cubicBezTo>
                  <a:cubicBezTo>
                    <a:pt x="303930" y="190290"/>
                    <a:pt x="273450" y="200660"/>
                    <a:pt x="258210" y="198120"/>
                  </a:cubicBezTo>
                  <a:cubicBezTo>
                    <a:pt x="245510" y="200660"/>
                    <a:pt x="232931" y="203908"/>
                    <a:pt x="220110" y="205740"/>
                  </a:cubicBezTo>
                  <a:cubicBezTo>
                    <a:pt x="197340" y="208993"/>
                    <a:pt x="174137" y="209121"/>
                    <a:pt x="151530" y="213360"/>
                  </a:cubicBezTo>
                  <a:cubicBezTo>
                    <a:pt x="133355" y="216768"/>
                    <a:pt x="98190" y="210109"/>
                    <a:pt x="98190" y="228600"/>
                  </a:cubicBezTo>
                  <a:cubicBezTo>
                    <a:pt x="98190" y="246561"/>
                    <a:pt x="133708" y="223208"/>
                    <a:pt x="151530" y="220980"/>
                  </a:cubicBezTo>
                  <a:cubicBezTo>
                    <a:pt x="174353" y="218127"/>
                    <a:pt x="243111" y="213360"/>
                    <a:pt x="220110" y="213360"/>
                  </a:cubicBezTo>
                  <a:cubicBezTo>
                    <a:pt x="181925" y="213360"/>
                    <a:pt x="143910" y="218440"/>
                    <a:pt x="105810" y="220980"/>
                  </a:cubicBezTo>
                  <a:cubicBezTo>
                    <a:pt x="90570" y="228600"/>
                    <a:pt x="75818" y="237287"/>
                    <a:pt x="60090" y="243840"/>
                  </a:cubicBezTo>
                  <a:cubicBezTo>
                    <a:pt x="-4413" y="270716"/>
                    <a:pt x="-51970" y="263226"/>
                    <a:pt x="136290" y="251460"/>
                  </a:cubicBezTo>
                  <a:lnTo>
                    <a:pt x="220110" y="236220"/>
                  </a:lnTo>
                  <a:cubicBezTo>
                    <a:pt x="237826" y="233267"/>
                    <a:pt x="260750" y="215900"/>
                    <a:pt x="273450" y="228600"/>
                  </a:cubicBezTo>
                  <a:cubicBezTo>
                    <a:pt x="283610" y="238760"/>
                    <a:pt x="232810" y="248920"/>
                    <a:pt x="242970" y="259080"/>
                  </a:cubicBezTo>
                  <a:cubicBezTo>
                    <a:pt x="254329" y="270439"/>
                    <a:pt x="274322" y="251024"/>
                    <a:pt x="288690" y="243840"/>
                  </a:cubicBezTo>
                  <a:cubicBezTo>
                    <a:pt x="350949" y="212710"/>
                    <a:pt x="318027" y="225661"/>
                    <a:pt x="387750" y="205740"/>
                  </a:cubicBezTo>
                  <a:cubicBezTo>
                    <a:pt x="395370" y="200660"/>
                    <a:pt x="404134" y="184024"/>
                    <a:pt x="410610" y="190500"/>
                  </a:cubicBezTo>
                  <a:cubicBezTo>
                    <a:pt x="417086" y="196976"/>
                    <a:pt x="401846" y="206884"/>
                    <a:pt x="395370" y="213360"/>
                  </a:cubicBezTo>
                  <a:cubicBezTo>
                    <a:pt x="386390" y="222340"/>
                    <a:pt x="374533" y="227955"/>
                    <a:pt x="364890" y="236220"/>
                  </a:cubicBezTo>
                  <a:cubicBezTo>
                    <a:pt x="356708" y="243233"/>
                    <a:pt x="331254" y="259080"/>
                    <a:pt x="342030" y="259080"/>
                  </a:cubicBezTo>
                  <a:cubicBezTo>
                    <a:pt x="374475" y="259080"/>
                    <a:pt x="427851" y="234719"/>
                    <a:pt x="456330" y="213360"/>
                  </a:cubicBezTo>
                  <a:cubicBezTo>
                    <a:pt x="464951" y="206894"/>
                    <a:pt x="479190" y="179724"/>
                    <a:pt x="479190" y="190500"/>
                  </a:cubicBezTo>
                  <a:cubicBezTo>
                    <a:pt x="479190" y="226624"/>
                    <a:pt x="438550" y="235656"/>
                    <a:pt x="418230" y="251460"/>
                  </a:cubicBezTo>
                  <a:cubicBezTo>
                    <a:pt x="406888" y="260281"/>
                    <a:pt x="397910" y="271780"/>
                    <a:pt x="387750" y="281940"/>
                  </a:cubicBezTo>
                  <a:cubicBezTo>
                    <a:pt x="397910" y="287020"/>
                    <a:pt x="406917" y="296152"/>
                    <a:pt x="418230" y="297180"/>
                  </a:cubicBezTo>
                  <a:cubicBezTo>
                    <a:pt x="472274" y="302093"/>
                    <a:pt x="474399" y="284100"/>
                    <a:pt x="517290" y="259080"/>
                  </a:cubicBezTo>
                  <a:cubicBezTo>
                    <a:pt x="532008" y="250495"/>
                    <a:pt x="548052" y="244379"/>
                    <a:pt x="563010" y="236220"/>
                  </a:cubicBezTo>
                  <a:cubicBezTo>
                    <a:pt x="576012" y="229128"/>
                    <a:pt x="611583" y="223833"/>
                    <a:pt x="601110" y="213360"/>
                  </a:cubicBezTo>
                  <a:cubicBezTo>
                    <a:pt x="589751" y="202001"/>
                    <a:pt x="569976" y="221868"/>
                    <a:pt x="555390" y="228600"/>
                  </a:cubicBezTo>
                  <a:cubicBezTo>
                    <a:pt x="536797" y="237182"/>
                    <a:pt x="520579" y="250360"/>
                    <a:pt x="502050" y="259080"/>
                  </a:cubicBezTo>
                  <a:cubicBezTo>
                    <a:pt x="477297" y="270728"/>
                    <a:pt x="451063" y="278944"/>
                    <a:pt x="425850" y="289560"/>
                  </a:cubicBezTo>
                  <a:cubicBezTo>
                    <a:pt x="402794" y="299268"/>
                    <a:pt x="379645" y="308852"/>
                    <a:pt x="357270" y="320040"/>
                  </a:cubicBezTo>
                  <a:cubicBezTo>
                    <a:pt x="344023" y="326664"/>
                    <a:pt x="304647" y="345805"/>
                    <a:pt x="319170" y="342900"/>
                  </a:cubicBezTo>
                  <a:cubicBezTo>
                    <a:pt x="352560" y="336222"/>
                    <a:pt x="417897" y="302482"/>
                    <a:pt x="448710" y="281940"/>
                  </a:cubicBezTo>
                  <a:cubicBezTo>
                    <a:pt x="456723" y="276598"/>
                    <a:pt x="499472" y="236220"/>
                    <a:pt x="517290" y="236220"/>
                  </a:cubicBezTo>
                  <a:cubicBezTo>
                    <a:pt x="526448" y="236220"/>
                    <a:pt x="502050" y="246380"/>
                    <a:pt x="494430" y="251460"/>
                  </a:cubicBezTo>
                  <a:cubicBezTo>
                    <a:pt x="489350" y="259080"/>
                    <a:pt x="486143" y="268360"/>
                    <a:pt x="479190" y="274320"/>
                  </a:cubicBezTo>
                  <a:cubicBezTo>
                    <a:pt x="467945" y="283959"/>
                    <a:pt x="453649" y="289330"/>
                    <a:pt x="441090" y="297180"/>
                  </a:cubicBezTo>
                  <a:cubicBezTo>
                    <a:pt x="433324" y="302034"/>
                    <a:pt x="424706" y="305944"/>
                    <a:pt x="418230" y="312420"/>
                  </a:cubicBezTo>
                  <a:cubicBezTo>
                    <a:pt x="409250" y="321400"/>
                    <a:pt x="391354" y="330852"/>
                    <a:pt x="395370" y="342900"/>
                  </a:cubicBezTo>
                  <a:cubicBezTo>
                    <a:pt x="398682" y="352835"/>
                    <a:pt x="415690" y="337820"/>
                    <a:pt x="425850" y="335280"/>
                  </a:cubicBezTo>
                  <a:cubicBezTo>
                    <a:pt x="438550" y="325120"/>
                    <a:pt x="452450" y="316300"/>
                    <a:pt x="463950" y="304800"/>
                  </a:cubicBezTo>
                  <a:cubicBezTo>
                    <a:pt x="470426" y="298324"/>
                    <a:pt x="447819" y="313828"/>
                    <a:pt x="441090" y="320040"/>
                  </a:cubicBezTo>
                  <a:cubicBezTo>
                    <a:pt x="414695" y="344405"/>
                    <a:pt x="390290" y="370840"/>
                    <a:pt x="364890" y="396240"/>
                  </a:cubicBezTo>
                  <a:lnTo>
                    <a:pt x="342030" y="419100"/>
                  </a:lnTo>
                  <a:cubicBezTo>
                    <a:pt x="349650" y="421640"/>
                    <a:pt x="357432" y="429703"/>
                    <a:pt x="364890" y="426720"/>
                  </a:cubicBezTo>
                  <a:cubicBezTo>
                    <a:pt x="373393" y="423319"/>
                    <a:pt x="386606" y="410336"/>
                    <a:pt x="380130" y="403860"/>
                  </a:cubicBezTo>
                  <a:cubicBezTo>
                    <a:pt x="373654" y="397384"/>
                    <a:pt x="365461" y="415004"/>
                    <a:pt x="357270" y="419100"/>
                  </a:cubicBezTo>
                  <a:cubicBezTo>
                    <a:pt x="350086" y="422692"/>
                    <a:pt x="342030" y="424180"/>
                    <a:pt x="334410" y="426720"/>
                  </a:cubicBezTo>
                  <a:cubicBezTo>
                    <a:pt x="326790" y="424180"/>
                    <a:pt x="318524" y="423085"/>
                    <a:pt x="311550" y="419100"/>
                  </a:cubicBezTo>
                  <a:cubicBezTo>
                    <a:pt x="288741" y="406066"/>
                    <a:pt x="276226" y="391396"/>
                    <a:pt x="258210" y="373380"/>
                  </a:cubicBezTo>
                  <a:cubicBezTo>
                    <a:pt x="244239" y="331467"/>
                    <a:pt x="258985" y="369020"/>
                    <a:pt x="235350" y="327660"/>
                  </a:cubicBezTo>
                  <a:cubicBezTo>
                    <a:pt x="229714" y="317797"/>
                    <a:pt x="225746" y="307043"/>
                    <a:pt x="220110" y="297180"/>
                  </a:cubicBezTo>
                  <a:cubicBezTo>
                    <a:pt x="215566" y="289229"/>
                    <a:pt x="208589" y="282689"/>
                    <a:pt x="204870" y="274320"/>
                  </a:cubicBezTo>
                  <a:cubicBezTo>
                    <a:pt x="198346" y="259640"/>
                    <a:pt x="194710" y="243840"/>
                    <a:pt x="189630" y="228600"/>
                  </a:cubicBezTo>
                  <a:lnTo>
                    <a:pt x="182010" y="205740"/>
                  </a:lnTo>
                  <a:cubicBezTo>
                    <a:pt x="179470" y="187960"/>
                    <a:pt x="177121" y="170152"/>
                    <a:pt x="174390" y="152400"/>
                  </a:cubicBezTo>
                  <a:cubicBezTo>
                    <a:pt x="172041" y="137129"/>
                    <a:pt x="177695" y="117605"/>
                    <a:pt x="166770" y="106680"/>
                  </a:cubicBezTo>
                  <a:cubicBezTo>
                    <a:pt x="159365" y="99275"/>
                    <a:pt x="162027" y="127090"/>
                    <a:pt x="159150" y="137160"/>
                  </a:cubicBezTo>
                  <a:cubicBezTo>
                    <a:pt x="156943" y="144883"/>
                    <a:pt x="154070" y="152400"/>
                    <a:pt x="151530" y="160020"/>
                  </a:cubicBezTo>
                  <a:cubicBezTo>
                    <a:pt x="173368" y="269209"/>
                    <a:pt x="142842" y="133956"/>
                    <a:pt x="174390" y="228600"/>
                  </a:cubicBezTo>
                  <a:cubicBezTo>
                    <a:pt x="178486" y="240887"/>
                    <a:pt x="175870" y="255297"/>
                    <a:pt x="182010" y="266700"/>
                  </a:cubicBezTo>
                  <a:cubicBezTo>
                    <a:pt x="219833" y="336943"/>
                    <a:pt x="215169" y="312859"/>
                    <a:pt x="258210" y="350520"/>
                  </a:cubicBezTo>
                  <a:cubicBezTo>
                    <a:pt x="269023" y="359982"/>
                    <a:pt x="278530" y="370840"/>
                    <a:pt x="288690" y="381000"/>
                  </a:cubicBezTo>
                  <a:cubicBezTo>
                    <a:pt x="281070" y="383540"/>
                    <a:pt x="273450" y="391160"/>
                    <a:pt x="265830" y="388620"/>
                  </a:cubicBezTo>
                  <a:cubicBezTo>
                    <a:pt x="228305" y="376112"/>
                    <a:pt x="218090" y="355447"/>
                    <a:pt x="197250" y="327660"/>
                  </a:cubicBezTo>
                  <a:cubicBezTo>
                    <a:pt x="192170" y="312420"/>
                    <a:pt x="185906" y="297525"/>
                    <a:pt x="182010" y="281940"/>
                  </a:cubicBezTo>
                  <a:cubicBezTo>
                    <a:pt x="176930" y="261620"/>
                    <a:pt x="178388" y="238408"/>
                    <a:pt x="166770" y="220980"/>
                  </a:cubicBezTo>
                  <a:cubicBezTo>
                    <a:pt x="161690" y="213360"/>
                    <a:pt x="155626" y="206311"/>
                    <a:pt x="151530" y="198120"/>
                  </a:cubicBezTo>
                  <a:cubicBezTo>
                    <a:pt x="147938" y="190936"/>
                    <a:pt x="148928" y="181532"/>
                    <a:pt x="143910" y="175260"/>
                  </a:cubicBezTo>
                  <a:cubicBezTo>
                    <a:pt x="138189" y="168109"/>
                    <a:pt x="128502" y="165343"/>
                    <a:pt x="121050" y="160020"/>
                  </a:cubicBezTo>
                  <a:cubicBezTo>
                    <a:pt x="110716" y="152638"/>
                    <a:pt x="99550" y="146140"/>
                    <a:pt x="90570" y="137160"/>
                  </a:cubicBezTo>
                  <a:cubicBezTo>
                    <a:pt x="87118" y="133708"/>
                    <a:pt x="56797" y="92473"/>
                    <a:pt x="52470" y="83820"/>
                  </a:cubicBezTo>
                  <a:cubicBezTo>
                    <a:pt x="48878" y="76636"/>
                    <a:pt x="49868" y="67232"/>
                    <a:pt x="44850" y="60960"/>
                  </a:cubicBezTo>
                  <a:cubicBezTo>
                    <a:pt x="39129" y="53809"/>
                    <a:pt x="29610" y="50800"/>
                    <a:pt x="21990" y="45720"/>
                  </a:cubicBezTo>
                  <a:cubicBezTo>
                    <a:pt x="-13303" y="98660"/>
                    <a:pt x="1438" y="66496"/>
                    <a:pt x="14370" y="182880"/>
                  </a:cubicBezTo>
                  <a:cubicBezTo>
                    <a:pt x="17106" y="207505"/>
                    <a:pt x="26405" y="206950"/>
                    <a:pt x="37230" y="228600"/>
                  </a:cubicBezTo>
                  <a:cubicBezTo>
                    <a:pt x="78044" y="310229"/>
                    <a:pt x="-7295" y="166021"/>
                    <a:pt x="60090" y="289560"/>
                  </a:cubicBezTo>
                  <a:cubicBezTo>
                    <a:pt x="68861" y="305640"/>
                    <a:pt x="80410" y="320040"/>
                    <a:pt x="90570" y="335280"/>
                  </a:cubicBezTo>
                  <a:lnTo>
                    <a:pt x="105810" y="358140"/>
                  </a:lnTo>
                  <a:cubicBezTo>
                    <a:pt x="110890" y="365760"/>
                    <a:pt x="113430" y="375920"/>
                    <a:pt x="121050" y="381000"/>
                  </a:cubicBezTo>
                  <a:lnTo>
                    <a:pt x="143910" y="396240"/>
                  </a:lnTo>
                  <a:cubicBezTo>
                    <a:pt x="184550" y="457200"/>
                    <a:pt x="131210" y="383540"/>
                    <a:pt x="182010" y="434340"/>
                  </a:cubicBezTo>
                  <a:cubicBezTo>
                    <a:pt x="188486" y="440816"/>
                    <a:pt x="190358" y="451169"/>
                    <a:pt x="197250" y="457200"/>
                  </a:cubicBezTo>
                  <a:cubicBezTo>
                    <a:pt x="211034" y="469261"/>
                    <a:pt x="230018" y="474728"/>
                    <a:pt x="242970" y="487680"/>
                  </a:cubicBezTo>
                  <a:lnTo>
                    <a:pt x="288690" y="533400"/>
                  </a:lnTo>
                  <a:lnTo>
                    <a:pt x="311550" y="556260"/>
                  </a:lnTo>
                  <a:cubicBezTo>
                    <a:pt x="306470" y="541020"/>
                    <a:pt x="304824" y="524163"/>
                    <a:pt x="296310" y="510540"/>
                  </a:cubicBezTo>
                  <a:cubicBezTo>
                    <a:pt x="291456" y="502774"/>
                    <a:pt x="279926" y="501776"/>
                    <a:pt x="273450" y="495300"/>
                  </a:cubicBezTo>
                  <a:cubicBezTo>
                    <a:pt x="266974" y="488824"/>
                    <a:pt x="264170" y="479393"/>
                    <a:pt x="258210" y="472440"/>
                  </a:cubicBezTo>
                  <a:cubicBezTo>
                    <a:pt x="248859" y="461531"/>
                    <a:pt x="237192" y="452773"/>
                    <a:pt x="227730" y="441960"/>
                  </a:cubicBezTo>
                  <a:cubicBezTo>
                    <a:pt x="216580" y="429217"/>
                    <a:pt x="179177" y="375333"/>
                    <a:pt x="174390" y="365760"/>
                  </a:cubicBezTo>
                  <a:cubicBezTo>
                    <a:pt x="169310" y="355600"/>
                    <a:pt x="165752" y="344523"/>
                    <a:pt x="159150" y="335280"/>
                  </a:cubicBezTo>
                  <a:cubicBezTo>
                    <a:pt x="152886" y="326511"/>
                    <a:pt x="143303" y="320602"/>
                    <a:pt x="136290" y="312420"/>
                  </a:cubicBezTo>
                  <a:cubicBezTo>
                    <a:pt x="128025" y="302777"/>
                    <a:pt x="120812" y="292274"/>
                    <a:pt x="113430" y="281940"/>
                  </a:cubicBezTo>
                  <a:cubicBezTo>
                    <a:pt x="62688" y="210901"/>
                    <a:pt x="128316" y="304162"/>
                    <a:pt x="90570" y="236220"/>
                  </a:cubicBezTo>
                  <a:cubicBezTo>
                    <a:pt x="81675" y="220209"/>
                    <a:pt x="65882" y="207876"/>
                    <a:pt x="60090" y="190500"/>
                  </a:cubicBezTo>
                  <a:cubicBezTo>
                    <a:pt x="49158" y="157705"/>
                    <a:pt x="54418" y="175432"/>
                    <a:pt x="44850" y="137160"/>
                  </a:cubicBezTo>
                  <a:cubicBezTo>
                    <a:pt x="42310" y="147320"/>
                    <a:pt x="35931" y="157248"/>
                    <a:pt x="37230" y="167640"/>
                  </a:cubicBezTo>
                  <a:cubicBezTo>
                    <a:pt x="38639" y="178912"/>
                    <a:pt x="48251" y="187573"/>
                    <a:pt x="52470" y="198120"/>
                  </a:cubicBezTo>
                  <a:cubicBezTo>
                    <a:pt x="58436" y="213035"/>
                    <a:pt x="64560" y="228088"/>
                    <a:pt x="67710" y="243840"/>
                  </a:cubicBezTo>
                  <a:cubicBezTo>
                    <a:pt x="70250" y="256540"/>
                    <a:pt x="67379" y="271717"/>
                    <a:pt x="75330" y="281940"/>
                  </a:cubicBezTo>
                  <a:cubicBezTo>
                    <a:pt x="86575" y="296398"/>
                    <a:pt x="121050" y="312420"/>
                    <a:pt x="121050" y="312420"/>
                  </a:cubicBezTo>
                  <a:cubicBezTo>
                    <a:pt x="125397" y="325460"/>
                    <a:pt x="131249" y="349699"/>
                    <a:pt x="143910" y="358140"/>
                  </a:cubicBezTo>
                  <a:cubicBezTo>
                    <a:pt x="152624" y="363949"/>
                    <a:pt x="164230" y="363220"/>
                    <a:pt x="174390" y="365760"/>
                  </a:cubicBezTo>
                  <a:cubicBezTo>
                    <a:pt x="190049" y="376200"/>
                    <a:pt x="220877" y="406929"/>
                    <a:pt x="204870" y="342900"/>
                  </a:cubicBezTo>
                  <a:cubicBezTo>
                    <a:pt x="202256" y="332445"/>
                    <a:pt x="188274" y="328809"/>
                    <a:pt x="182010" y="320040"/>
                  </a:cubicBezTo>
                  <a:cubicBezTo>
                    <a:pt x="175408" y="310797"/>
                    <a:pt x="173372" y="298803"/>
                    <a:pt x="166770" y="289560"/>
                  </a:cubicBezTo>
                  <a:cubicBezTo>
                    <a:pt x="160506" y="280791"/>
                    <a:pt x="150809" y="274979"/>
                    <a:pt x="143910" y="266700"/>
                  </a:cubicBezTo>
                  <a:cubicBezTo>
                    <a:pt x="122936" y="241531"/>
                    <a:pt x="132063" y="243172"/>
                    <a:pt x="113430" y="213360"/>
                  </a:cubicBezTo>
                  <a:cubicBezTo>
                    <a:pt x="106699" y="202590"/>
                    <a:pt x="97952" y="193214"/>
                    <a:pt x="90570" y="182880"/>
                  </a:cubicBezTo>
                  <a:cubicBezTo>
                    <a:pt x="85247" y="175428"/>
                    <a:pt x="67710" y="154940"/>
                    <a:pt x="75330" y="160020"/>
                  </a:cubicBezTo>
                  <a:cubicBezTo>
                    <a:pt x="82950" y="165100"/>
                    <a:pt x="91978" y="168531"/>
                    <a:pt x="98190" y="175260"/>
                  </a:cubicBezTo>
                  <a:cubicBezTo>
                    <a:pt x="179943" y="263825"/>
                    <a:pt x="151389" y="234870"/>
                    <a:pt x="197250" y="320040"/>
                  </a:cubicBezTo>
                  <a:cubicBezTo>
                    <a:pt x="215955" y="354778"/>
                    <a:pt x="220389" y="358512"/>
                    <a:pt x="242970" y="388620"/>
                  </a:cubicBezTo>
                  <a:cubicBezTo>
                    <a:pt x="262123" y="446079"/>
                    <a:pt x="234059" y="377481"/>
                    <a:pt x="273450" y="426720"/>
                  </a:cubicBezTo>
                  <a:cubicBezTo>
                    <a:pt x="304251" y="465221"/>
                    <a:pt x="253486" y="434969"/>
                    <a:pt x="296310" y="472440"/>
                  </a:cubicBezTo>
                  <a:cubicBezTo>
                    <a:pt x="310094" y="484501"/>
                    <a:pt x="342030" y="502920"/>
                    <a:pt x="342030" y="502920"/>
                  </a:cubicBezTo>
                  <a:cubicBezTo>
                    <a:pt x="347110" y="495300"/>
                    <a:pt x="354054" y="488635"/>
                    <a:pt x="357270" y="480060"/>
                  </a:cubicBezTo>
                  <a:cubicBezTo>
                    <a:pt x="376536" y="428684"/>
                    <a:pt x="350838" y="455419"/>
                    <a:pt x="380130" y="411480"/>
                  </a:cubicBezTo>
                  <a:cubicBezTo>
                    <a:pt x="384115" y="405502"/>
                    <a:pt x="390290" y="401320"/>
                    <a:pt x="395370" y="396240"/>
                  </a:cubicBezTo>
                  <a:lnTo>
                    <a:pt x="425850" y="365760"/>
                  </a:lnTo>
                  <a:cubicBezTo>
                    <a:pt x="465310" y="326300"/>
                    <a:pt x="444835" y="343901"/>
                    <a:pt x="486810" y="312420"/>
                  </a:cubicBezTo>
                  <a:cubicBezTo>
                    <a:pt x="494430" y="299720"/>
                    <a:pt x="499917" y="285466"/>
                    <a:pt x="509670" y="274320"/>
                  </a:cubicBezTo>
                  <a:cubicBezTo>
                    <a:pt x="518033" y="264762"/>
                    <a:pt x="547770" y="241300"/>
                    <a:pt x="540150" y="251460"/>
                  </a:cubicBezTo>
                  <a:cubicBezTo>
                    <a:pt x="525063" y="271576"/>
                    <a:pt x="509922" y="294895"/>
                    <a:pt x="486810" y="304800"/>
                  </a:cubicBezTo>
                  <a:cubicBezTo>
                    <a:pt x="413523" y="336209"/>
                    <a:pt x="415358" y="334452"/>
                    <a:pt x="494430" y="304800"/>
                  </a:cubicBezTo>
                  <a:cubicBezTo>
                    <a:pt x="460068" y="356343"/>
                    <a:pt x="503811" y="295419"/>
                    <a:pt x="433470" y="365760"/>
                  </a:cubicBezTo>
                  <a:cubicBezTo>
                    <a:pt x="421970" y="377260"/>
                    <a:pt x="413700" y="391620"/>
                    <a:pt x="402990" y="403860"/>
                  </a:cubicBezTo>
                  <a:cubicBezTo>
                    <a:pt x="395894" y="411970"/>
                    <a:pt x="369354" y="426720"/>
                    <a:pt x="380130" y="426720"/>
                  </a:cubicBezTo>
                  <a:cubicBezTo>
                    <a:pt x="394941" y="426720"/>
                    <a:pt x="404696" y="409875"/>
                    <a:pt x="418230" y="403860"/>
                  </a:cubicBezTo>
                  <a:cubicBezTo>
                    <a:pt x="427800" y="399607"/>
                    <a:pt x="438550" y="398780"/>
                    <a:pt x="448710" y="396240"/>
                  </a:cubicBezTo>
                  <a:cubicBezTo>
                    <a:pt x="452647" y="384429"/>
                    <a:pt x="460164" y="350520"/>
                    <a:pt x="479190" y="350520"/>
                  </a:cubicBezTo>
                  <a:cubicBezTo>
                    <a:pt x="487222" y="350520"/>
                    <a:pt x="476859" y="367335"/>
                    <a:pt x="471570" y="373380"/>
                  </a:cubicBezTo>
                  <a:cubicBezTo>
                    <a:pt x="458507" y="388310"/>
                    <a:pt x="441509" y="399301"/>
                    <a:pt x="425850" y="411480"/>
                  </a:cubicBezTo>
                  <a:cubicBezTo>
                    <a:pt x="420548" y="415604"/>
                    <a:pt x="363162" y="450189"/>
                    <a:pt x="372510" y="457200"/>
                  </a:cubicBezTo>
                  <a:cubicBezTo>
                    <a:pt x="388893" y="469487"/>
                    <a:pt x="413150" y="452120"/>
                    <a:pt x="433470" y="449580"/>
                  </a:cubicBezTo>
                  <a:lnTo>
                    <a:pt x="509670" y="411480"/>
                  </a:lnTo>
                  <a:cubicBezTo>
                    <a:pt x="519830" y="406400"/>
                    <a:pt x="530699" y="402541"/>
                    <a:pt x="540150" y="396240"/>
                  </a:cubicBezTo>
                  <a:cubicBezTo>
                    <a:pt x="547770" y="391160"/>
                    <a:pt x="572168" y="381000"/>
                    <a:pt x="563010" y="381000"/>
                  </a:cubicBezTo>
                  <a:cubicBezTo>
                    <a:pt x="542065" y="381000"/>
                    <a:pt x="522370" y="391160"/>
                    <a:pt x="502050" y="396240"/>
                  </a:cubicBezTo>
                  <a:cubicBezTo>
                    <a:pt x="537842" y="348518"/>
                    <a:pt x="515930" y="374740"/>
                    <a:pt x="570630" y="320040"/>
                  </a:cubicBezTo>
                  <a:cubicBezTo>
                    <a:pt x="583330" y="307340"/>
                    <a:pt x="546766" y="347189"/>
                    <a:pt x="532530" y="358140"/>
                  </a:cubicBezTo>
                  <a:cubicBezTo>
                    <a:pt x="499510" y="383540"/>
                    <a:pt x="459494" y="401810"/>
                    <a:pt x="433470" y="434340"/>
                  </a:cubicBezTo>
                  <a:cubicBezTo>
                    <a:pt x="423310" y="447040"/>
                    <a:pt x="386726" y="472440"/>
                    <a:pt x="402990" y="472440"/>
                  </a:cubicBezTo>
                  <a:cubicBezTo>
                    <a:pt x="420951" y="472440"/>
                    <a:pt x="427573" y="446167"/>
                    <a:pt x="441090" y="434340"/>
                  </a:cubicBezTo>
                  <a:cubicBezTo>
                    <a:pt x="496189" y="386128"/>
                    <a:pt x="424007" y="473721"/>
                    <a:pt x="502050" y="373380"/>
                  </a:cubicBezTo>
                  <a:cubicBezTo>
                    <a:pt x="507673" y="366151"/>
                    <a:pt x="513194" y="358711"/>
                    <a:pt x="517290" y="350520"/>
                  </a:cubicBezTo>
                  <a:cubicBezTo>
                    <a:pt x="520882" y="343336"/>
                    <a:pt x="532786" y="326085"/>
                    <a:pt x="524910" y="327660"/>
                  </a:cubicBezTo>
                  <a:cubicBezTo>
                    <a:pt x="506949" y="331252"/>
                    <a:pt x="494095" y="347494"/>
                    <a:pt x="479190" y="358140"/>
                  </a:cubicBezTo>
                  <a:cubicBezTo>
                    <a:pt x="383629" y="426398"/>
                    <a:pt x="453277" y="382832"/>
                    <a:pt x="380130" y="426720"/>
                  </a:cubicBezTo>
                  <a:cubicBezTo>
                    <a:pt x="426184" y="334612"/>
                    <a:pt x="367528" y="448773"/>
                    <a:pt x="410610" y="373380"/>
                  </a:cubicBezTo>
                  <a:cubicBezTo>
                    <a:pt x="416246" y="363517"/>
                    <a:pt x="425850" y="354259"/>
                    <a:pt x="425850" y="342900"/>
                  </a:cubicBezTo>
                  <a:cubicBezTo>
                    <a:pt x="425850" y="333742"/>
                    <a:pt x="417086" y="359284"/>
                    <a:pt x="410610" y="365760"/>
                  </a:cubicBezTo>
                  <a:cubicBezTo>
                    <a:pt x="394051" y="382319"/>
                    <a:pt x="374354" y="395464"/>
                    <a:pt x="357270" y="411480"/>
                  </a:cubicBezTo>
                  <a:cubicBezTo>
                    <a:pt x="333685" y="433591"/>
                    <a:pt x="288690" y="480060"/>
                    <a:pt x="288690" y="480060"/>
                  </a:cubicBezTo>
                  <a:cubicBezTo>
                    <a:pt x="294519" y="456742"/>
                    <a:pt x="294009" y="444261"/>
                    <a:pt x="311550" y="426720"/>
                  </a:cubicBezTo>
                  <a:cubicBezTo>
                    <a:pt x="318026" y="420244"/>
                    <a:pt x="326790" y="416560"/>
                    <a:pt x="334410" y="411480"/>
                  </a:cubicBezTo>
                  <a:cubicBezTo>
                    <a:pt x="321710" y="398780"/>
                    <a:pt x="313189" y="379518"/>
                    <a:pt x="296310" y="373380"/>
                  </a:cubicBezTo>
                  <a:cubicBezTo>
                    <a:pt x="269738" y="363718"/>
                    <a:pt x="246741" y="383566"/>
                    <a:pt x="227730" y="396240"/>
                  </a:cubicBezTo>
                  <a:cubicBezTo>
                    <a:pt x="232810" y="403860"/>
                    <a:pt x="234085" y="416879"/>
                    <a:pt x="242970" y="419100"/>
                  </a:cubicBezTo>
                  <a:cubicBezTo>
                    <a:pt x="280536" y="428492"/>
                    <a:pt x="290866" y="409304"/>
                    <a:pt x="311550" y="388620"/>
                  </a:cubicBezTo>
                  <a:cubicBezTo>
                    <a:pt x="306470" y="375920"/>
                    <a:pt x="307691" y="358107"/>
                    <a:pt x="296310" y="350520"/>
                  </a:cubicBezTo>
                  <a:cubicBezTo>
                    <a:pt x="287596" y="344711"/>
                    <a:pt x="272726" y="350258"/>
                    <a:pt x="265830" y="358140"/>
                  </a:cubicBezTo>
                  <a:cubicBezTo>
                    <a:pt x="250089" y="376130"/>
                    <a:pt x="241574" y="417063"/>
                    <a:pt x="235350" y="441960"/>
                  </a:cubicBezTo>
                  <a:cubicBezTo>
                    <a:pt x="245510" y="449580"/>
                    <a:pt x="253377" y="467311"/>
                    <a:pt x="265830" y="464820"/>
                  </a:cubicBezTo>
                  <a:cubicBezTo>
                    <a:pt x="276099" y="462766"/>
                    <a:pt x="281828" y="440624"/>
                    <a:pt x="273450" y="434340"/>
                  </a:cubicBezTo>
                  <a:cubicBezTo>
                    <a:pt x="263089" y="426569"/>
                    <a:pt x="248050" y="439420"/>
                    <a:pt x="235350" y="441960"/>
                  </a:cubicBezTo>
                  <a:cubicBezTo>
                    <a:pt x="237890" y="457200"/>
                    <a:pt x="235305" y="474265"/>
                    <a:pt x="242970" y="487680"/>
                  </a:cubicBezTo>
                  <a:cubicBezTo>
                    <a:pt x="252583" y="504502"/>
                    <a:pt x="299126" y="488641"/>
                    <a:pt x="303930" y="487680"/>
                  </a:cubicBezTo>
                  <a:cubicBezTo>
                    <a:pt x="320556" y="437803"/>
                    <a:pt x="298360" y="481672"/>
                    <a:pt x="334410" y="487680"/>
                  </a:cubicBezTo>
                  <a:cubicBezTo>
                    <a:pt x="343443" y="489186"/>
                    <a:pt x="349650" y="477520"/>
                    <a:pt x="357270" y="472440"/>
                  </a:cubicBezTo>
                  <a:cubicBezTo>
                    <a:pt x="371515" y="429704"/>
                    <a:pt x="377159" y="422779"/>
                    <a:pt x="357270" y="358140"/>
                  </a:cubicBezTo>
                  <a:cubicBezTo>
                    <a:pt x="354908" y="350463"/>
                    <a:pt x="342030" y="353060"/>
                    <a:pt x="334410" y="350520"/>
                  </a:cubicBezTo>
                  <a:cubicBezTo>
                    <a:pt x="314090" y="360680"/>
                    <a:pt x="289514" y="364936"/>
                    <a:pt x="273450" y="381000"/>
                  </a:cubicBezTo>
                  <a:cubicBezTo>
                    <a:pt x="267770" y="386680"/>
                    <a:pt x="273147" y="405180"/>
                    <a:pt x="281070" y="403860"/>
                  </a:cubicBezTo>
                  <a:cubicBezTo>
                    <a:pt x="297113" y="401186"/>
                    <a:pt x="307670" y="384880"/>
                    <a:pt x="319170" y="373380"/>
                  </a:cubicBezTo>
                  <a:cubicBezTo>
                    <a:pt x="333942" y="358608"/>
                    <a:pt x="335832" y="346253"/>
                    <a:pt x="342030" y="327660"/>
                  </a:cubicBezTo>
                  <a:cubicBezTo>
                    <a:pt x="336950" y="309880"/>
                    <a:pt x="343688" y="281830"/>
                    <a:pt x="326790" y="274320"/>
                  </a:cubicBezTo>
                  <a:cubicBezTo>
                    <a:pt x="309295" y="266544"/>
                    <a:pt x="257728" y="308971"/>
                    <a:pt x="242970" y="320040"/>
                  </a:cubicBezTo>
                  <a:cubicBezTo>
                    <a:pt x="244986" y="336164"/>
                    <a:pt x="233752" y="395236"/>
                    <a:pt x="273450" y="388620"/>
                  </a:cubicBezTo>
                  <a:cubicBezTo>
                    <a:pt x="282483" y="387114"/>
                    <a:pt x="288690" y="378460"/>
                    <a:pt x="296310" y="373380"/>
                  </a:cubicBezTo>
                  <a:cubicBezTo>
                    <a:pt x="303930" y="360680"/>
                    <a:pt x="319170" y="350091"/>
                    <a:pt x="319170" y="335280"/>
                  </a:cubicBezTo>
                  <a:cubicBezTo>
                    <a:pt x="319170" y="252242"/>
                    <a:pt x="290852" y="295018"/>
                    <a:pt x="273450" y="312420"/>
                  </a:cubicBezTo>
                  <a:cubicBezTo>
                    <a:pt x="278530" y="325120"/>
                    <a:pt x="275117" y="348823"/>
                    <a:pt x="288690" y="350520"/>
                  </a:cubicBezTo>
                  <a:cubicBezTo>
                    <a:pt x="327818" y="355411"/>
                    <a:pt x="334440" y="319951"/>
                    <a:pt x="342030" y="297180"/>
                  </a:cubicBezTo>
                  <a:cubicBezTo>
                    <a:pt x="328950" y="257939"/>
                    <a:pt x="339169" y="263272"/>
                    <a:pt x="273450" y="289560"/>
                  </a:cubicBezTo>
                  <a:cubicBezTo>
                    <a:pt x="258015" y="295734"/>
                    <a:pt x="189022" y="338549"/>
                    <a:pt x="174390" y="350520"/>
                  </a:cubicBezTo>
                  <a:cubicBezTo>
                    <a:pt x="160489" y="361893"/>
                    <a:pt x="151234" y="378657"/>
                    <a:pt x="136290" y="388620"/>
                  </a:cubicBezTo>
                  <a:cubicBezTo>
                    <a:pt x="128670" y="393700"/>
                    <a:pt x="146676" y="373526"/>
                    <a:pt x="151530" y="365760"/>
                  </a:cubicBezTo>
                  <a:cubicBezTo>
                    <a:pt x="159380" y="353201"/>
                    <a:pt x="174390" y="342471"/>
                    <a:pt x="174390" y="327660"/>
                  </a:cubicBezTo>
                  <a:lnTo>
                    <a:pt x="151530" y="350520"/>
                  </a:lnTo>
                  <a:cubicBezTo>
                    <a:pt x="156610" y="370840"/>
                    <a:pt x="151959" y="396669"/>
                    <a:pt x="166770" y="411480"/>
                  </a:cubicBezTo>
                  <a:cubicBezTo>
                    <a:pt x="174390" y="419100"/>
                    <a:pt x="182898" y="380205"/>
                    <a:pt x="189630" y="388620"/>
                  </a:cubicBezTo>
                  <a:cubicBezTo>
                    <a:pt x="202423" y="404611"/>
                    <a:pt x="194710" y="429260"/>
                    <a:pt x="197250" y="449580"/>
                  </a:cubicBezTo>
                  <a:cubicBezTo>
                    <a:pt x="225190" y="428625"/>
                    <a:pt x="232810" y="427355"/>
                    <a:pt x="250590" y="396240"/>
                  </a:cubicBezTo>
                  <a:cubicBezTo>
                    <a:pt x="254575" y="389266"/>
                    <a:pt x="255670" y="381000"/>
                    <a:pt x="258210" y="373380"/>
                  </a:cubicBezTo>
                  <a:cubicBezTo>
                    <a:pt x="250590" y="368300"/>
                    <a:pt x="237801" y="366964"/>
                    <a:pt x="235350" y="358140"/>
                  </a:cubicBezTo>
                  <a:cubicBezTo>
                    <a:pt x="202046" y="238245"/>
                    <a:pt x="254783" y="201547"/>
                    <a:pt x="189630" y="266700"/>
                  </a:cubicBezTo>
                  <a:cubicBezTo>
                    <a:pt x="187090" y="279400"/>
                    <a:pt x="182010" y="291848"/>
                    <a:pt x="182010" y="304800"/>
                  </a:cubicBezTo>
                  <a:cubicBezTo>
                    <a:pt x="182010" y="315273"/>
                    <a:pt x="179470" y="337820"/>
                    <a:pt x="189630" y="335280"/>
                  </a:cubicBezTo>
                  <a:cubicBezTo>
                    <a:pt x="203998" y="331688"/>
                    <a:pt x="204870" y="309880"/>
                    <a:pt x="212490" y="297180"/>
                  </a:cubicBezTo>
                  <a:cubicBezTo>
                    <a:pt x="207410" y="261620"/>
                    <a:pt x="221280" y="217200"/>
                    <a:pt x="197250" y="190500"/>
                  </a:cubicBezTo>
                  <a:cubicBezTo>
                    <a:pt x="158004" y="146893"/>
                    <a:pt x="142122" y="232175"/>
                    <a:pt x="136290" y="243840"/>
                  </a:cubicBezTo>
                  <a:cubicBezTo>
                    <a:pt x="132194" y="252031"/>
                    <a:pt x="126130" y="259080"/>
                    <a:pt x="121050" y="266700"/>
                  </a:cubicBezTo>
                  <a:cubicBezTo>
                    <a:pt x="114864" y="291446"/>
                    <a:pt x="104065" y="317423"/>
                    <a:pt x="121050" y="342900"/>
                  </a:cubicBezTo>
                  <a:cubicBezTo>
                    <a:pt x="125505" y="349583"/>
                    <a:pt x="126722" y="327832"/>
                    <a:pt x="128670" y="320040"/>
                  </a:cubicBezTo>
                  <a:cubicBezTo>
                    <a:pt x="131811" y="307475"/>
                    <a:pt x="133750" y="294640"/>
                    <a:pt x="136290" y="281940"/>
                  </a:cubicBezTo>
                  <a:cubicBezTo>
                    <a:pt x="133750" y="264160"/>
                    <a:pt x="142468" y="240098"/>
                    <a:pt x="128670" y="228600"/>
                  </a:cubicBezTo>
                  <a:cubicBezTo>
                    <a:pt x="118162" y="219843"/>
                    <a:pt x="101078" y="235083"/>
                    <a:pt x="90570" y="243840"/>
                  </a:cubicBezTo>
                  <a:cubicBezTo>
                    <a:pt x="84400" y="248982"/>
                    <a:pt x="75158" y="264752"/>
                    <a:pt x="82950" y="266700"/>
                  </a:cubicBezTo>
                  <a:cubicBezTo>
                    <a:pt x="96220" y="270017"/>
                    <a:pt x="108350" y="256540"/>
                    <a:pt x="121050" y="251460"/>
                  </a:cubicBezTo>
                  <a:cubicBezTo>
                    <a:pt x="128670" y="238760"/>
                    <a:pt x="140318" y="227728"/>
                    <a:pt x="143910" y="213360"/>
                  </a:cubicBezTo>
                  <a:cubicBezTo>
                    <a:pt x="145858" y="205568"/>
                    <a:pt x="144082" y="192448"/>
                    <a:pt x="136290" y="190500"/>
                  </a:cubicBezTo>
                  <a:cubicBezTo>
                    <a:pt x="127405" y="188279"/>
                    <a:pt x="121050" y="200660"/>
                    <a:pt x="113430" y="205740"/>
                  </a:cubicBezTo>
                  <a:cubicBezTo>
                    <a:pt x="110890" y="213360"/>
                    <a:pt x="109402" y="221416"/>
                    <a:pt x="105810" y="228600"/>
                  </a:cubicBezTo>
                  <a:cubicBezTo>
                    <a:pt x="95201" y="249818"/>
                    <a:pt x="71611" y="270419"/>
                    <a:pt x="113430" y="228600"/>
                  </a:cubicBezTo>
                  <a:cubicBezTo>
                    <a:pt x="108350" y="205740"/>
                    <a:pt x="108663" y="180965"/>
                    <a:pt x="98190" y="160020"/>
                  </a:cubicBezTo>
                  <a:cubicBezTo>
                    <a:pt x="94598" y="152836"/>
                    <a:pt x="81010" y="158080"/>
                    <a:pt x="75330" y="152400"/>
                  </a:cubicBezTo>
                  <a:cubicBezTo>
                    <a:pt x="49128" y="126198"/>
                    <a:pt x="46812" y="112566"/>
                    <a:pt x="37230" y="83820"/>
                  </a:cubicBezTo>
                  <a:cubicBezTo>
                    <a:pt x="44850" y="76200"/>
                    <a:pt x="49335" y="61632"/>
                    <a:pt x="60090" y="60960"/>
                  </a:cubicBezTo>
                  <a:cubicBezTo>
                    <a:pt x="93433" y="58876"/>
                    <a:pt x="189857" y="63040"/>
                    <a:pt x="159150" y="76200"/>
                  </a:cubicBezTo>
                  <a:cubicBezTo>
                    <a:pt x="112399" y="96236"/>
                    <a:pt x="57550" y="81280"/>
                    <a:pt x="6750" y="83820"/>
                  </a:cubicBezTo>
                  <a:cubicBezTo>
                    <a:pt x="32150" y="86360"/>
                    <a:pt x="57680" y="87830"/>
                    <a:pt x="82950" y="91440"/>
                  </a:cubicBezTo>
                  <a:cubicBezTo>
                    <a:pt x="93317" y="92921"/>
                    <a:pt x="106726" y="91015"/>
                    <a:pt x="113430" y="99060"/>
                  </a:cubicBezTo>
                  <a:cubicBezTo>
                    <a:pt x="161799" y="157103"/>
                    <a:pt x="77196" y="126196"/>
                    <a:pt x="151530" y="144780"/>
                  </a:cubicBezTo>
                  <a:cubicBezTo>
                    <a:pt x="175072" y="138054"/>
                    <a:pt x="223940" y="121920"/>
                    <a:pt x="250590" y="121920"/>
                  </a:cubicBezTo>
                  <a:cubicBezTo>
                    <a:pt x="261063" y="121920"/>
                    <a:pt x="270910" y="127000"/>
                    <a:pt x="281070" y="129540"/>
                  </a:cubicBezTo>
                  <a:cubicBezTo>
                    <a:pt x="270910" y="137160"/>
                    <a:pt x="261360" y="145669"/>
                    <a:pt x="250590" y="152400"/>
                  </a:cubicBezTo>
                  <a:cubicBezTo>
                    <a:pt x="240957" y="158420"/>
                    <a:pt x="229561" y="161339"/>
                    <a:pt x="220110" y="167640"/>
                  </a:cubicBezTo>
                  <a:cubicBezTo>
                    <a:pt x="206578" y="176662"/>
                    <a:pt x="194710" y="187960"/>
                    <a:pt x="182010" y="198120"/>
                  </a:cubicBezTo>
                  <a:cubicBezTo>
                    <a:pt x="207225" y="208206"/>
                    <a:pt x="227730" y="205162"/>
                    <a:pt x="227730" y="236220"/>
                  </a:cubicBezTo>
                  <a:cubicBezTo>
                    <a:pt x="227730" y="244252"/>
                    <a:pt x="222650" y="251460"/>
                    <a:pt x="220110" y="259080"/>
                  </a:cubicBezTo>
                  <a:cubicBezTo>
                    <a:pt x="235350" y="261620"/>
                    <a:pt x="250723" y="269937"/>
                    <a:pt x="265830" y="266700"/>
                  </a:cubicBezTo>
                  <a:cubicBezTo>
                    <a:pt x="288044" y="261940"/>
                    <a:pt x="305237" y="243404"/>
                    <a:pt x="326790" y="236220"/>
                  </a:cubicBezTo>
                  <a:cubicBezTo>
                    <a:pt x="349650" y="228600"/>
                    <a:pt x="372997" y="222309"/>
                    <a:pt x="395370" y="213360"/>
                  </a:cubicBezTo>
                  <a:cubicBezTo>
                    <a:pt x="411190" y="207032"/>
                    <a:pt x="424051" y="190500"/>
                    <a:pt x="441090" y="190500"/>
                  </a:cubicBezTo>
                  <a:cubicBezTo>
                    <a:pt x="455901" y="190500"/>
                    <a:pt x="415690" y="205740"/>
                    <a:pt x="402990" y="213360"/>
                  </a:cubicBezTo>
                  <a:cubicBezTo>
                    <a:pt x="395370" y="223520"/>
                    <a:pt x="373085" y="233273"/>
                    <a:pt x="380130" y="243840"/>
                  </a:cubicBezTo>
                  <a:cubicBezTo>
                    <a:pt x="387314" y="254616"/>
                    <a:pt x="406058" y="240646"/>
                    <a:pt x="418230" y="236220"/>
                  </a:cubicBezTo>
                  <a:cubicBezTo>
                    <a:pt x="434243" y="230397"/>
                    <a:pt x="448047" y="219477"/>
                    <a:pt x="463950" y="213360"/>
                  </a:cubicBezTo>
                  <a:cubicBezTo>
                    <a:pt x="481209" y="206722"/>
                    <a:pt x="500031" y="204758"/>
                    <a:pt x="517290" y="198120"/>
                  </a:cubicBezTo>
                  <a:cubicBezTo>
                    <a:pt x="619595" y="158772"/>
                    <a:pt x="517458" y="186648"/>
                    <a:pt x="593490" y="167640"/>
                  </a:cubicBezTo>
                  <a:cubicBezTo>
                    <a:pt x="540658" y="207264"/>
                    <a:pt x="582822" y="171196"/>
                    <a:pt x="540150" y="220980"/>
                  </a:cubicBezTo>
                  <a:cubicBezTo>
                    <a:pt x="533137" y="229162"/>
                    <a:pt x="523554" y="235071"/>
                    <a:pt x="517290" y="243840"/>
                  </a:cubicBezTo>
                  <a:cubicBezTo>
                    <a:pt x="510688" y="253083"/>
                    <a:pt x="508652" y="265077"/>
                    <a:pt x="502050" y="274320"/>
                  </a:cubicBezTo>
                  <a:cubicBezTo>
                    <a:pt x="495786" y="283089"/>
                    <a:pt x="470421" y="303444"/>
                    <a:pt x="479190" y="297180"/>
                  </a:cubicBezTo>
                  <a:cubicBezTo>
                    <a:pt x="505659" y="278274"/>
                    <a:pt x="555390" y="236220"/>
                    <a:pt x="555390" y="236220"/>
                  </a:cubicBezTo>
                  <a:cubicBezTo>
                    <a:pt x="567653" y="199431"/>
                    <a:pt x="572313" y="201044"/>
                    <a:pt x="517290" y="243840"/>
                  </a:cubicBezTo>
                  <a:cubicBezTo>
                    <a:pt x="508784" y="250456"/>
                    <a:pt x="502050" y="274320"/>
                    <a:pt x="494430" y="266700"/>
                  </a:cubicBezTo>
                  <a:cubicBezTo>
                    <a:pt x="486398" y="258668"/>
                    <a:pt x="501638" y="244252"/>
                    <a:pt x="509670" y="236220"/>
                  </a:cubicBezTo>
                  <a:cubicBezTo>
                    <a:pt x="535197" y="210693"/>
                    <a:pt x="593490" y="167640"/>
                    <a:pt x="593490" y="167640"/>
                  </a:cubicBezTo>
                  <a:cubicBezTo>
                    <a:pt x="578655" y="212144"/>
                    <a:pt x="597477" y="171273"/>
                    <a:pt x="563010" y="205740"/>
                  </a:cubicBezTo>
                  <a:cubicBezTo>
                    <a:pt x="554030" y="214720"/>
                    <a:pt x="547770" y="226060"/>
                    <a:pt x="540150" y="236220"/>
                  </a:cubicBezTo>
                  <a:cubicBezTo>
                    <a:pt x="537610" y="243840"/>
                    <a:pt x="526850" y="264760"/>
                    <a:pt x="532530" y="259080"/>
                  </a:cubicBezTo>
                  <a:cubicBezTo>
                    <a:pt x="550491" y="241119"/>
                    <a:pt x="561022" y="216784"/>
                    <a:pt x="578250" y="198120"/>
                  </a:cubicBezTo>
                  <a:cubicBezTo>
                    <a:pt x="605814" y="168258"/>
                    <a:pt x="629008" y="156997"/>
                    <a:pt x="662070" y="137160"/>
                  </a:cubicBezTo>
                  <a:cubicBezTo>
                    <a:pt x="659530" y="147320"/>
                    <a:pt x="657327" y="157570"/>
                    <a:pt x="654450" y="167640"/>
                  </a:cubicBezTo>
                  <a:cubicBezTo>
                    <a:pt x="652243" y="175363"/>
                    <a:pt x="640147" y="186045"/>
                    <a:pt x="646830" y="190500"/>
                  </a:cubicBezTo>
                  <a:cubicBezTo>
                    <a:pt x="650403" y="192882"/>
                    <a:pt x="693988" y="177026"/>
                    <a:pt x="700170" y="175260"/>
                  </a:cubicBezTo>
                  <a:cubicBezTo>
                    <a:pt x="744791" y="162511"/>
                    <a:pt x="746125" y="166093"/>
                    <a:pt x="806850" y="160020"/>
                  </a:cubicBezTo>
                  <a:cubicBezTo>
                    <a:pt x="826635" y="153425"/>
                    <a:pt x="864502" y="140305"/>
                    <a:pt x="791610" y="167640"/>
                  </a:cubicBezTo>
                  <a:cubicBezTo>
                    <a:pt x="784089" y="170460"/>
                    <a:pt x="776370" y="172720"/>
                    <a:pt x="768750" y="175260"/>
                  </a:cubicBezTo>
                  <a:cubicBezTo>
                    <a:pt x="773830" y="157480"/>
                    <a:pt x="787616" y="140052"/>
                    <a:pt x="783990" y="121920"/>
                  </a:cubicBezTo>
                  <a:cubicBezTo>
                    <a:pt x="781499" y="109467"/>
                    <a:pt x="766123" y="100544"/>
                    <a:pt x="753510" y="99060"/>
                  </a:cubicBezTo>
                  <a:cubicBezTo>
                    <a:pt x="720619" y="95191"/>
                    <a:pt x="687470" y="104140"/>
                    <a:pt x="654450" y="106680"/>
                  </a:cubicBezTo>
                  <a:cubicBezTo>
                    <a:pt x="641750" y="109220"/>
                    <a:pt x="627595" y="107874"/>
                    <a:pt x="616350" y="114300"/>
                  </a:cubicBezTo>
                  <a:cubicBezTo>
                    <a:pt x="608399" y="118844"/>
                    <a:pt x="592077" y="135654"/>
                    <a:pt x="601110" y="137160"/>
                  </a:cubicBezTo>
                  <a:cubicBezTo>
                    <a:pt x="636276" y="143021"/>
                    <a:pt x="672230" y="132080"/>
                    <a:pt x="707790" y="129540"/>
                  </a:cubicBezTo>
                  <a:cubicBezTo>
                    <a:pt x="717950" y="127000"/>
                    <a:pt x="727940" y="123642"/>
                    <a:pt x="738270" y="121920"/>
                  </a:cubicBezTo>
                  <a:cubicBezTo>
                    <a:pt x="758470" y="118553"/>
                    <a:pt x="782191" y="125659"/>
                    <a:pt x="799230" y="114300"/>
                  </a:cubicBezTo>
                  <a:cubicBezTo>
                    <a:pt x="810006" y="107116"/>
                    <a:pt x="773931" y="108649"/>
                    <a:pt x="761130" y="106680"/>
                  </a:cubicBezTo>
                  <a:cubicBezTo>
                    <a:pt x="740890" y="103566"/>
                    <a:pt x="720490" y="101600"/>
                    <a:pt x="700170" y="99060"/>
                  </a:cubicBezTo>
                  <a:cubicBezTo>
                    <a:pt x="710330" y="96520"/>
                    <a:pt x="720269" y="92824"/>
                    <a:pt x="730650" y="91440"/>
                  </a:cubicBezTo>
                  <a:cubicBezTo>
                    <a:pt x="802521" y="81857"/>
                    <a:pt x="795606" y="91003"/>
                    <a:pt x="844950" y="76200"/>
                  </a:cubicBezTo>
                  <a:cubicBezTo>
                    <a:pt x="860337" y="71584"/>
                    <a:pt x="877304" y="69871"/>
                    <a:pt x="890670" y="60960"/>
                  </a:cubicBezTo>
                  <a:cubicBezTo>
                    <a:pt x="898290" y="55880"/>
                    <a:pt x="922617" y="46856"/>
                    <a:pt x="913530" y="45720"/>
                  </a:cubicBezTo>
                  <a:cubicBezTo>
                    <a:pt x="885691" y="42240"/>
                    <a:pt x="857650" y="50800"/>
                    <a:pt x="829710" y="53340"/>
                  </a:cubicBezTo>
                  <a:cubicBezTo>
                    <a:pt x="817010" y="58420"/>
                    <a:pt x="803844" y="62463"/>
                    <a:pt x="791610" y="68580"/>
                  </a:cubicBezTo>
                  <a:cubicBezTo>
                    <a:pt x="784426" y="72172"/>
                    <a:pt x="822502" y="60960"/>
                    <a:pt x="814470" y="60960"/>
                  </a:cubicBezTo>
                  <a:cubicBezTo>
                    <a:pt x="799020" y="60960"/>
                    <a:pt x="782569" y="61670"/>
                    <a:pt x="768750" y="68580"/>
                  </a:cubicBezTo>
                  <a:cubicBezTo>
                    <a:pt x="759663" y="73124"/>
                    <a:pt x="789070" y="68580"/>
                    <a:pt x="799230" y="68580"/>
                  </a:cubicBezTo>
                </a:path>
              </a:pathLst>
            </a:custGeom>
            <a:noFill/>
            <a:ln w="15875" cap="flat">
              <a:solidFill>
                <a:srgbClr val="6324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3001768" y="2735580"/>
              <a:ext cx="1283131" cy="838199"/>
            </a:xfrm>
            <a:custGeom>
              <a:avLst/>
              <a:gdLst/>
              <a:ahLst/>
              <a:cxnLst/>
              <a:rect l="0" t="0" r="0" b="0"/>
              <a:pathLst>
                <a:path w="1283132" h="838200" extrusionOk="0">
                  <a:moveTo>
                    <a:pt x="328171" y="0"/>
                  </a:moveTo>
                  <a:cubicBezTo>
                    <a:pt x="320551" y="17780"/>
                    <a:pt x="313962" y="36038"/>
                    <a:pt x="305311" y="53340"/>
                  </a:cubicBezTo>
                  <a:cubicBezTo>
                    <a:pt x="301215" y="61531"/>
                    <a:pt x="295394" y="68748"/>
                    <a:pt x="290071" y="76200"/>
                  </a:cubicBezTo>
                  <a:cubicBezTo>
                    <a:pt x="278389" y="92555"/>
                    <a:pt x="262233" y="111582"/>
                    <a:pt x="251971" y="129540"/>
                  </a:cubicBezTo>
                  <a:cubicBezTo>
                    <a:pt x="206916" y="208386"/>
                    <a:pt x="270531" y="109558"/>
                    <a:pt x="213871" y="190500"/>
                  </a:cubicBezTo>
                  <a:lnTo>
                    <a:pt x="168151" y="259080"/>
                  </a:lnTo>
                  <a:lnTo>
                    <a:pt x="152911" y="281940"/>
                  </a:lnTo>
                  <a:cubicBezTo>
                    <a:pt x="150371" y="292100"/>
                    <a:pt x="148168" y="302350"/>
                    <a:pt x="145291" y="312420"/>
                  </a:cubicBezTo>
                  <a:cubicBezTo>
                    <a:pt x="143084" y="320143"/>
                    <a:pt x="139619" y="327488"/>
                    <a:pt x="137671" y="335280"/>
                  </a:cubicBezTo>
                  <a:lnTo>
                    <a:pt x="122431" y="396240"/>
                  </a:lnTo>
                  <a:cubicBezTo>
                    <a:pt x="118918" y="420831"/>
                    <a:pt x="114785" y="472479"/>
                    <a:pt x="99571" y="495300"/>
                  </a:cubicBezTo>
                  <a:lnTo>
                    <a:pt x="84331" y="518160"/>
                  </a:lnTo>
                  <a:cubicBezTo>
                    <a:pt x="81890" y="527926"/>
                    <a:pt x="74557" y="560568"/>
                    <a:pt x="69091" y="571500"/>
                  </a:cubicBezTo>
                  <a:cubicBezTo>
                    <a:pt x="64995" y="579691"/>
                    <a:pt x="58931" y="586740"/>
                    <a:pt x="53851" y="594360"/>
                  </a:cubicBezTo>
                  <a:cubicBezTo>
                    <a:pt x="51311" y="657860"/>
                    <a:pt x="50458" y="721450"/>
                    <a:pt x="46231" y="784860"/>
                  </a:cubicBezTo>
                  <a:cubicBezTo>
                    <a:pt x="45369" y="797783"/>
                    <a:pt x="37181" y="835832"/>
                    <a:pt x="38611" y="822960"/>
                  </a:cubicBezTo>
                  <a:cubicBezTo>
                    <a:pt x="56748" y="659725"/>
                    <a:pt x="42098" y="761226"/>
                    <a:pt x="61471" y="693420"/>
                  </a:cubicBezTo>
                  <a:cubicBezTo>
                    <a:pt x="64348" y="683350"/>
                    <a:pt x="65414" y="672746"/>
                    <a:pt x="69091" y="662940"/>
                  </a:cubicBezTo>
                  <a:cubicBezTo>
                    <a:pt x="108923" y="556721"/>
                    <a:pt x="57866" y="719476"/>
                    <a:pt x="99571" y="594360"/>
                  </a:cubicBezTo>
                  <a:cubicBezTo>
                    <a:pt x="122099" y="526775"/>
                    <a:pt x="90287" y="597272"/>
                    <a:pt x="122431" y="541020"/>
                  </a:cubicBezTo>
                  <a:cubicBezTo>
                    <a:pt x="165968" y="464830"/>
                    <a:pt x="113145" y="555067"/>
                    <a:pt x="145291" y="480060"/>
                  </a:cubicBezTo>
                  <a:cubicBezTo>
                    <a:pt x="148899" y="471642"/>
                    <a:pt x="155451" y="464820"/>
                    <a:pt x="160531" y="457200"/>
                  </a:cubicBezTo>
                  <a:cubicBezTo>
                    <a:pt x="163071" y="447040"/>
                    <a:pt x="166559" y="437071"/>
                    <a:pt x="168151" y="426720"/>
                  </a:cubicBezTo>
                  <a:cubicBezTo>
                    <a:pt x="171648" y="403987"/>
                    <a:pt x="170599" y="380552"/>
                    <a:pt x="175771" y="358140"/>
                  </a:cubicBezTo>
                  <a:cubicBezTo>
                    <a:pt x="178325" y="347072"/>
                    <a:pt x="187023" y="338296"/>
                    <a:pt x="191011" y="327660"/>
                  </a:cubicBezTo>
                  <a:cubicBezTo>
                    <a:pt x="194688" y="317854"/>
                    <a:pt x="193947" y="306547"/>
                    <a:pt x="198631" y="297180"/>
                  </a:cubicBezTo>
                  <a:cubicBezTo>
                    <a:pt x="206822" y="280797"/>
                    <a:pt x="229111" y="251460"/>
                    <a:pt x="229111" y="251460"/>
                  </a:cubicBezTo>
                  <a:cubicBezTo>
                    <a:pt x="229571" y="249158"/>
                    <a:pt x="241040" y="188674"/>
                    <a:pt x="244351" y="182880"/>
                  </a:cubicBezTo>
                  <a:cubicBezTo>
                    <a:pt x="249698" y="173524"/>
                    <a:pt x="260312" y="168299"/>
                    <a:pt x="267211" y="160020"/>
                  </a:cubicBezTo>
                  <a:cubicBezTo>
                    <a:pt x="273074" y="152985"/>
                    <a:pt x="277371" y="144780"/>
                    <a:pt x="282451" y="137160"/>
                  </a:cubicBezTo>
                  <a:cubicBezTo>
                    <a:pt x="284991" y="127000"/>
                    <a:pt x="297476" y="114085"/>
                    <a:pt x="290071" y="106680"/>
                  </a:cubicBezTo>
                  <a:cubicBezTo>
                    <a:pt x="283595" y="100204"/>
                    <a:pt x="279685" y="121774"/>
                    <a:pt x="274831" y="129540"/>
                  </a:cubicBezTo>
                  <a:cubicBezTo>
                    <a:pt x="238088" y="188328"/>
                    <a:pt x="267159" y="147390"/>
                    <a:pt x="229111" y="198120"/>
                  </a:cubicBezTo>
                  <a:cubicBezTo>
                    <a:pt x="226571" y="205740"/>
                    <a:pt x="225476" y="214006"/>
                    <a:pt x="221491" y="220980"/>
                  </a:cubicBezTo>
                  <a:cubicBezTo>
                    <a:pt x="215190" y="232007"/>
                    <a:pt x="206013" y="241126"/>
                    <a:pt x="198631" y="251460"/>
                  </a:cubicBezTo>
                  <a:cubicBezTo>
                    <a:pt x="193308" y="258912"/>
                    <a:pt x="187935" y="266369"/>
                    <a:pt x="183391" y="274320"/>
                  </a:cubicBezTo>
                  <a:cubicBezTo>
                    <a:pt x="177755" y="284183"/>
                    <a:pt x="174967" y="295713"/>
                    <a:pt x="168151" y="304800"/>
                  </a:cubicBezTo>
                  <a:cubicBezTo>
                    <a:pt x="159530" y="316295"/>
                    <a:pt x="146292" y="323785"/>
                    <a:pt x="137671" y="335280"/>
                  </a:cubicBezTo>
                  <a:cubicBezTo>
                    <a:pt x="120823" y="357744"/>
                    <a:pt x="124620" y="365732"/>
                    <a:pt x="114811" y="388620"/>
                  </a:cubicBezTo>
                  <a:cubicBezTo>
                    <a:pt x="110336" y="399061"/>
                    <a:pt x="103559" y="408464"/>
                    <a:pt x="99571" y="419100"/>
                  </a:cubicBezTo>
                  <a:cubicBezTo>
                    <a:pt x="95894" y="428906"/>
                    <a:pt x="96635" y="440213"/>
                    <a:pt x="91951" y="449580"/>
                  </a:cubicBezTo>
                  <a:cubicBezTo>
                    <a:pt x="86271" y="460939"/>
                    <a:pt x="76711" y="469900"/>
                    <a:pt x="69091" y="480060"/>
                  </a:cubicBezTo>
                  <a:cubicBezTo>
                    <a:pt x="66551" y="487680"/>
                    <a:pt x="65063" y="495736"/>
                    <a:pt x="61471" y="502920"/>
                  </a:cubicBezTo>
                  <a:cubicBezTo>
                    <a:pt x="57375" y="511111"/>
                    <a:pt x="49839" y="517362"/>
                    <a:pt x="46231" y="525780"/>
                  </a:cubicBezTo>
                  <a:cubicBezTo>
                    <a:pt x="42106" y="535406"/>
                    <a:pt x="41488" y="546190"/>
                    <a:pt x="38611" y="556260"/>
                  </a:cubicBezTo>
                  <a:cubicBezTo>
                    <a:pt x="36404" y="563983"/>
                    <a:pt x="33531" y="571500"/>
                    <a:pt x="30991" y="579120"/>
                  </a:cubicBezTo>
                  <a:cubicBezTo>
                    <a:pt x="36071" y="642620"/>
                    <a:pt x="37624" y="706501"/>
                    <a:pt x="46231" y="769620"/>
                  </a:cubicBezTo>
                  <a:cubicBezTo>
                    <a:pt x="47316" y="777579"/>
                    <a:pt x="51031" y="754281"/>
                    <a:pt x="53851" y="746760"/>
                  </a:cubicBezTo>
                  <a:cubicBezTo>
                    <a:pt x="58654" y="733953"/>
                    <a:pt x="62974" y="720894"/>
                    <a:pt x="69091" y="708660"/>
                  </a:cubicBezTo>
                  <a:cubicBezTo>
                    <a:pt x="78282" y="690279"/>
                    <a:pt x="95102" y="665834"/>
                    <a:pt x="107191" y="647700"/>
                  </a:cubicBezTo>
                  <a:cubicBezTo>
                    <a:pt x="112271" y="629920"/>
                    <a:pt x="118196" y="612360"/>
                    <a:pt x="122431" y="594360"/>
                  </a:cubicBezTo>
                  <a:cubicBezTo>
                    <a:pt x="128364" y="569146"/>
                    <a:pt x="131389" y="543290"/>
                    <a:pt x="137671" y="518160"/>
                  </a:cubicBezTo>
                  <a:cubicBezTo>
                    <a:pt x="142751" y="497840"/>
                    <a:pt x="145132" y="476647"/>
                    <a:pt x="152911" y="457200"/>
                  </a:cubicBezTo>
                  <a:cubicBezTo>
                    <a:pt x="157991" y="444500"/>
                    <a:pt x="163477" y="431955"/>
                    <a:pt x="168151" y="419100"/>
                  </a:cubicBezTo>
                  <a:cubicBezTo>
                    <a:pt x="189914" y="359251"/>
                    <a:pt x="172412" y="389848"/>
                    <a:pt x="198631" y="350520"/>
                  </a:cubicBezTo>
                  <a:cubicBezTo>
                    <a:pt x="217076" y="221408"/>
                    <a:pt x="188591" y="380641"/>
                    <a:pt x="236731" y="236220"/>
                  </a:cubicBezTo>
                  <a:cubicBezTo>
                    <a:pt x="239271" y="228600"/>
                    <a:pt x="242144" y="221083"/>
                    <a:pt x="244351" y="213360"/>
                  </a:cubicBezTo>
                  <a:cubicBezTo>
                    <a:pt x="247228" y="203290"/>
                    <a:pt x="247846" y="192506"/>
                    <a:pt x="251971" y="182880"/>
                  </a:cubicBezTo>
                  <a:cubicBezTo>
                    <a:pt x="255579" y="174462"/>
                    <a:pt x="263115" y="168211"/>
                    <a:pt x="267211" y="160020"/>
                  </a:cubicBezTo>
                  <a:cubicBezTo>
                    <a:pt x="270803" y="152836"/>
                    <a:pt x="270376" y="143843"/>
                    <a:pt x="274831" y="137160"/>
                  </a:cubicBezTo>
                  <a:cubicBezTo>
                    <a:pt x="280809" y="128194"/>
                    <a:pt x="291075" y="122806"/>
                    <a:pt x="297691" y="114300"/>
                  </a:cubicBezTo>
                  <a:cubicBezTo>
                    <a:pt x="308936" y="99842"/>
                    <a:pt x="318011" y="83820"/>
                    <a:pt x="328171" y="68580"/>
                  </a:cubicBezTo>
                  <a:lnTo>
                    <a:pt x="343411" y="45720"/>
                  </a:lnTo>
                  <a:cubicBezTo>
                    <a:pt x="348491" y="53340"/>
                    <a:pt x="354555" y="60389"/>
                    <a:pt x="358651" y="68580"/>
                  </a:cubicBezTo>
                  <a:cubicBezTo>
                    <a:pt x="362243" y="75764"/>
                    <a:pt x="361129" y="85270"/>
                    <a:pt x="366271" y="91440"/>
                  </a:cubicBezTo>
                  <a:cubicBezTo>
                    <a:pt x="386967" y="116276"/>
                    <a:pt x="416918" y="133121"/>
                    <a:pt x="434851" y="160020"/>
                  </a:cubicBezTo>
                  <a:cubicBezTo>
                    <a:pt x="439931" y="167640"/>
                    <a:pt x="443615" y="176404"/>
                    <a:pt x="450091" y="182880"/>
                  </a:cubicBezTo>
                  <a:cubicBezTo>
                    <a:pt x="456567" y="189356"/>
                    <a:pt x="466475" y="191644"/>
                    <a:pt x="472951" y="198120"/>
                  </a:cubicBezTo>
                  <a:cubicBezTo>
                    <a:pt x="481931" y="207100"/>
                    <a:pt x="486831" y="219620"/>
                    <a:pt x="495811" y="228600"/>
                  </a:cubicBezTo>
                  <a:cubicBezTo>
                    <a:pt x="502287" y="235076"/>
                    <a:pt x="512195" y="237364"/>
                    <a:pt x="518671" y="243840"/>
                  </a:cubicBezTo>
                  <a:cubicBezTo>
                    <a:pt x="527651" y="252820"/>
                    <a:pt x="532551" y="265340"/>
                    <a:pt x="541531" y="274320"/>
                  </a:cubicBezTo>
                  <a:cubicBezTo>
                    <a:pt x="548007" y="280796"/>
                    <a:pt x="557356" y="283697"/>
                    <a:pt x="564391" y="289560"/>
                  </a:cubicBezTo>
                  <a:cubicBezTo>
                    <a:pt x="602444" y="321271"/>
                    <a:pt x="569937" y="306649"/>
                    <a:pt x="610111" y="320040"/>
                  </a:cubicBezTo>
                  <a:cubicBezTo>
                    <a:pt x="557279" y="280416"/>
                    <a:pt x="599443" y="316484"/>
                    <a:pt x="556771" y="266700"/>
                  </a:cubicBezTo>
                  <a:cubicBezTo>
                    <a:pt x="549758" y="258518"/>
                    <a:pt x="529092" y="253479"/>
                    <a:pt x="533911" y="243840"/>
                  </a:cubicBezTo>
                  <a:cubicBezTo>
                    <a:pt x="538595" y="234473"/>
                    <a:pt x="554231" y="248920"/>
                    <a:pt x="564391" y="251460"/>
                  </a:cubicBezTo>
                  <a:cubicBezTo>
                    <a:pt x="579631" y="261620"/>
                    <a:pt x="594658" y="272106"/>
                    <a:pt x="610111" y="281940"/>
                  </a:cubicBezTo>
                  <a:cubicBezTo>
                    <a:pt x="622606" y="289891"/>
                    <a:pt x="635888" y="296585"/>
                    <a:pt x="648211" y="304800"/>
                  </a:cubicBezTo>
                  <a:cubicBezTo>
                    <a:pt x="677754" y="324495"/>
                    <a:pt x="662383" y="317144"/>
                    <a:pt x="693931" y="327660"/>
                  </a:cubicBezTo>
                  <a:cubicBezTo>
                    <a:pt x="676151" y="314960"/>
                    <a:pt x="659200" y="301011"/>
                    <a:pt x="640591" y="289560"/>
                  </a:cubicBezTo>
                  <a:cubicBezTo>
                    <a:pt x="626080" y="280630"/>
                    <a:pt x="609048" y="276151"/>
                    <a:pt x="594871" y="266700"/>
                  </a:cubicBezTo>
                  <a:cubicBezTo>
                    <a:pt x="585905" y="260722"/>
                    <a:pt x="581103" y="249626"/>
                    <a:pt x="572011" y="243840"/>
                  </a:cubicBezTo>
                  <a:cubicBezTo>
                    <a:pt x="552844" y="231643"/>
                    <a:pt x="531638" y="222967"/>
                    <a:pt x="511051" y="213360"/>
                  </a:cubicBezTo>
                  <a:cubicBezTo>
                    <a:pt x="470625" y="194494"/>
                    <a:pt x="449843" y="189720"/>
                    <a:pt x="411991" y="167640"/>
                  </a:cubicBezTo>
                  <a:cubicBezTo>
                    <a:pt x="396170" y="158411"/>
                    <a:pt x="379961" y="149329"/>
                    <a:pt x="366271" y="137160"/>
                  </a:cubicBezTo>
                  <a:cubicBezTo>
                    <a:pt x="356779" y="128723"/>
                    <a:pt x="352391" y="115660"/>
                    <a:pt x="343411" y="106680"/>
                  </a:cubicBezTo>
                  <a:cubicBezTo>
                    <a:pt x="283182" y="46451"/>
                    <a:pt x="339839" y="119022"/>
                    <a:pt x="290071" y="60960"/>
                  </a:cubicBezTo>
                  <a:cubicBezTo>
                    <a:pt x="281806" y="51317"/>
                    <a:pt x="258231" y="39460"/>
                    <a:pt x="267211" y="30480"/>
                  </a:cubicBezTo>
                  <a:cubicBezTo>
                    <a:pt x="276191" y="21500"/>
                    <a:pt x="287287" y="46057"/>
                    <a:pt x="297691" y="53340"/>
                  </a:cubicBezTo>
                  <a:cubicBezTo>
                    <a:pt x="312696" y="63844"/>
                    <a:pt x="328171" y="73660"/>
                    <a:pt x="343411" y="83820"/>
                  </a:cubicBezTo>
                  <a:lnTo>
                    <a:pt x="366271" y="99060"/>
                  </a:lnTo>
                  <a:cubicBezTo>
                    <a:pt x="363731" y="81280"/>
                    <a:pt x="347431" y="59745"/>
                    <a:pt x="358651" y="45720"/>
                  </a:cubicBezTo>
                  <a:cubicBezTo>
                    <a:pt x="367196" y="35039"/>
                    <a:pt x="384517" y="54843"/>
                    <a:pt x="396751" y="60960"/>
                  </a:cubicBezTo>
                  <a:cubicBezTo>
                    <a:pt x="409998" y="67584"/>
                    <a:pt x="422292" y="75970"/>
                    <a:pt x="434851" y="83820"/>
                  </a:cubicBezTo>
                  <a:cubicBezTo>
                    <a:pt x="435985" y="84529"/>
                    <a:pt x="488191" y="120804"/>
                    <a:pt x="488191" y="114300"/>
                  </a:cubicBezTo>
                  <a:cubicBezTo>
                    <a:pt x="488191" y="101600"/>
                    <a:pt x="468045" y="98822"/>
                    <a:pt x="457711" y="91440"/>
                  </a:cubicBezTo>
                  <a:cubicBezTo>
                    <a:pt x="406756" y="55044"/>
                    <a:pt x="462319" y="93744"/>
                    <a:pt x="411991" y="68580"/>
                  </a:cubicBezTo>
                  <a:cubicBezTo>
                    <a:pt x="403800" y="64484"/>
                    <a:pt x="397322" y="57436"/>
                    <a:pt x="389131" y="53340"/>
                  </a:cubicBezTo>
                  <a:cubicBezTo>
                    <a:pt x="381947" y="49748"/>
                    <a:pt x="373455" y="49312"/>
                    <a:pt x="366271" y="45720"/>
                  </a:cubicBezTo>
                  <a:cubicBezTo>
                    <a:pt x="358080" y="41624"/>
                    <a:pt x="340515" y="21792"/>
                    <a:pt x="343411" y="30480"/>
                  </a:cubicBezTo>
                  <a:cubicBezTo>
                    <a:pt x="346927" y="41029"/>
                    <a:pt x="384717" y="80910"/>
                    <a:pt x="396751" y="91440"/>
                  </a:cubicBezTo>
                  <a:cubicBezTo>
                    <a:pt x="408991" y="102150"/>
                    <a:pt x="421698" y="112354"/>
                    <a:pt x="434851" y="121920"/>
                  </a:cubicBezTo>
                  <a:cubicBezTo>
                    <a:pt x="459153" y="139594"/>
                    <a:pt x="488096" y="155174"/>
                    <a:pt x="511051" y="175260"/>
                  </a:cubicBezTo>
                  <a:cubicBezTo>
                    <a:pt x="521864" y="184722"/>
                    <a:pt x="531371" y="195580"/>
                    <a:pt x="541531" y="205740"/>
                  </a:cubicBezTo>
                  <a:cubicBezTo>
                    <a:pt x="538991" y="198120"/>
                    <a:pt x="538929" y="189152"/>
                    <a:pt x="533911" y="182880"/>
                  </a:cubicBezTo>
                  <a:cubicBezTo>
                    <a:pt x="518203" y="163245"/>
                    <a:pt x="464207" y="110449"/>
                    <a:pt x="480571" y="129540"/>
                  </a:cubicBezTo>
                  <a:cubicBezTo>
                    <a:pt x="511051" y="165100"/>
                    <a:pt x="543910" y="198752"/>
                    <a:pt x="572011" y="236220"/>
                  </a:cubicBezTo>
                  <a:cubicBezTo>
                    <a:pt x="587251" y="256540"/>
                    <a:pt x="599770" y="279219"/>
                    <a:pt x="617731" y="297180"/>
                  </a:cubicBezTo>
                  <a:cubicBezTo>
                    <a:pt x="635692" y="315141"/>
                    <a:pt x="660078" y="325617"/>
                    <a:pt x="678691" y="342900"/>
                  </a:cubicBezTo>
                  <a:cubicBezTo>
                    <a:pt x="702363" y="364881"/>
                    <a:pt x="733727" y="414191"/>
                    <a:pt x="762511" y="434340"/>
                  </a:cubicBezTo>
                  <a:cubicBezTo>
                    <a:pt x="773717" y="442184"/>
                    <a:pt x="787911" y="444500"/>
                    <a:pt x="800611" y="449580"/>
                  </a:cubicBezTo>
                  <a:cubicBezTo>
                    <a:pt x="808231" y="457200"/>
                    <a:pt x="829449" y="481406"/>
                    <a:pt x="823471" y="472440"/>
                  </a:cubicBezTo>
                  <a:cubicBezTo>
                    <a:pt x="777973" y="404193"/>
                    <a:pt x="802586" y="444876"/>
                    <a:pt x="762511" y="411480"/>
                  </a:cubicBezTo>
                  <a:cubicBezTo>
                    <a:pt x="754232" y="404581"/>
                    <a:pt x="747833" y="395633"/>
                    <a:pt x="739651" y="388620"/>
                  </a:cubicBezTo>
                  <a:cubicBezTo>
                    <a:pt x="656137" y="317037"/>
                    <a:pt x="778892" y="435481"/>
                    <a:pt x="663451" y="320040"/>
                  </a:cubicBezTo>
                  <a:cubicBezTo>
                    <a:pt x="653291" y="309880"/>
                    <a:pt x="681747" y="342905"/>
                    <a:pt x="693931" y="350520"/>
                  </a:cubicBezTo>
                  <a:cubicBezTo>
                    <a:pt x="714251" y="363220"/>
                    <a:pt x="736697" y="373026"/>
                    <a:pt x="754891" y="388620"/>
                  </a:cubicBezTo>
                  <a:cubicBezTo>
                    <a:pt x="906196" y="518310"/>
                    <a:pt x="707866" y="380130"/>
                    <a:pt x="846331" y="472440"/>
                  </a:cubicBezTo>
                  <a:cubicBezTo>
                    <a:pt x="841251" y="459740"/>
                    <a:pt x="839489" y="445137"/>
                    <a:pt x="831091" y="434340"/>
                  </a:cubicBezTo>
                  <a:cubicBezTo>
                    <a:pt x="821217" y="421644"/>
                    <a:pt x="745384" y="371083"/>
                    <a:pt x="739651" y="365760"/>
                  </a:cubicBezTo>
                  <a:cubicBezTo>
                    <a:pt x="719865" y="347387"/>
                    <a:pt x="705403" y="323892"/>
                    <a:pt x="686311" y="304800"/>
                  </a:cubicBezTo>
                  <a:cubicBezTo>
                    <a:pt x="672283" y="290772"/>
                    <a:pt x="654619" y="280728"/>
                    <a:pt x="640591" y="266700"/>
                  </a:cubicBezTo>
                  <a:cubicBezTo>
                    <a:pt x="629091" y="255200"/>
                    <a:pt x="621611" y="240100"/>
                    <a:pt x="610111" y="228600"/>
                  </a:cubicBezTo>
                  <a:cubicBezTo>
                    <a:pt x="603635" y="222124"/>
                    <a:pt x="587251" y="204202"/>
                    <a:pt x="587251" y="213360"/>
                  </a:cubicBezTo>
                  <a:cubicBezTo>
                    <a:pt x="587251" y="232833"/>
                    <a:pt x="630431" y="257387"/>
                    <a:pt x="640591" y="266700"/>
                  </a:cubicBezTo>
                  <a:cubicBezTo>
                    <a:pt x="727586" y="346446"/>
                    <a:pt x="671186" y="305979"/>
                    <a:pt x="747271" y="365760"/>
                  </a:cubicBezTo>
                  <a:cubicBezTo>
                    <a:pt x="767243" y="381453"/>
                    <a:pt x="822320" y="432614"/>
                    <a:pt x="808231" y="411480"/>
                  </a:cubicBezTo>
                  <a:cubicBezTo>
                    <a:pt x="803151" y="403860"/>
                    <a:pt x="798314" y="396072"/>
                    <a:pt x="792991" y="388620"/>
                  </a:cubicBezTo>
                  <a:cubicBezTo>
                    <a:pt x="785609" y="378286"/>
                    <a:pt x="777176" y="368707"/>
                    <a:pt x="770131" y="358140"/>
                  </a:cubicBezTo>
                  <a:cubicBezTo>
                    <a:pt x="767625" y="354381"/>
                    <a:pt x="739987" y="306273"/>
                    <a:pt x="732031" y="297180"/>
                  </a:cubicBezTo>
                  <a:cubicBezTo>
                    <a:pt x="720204" y="283663"/>
                    <a:pt x="707355" y="271012"/>
                    <a:pt x="693931" y="259080"/>
                  </a:cubicBezTo>
                  <a:cubicBezTo>
                    <a:pt x="684439" y="250643"/>
                    <a:pt x="659435" y="224172"/>
                    <a:pt x="663451" y="236220"/>
                  </a:cubicBezTo>
                  <a:cubicBezTo>
                    <a:pt x="669268" y="253672"/>
                    <a:pt x="748845" y="328226"/>
                    <a:pt x="754891" y="335280"/>
                  </a:cubicBezTo>
                  <a:cubicBezTo>
                    <a:pt x="769111" y="351870"/>
                    <a:pt x="778293" y="372452"/>
                    <a:pt x="792991" y="388620"/>
                  </a:cubicBezTo>
                  <a:cubicBezTo>
                    <a:pt x="829236" y="428489"/>
                    <a:pt x="874962" y="459815"/>
                    <a:pt x="907291" y="502920"/>
                  </a:cubicBezTo>
                  <a:cubicBezTo>
                    <a:pt x="922531" y="523240"/>
                    <a:pt x="938922" y="542746"/>
                    <a:pt x="953011" y="563880"/>
                  </a:cubicBezTo>
                  <a:cubicBezTo>
                    <a:pt x="993130" y="624058"/>
                    <a:pt x="941189" y="567298"/>
                    <a:pt x="991111" y="617220"/>
                  </a:cubicBezTo>
                  <a:cubicBezTo>
                    <a:pt x="986031" y="601980"/>
                    <a:pt x="982518" y="586124"/>
                    <a:pt x="975871" y="571500"/>
                  </a:cubicBezTo>
                  <a:cubicBezTo>
                    <a:pt x="951580" y="518060"/>
                    <a:pt x="931775" y="519784"/>
                    <a:pt x="991111" y="579120"/>
                  </a:cubicBezTo>
                  <a:cubicBezTo>
                    <a:pt x="1010203" y="598212"/>
                    <a:pt x="1030987" y="615593"/>
                    <a:pt x="1052071" y="632460"/>
                  </a:cubicBezTo>
                  <a:cubicBezTo>
                    <a:pt x="1069133" y="646110"/>
                    <a:pt x="1086538" y="659550"/>
                    <a:pt x="1105411" y="670560"/>
                  </a:cubicBezTo>
                  <a:cubicBezTo>
                    <a:pt x="1117560" y="677647"/>
                    <a:pt x="1150153" y="688014"/>
                    <a:pt x="1166371" y="693420"/>
                  </a:cubicBezTo>
                  <a:cubicBezTo>
                    <a:pt x="1142176" y="645030"/>
                    <a:pt x="1145056" y="638742"/>
                    <a:pt x="1097791" y="601980"/>
                  </a:cubicBezTo>
                  <a:cubicBezTo>
                    <a:pt x="1091451" y="597049"/>
                    <a:pt x="1082551" y="596900"/>
                    <a:pt x="1074931" y="594360"/>
                  </a:cubicBezTo>
                  <a:cubicBezTo>
                    <a:pt x="1089485" y="638021"/>
                    <a:pt x="1071512" y="598561"/>
                    <a:pt x="1113031" y="640080"/>
                  </a:cubicBezTo>
                  <a:cubicBezTo>
                    <a:pt x="1122011" y="649060"/>
                    <a:pt x="1126911" y="661580"/>
                    <a:pt x="1135891" y="670560"/>
                  </a:cubicBezTo>
                  <a:cubicBezTo>
                    <a:pt x="1142367" y="677036"/>
                    <a:pt x="1151716" y="679937"/>
                    <a:pt x="1158751" y="685800"/>
                  </a:cubicBezTo>
                  <a:cubicBezTo>
                    <a:pt x="1167030" y="692699"/>
                    <a:pt x="1170835" y="708660"/>
                    <a:pt x="1181611" y="708660"/>
                  </a:cubicBezTo>
                  <a:cubicBezTo>
                    <a:pt x="1190769" y="708660"/>
                    <a:pt x="1173991" y="690880"/>
                    <a:pt x="1166371" y="685800"/>
                  </a:cubicBezTo>
                  <a:cubicBezTo>
                    <a:pt x="1157657" y="679991"/>
                    <a:pt x="1146051" y="680720"/>
                    <a:pt x="1135891" y="678180"/>
                  </a:cubicBezTo>
                  <a:cubicBezTo>
                    <a:pt x="1166293" y="728851"/>
                    <a:pt x="1150942" y="712746"/>
                    <a:pt x="1204471" y="754380"/>
                  </a:cubicBezTo>
                  <a:cubicBezTo>
                    <a:pt x="1207585" y="756802"/>
                    <a:pt x="1263873" y="789838"/>
                    <a:pt x="1250191" y="800100"/>
                  </a:cubicBezTo>
                  <a:cubicBezTo>
                    <a:pt x="1235823" y="810876"/>
                    <a:pt x="1214567" y="795433"/>
                    <a:pt x="1196851" y="792480"/>
                  </a:cubicBezTo>
                  <a:cubicBezTo>
                    <a:pt x="1099805" y="776306"/>
                    <a:pt x="1236253" y="793471"/>
                    <a:pt x="1090171" y="777240"/>
                  </a:cubicBezTo>
                  <a:cubicBezTo>
                    <a:pt x="1062231" y="782320"/>
                    <a:pt x="1031751" y="779780"/>
                    <a:pt x="1006351" y="792480"/>
                  </a:cubicBezTo>
                  <a:cubicBezTo>
                    <a:pt x="994767" y="798272"/>
                    <a:pt x="1032164" y="796004"/>
                    <a:pt x="1044451" y="800100"/>
                  </a:cubicBezTo>
                  <a:cubicBezTo>
                    <a:pt x="1055227" y="803692"/>
                    <a:pt x="1064384" y="811121"/>
                    <a:pt x="1074931" y="815340"/>
                  </a:cubicBezTo>
                  <a:cubicBezTo>
                    <a:pt x="1089846" y="821306"/>
                    <a:pt x="1105411" y="825500"/>
                    <a:pt x="1120651" y="830580"/>
                  </a:cubicBezTo>
                  <a:cubicBezTo>
                    <a:pt x="1164114" y="816092"/>
                    <a:pt x="1149394" y="825545"/>
                    <a:pt x="1082551" y="807720"/>
                  </a:cubicBezTo>
                  <a:cubicBezTo>
                    <a:pt x="1064684" y="802955"/>
                    <a:pt x="1046991" y="797560"/>
                    <a:pt x="1029211" y="792480"/>
                  </a:cubicBezTo>
                  <a:cubicBezTo>
                    <a:pt x="1100331" y="789940"/>
                    <a:pt x="1172003" y="794064"/>
                    <a:pt x="1242571" y="784860"/>
                  </a:cubicBezTo>
                  <a:cubicBezTo>
                    <a:pt x="1249120" y="784006"/>
                    <a:pt x="1186849" y="763746"/>
                    <a:pt x="1181611" y="762000"/>
                  </a:cubicBezTo>
                  <a:lnTo>
                    <a:pt x="1273051" y="754380"/>
                  </a:lnTo>
                  <a:cubicBezTo>
                    <a:pt x="1240286" y="729806"/>
                    <a:pt x="1151131" y="739140"/>
                    <a:pt x="1151131" y="739140"/>
                  </a:cubicBezTo>
                  <a:lnTo>
                    <a:pt x="594871" y="746760"/>
                  </a:lnTo>
                  <a:cubicBezTo>
                    <a:pt x="571882" y="747478"/>
                    <a:pt x="640554" y="752199"/>
                    <a:pt x="663451" y="754380"/>
                  </a:cubicBezTo>
                  <a:cubicBezTo>
                    <a:pt x="693899" y="757280"/>
                    <a:pt x="724375" y="759931"/>
                    <a:pt x="754891" y="762000"/>
                  </a:cubicBezTo>
                  <a:cubicBezTo>
                    <a:pt x="1103448" y="785631"/>
                    <a:pt x="1265752" y="791500"/>
                    <a:pt x="937771" y="777240"/>
                  </a:cubicBezTo>
                  <a:lnTo>
                    <a:pt x="366271" y="784860"/>
                  </a:lnTo>
                  <a:cubicBezTo>
                    <a:pt x="358241" y="785066"/>
                    <a:pt x="351104" y="790172"/>
                    <a:pt x="343411" y="792480"/>
                  </a:cubicBezTo>
                  <a:cubicBezTo>
                    <a:pt x="325699" y="797793"/>
                    <a:pt x="307851" y="802640"/>
                    <a:pt x="290071" y="807720"/>
                  </a:cubicBezTo>
                  <a:cubicBezTo>
                    <a:pt x="512380" y="822541"/>
                    <a:pt x="516706" y="826033"/>
                    <a:pt x="846331" y="807720"/>
                  </a:cubicBezTo>
                  <a:cubicBezTo>
                    <a:pt x="857673" y="807090"/>
                    <a:pt x="827132" y="793807"/>
                    <a:pt x="815851" y="792480"/>
                  </a:cubicBezTo>
                  <a:cubicBezTo>
                    <a:pt x="740005" y="783557"/>
                    <a:pt x="663451" y="782320"/>
                    <a:pt x="587251" y="777240"/>
                  </a:cubicBezTo>
                  <a:lnTo>
                    <a:pt x="869191" y="769620"/>
                  </a:lnTo>
                  <a:cubicBezTo>
                    <a:pt x="889649" y="768711"/>
                    <a:pt x="910127" y="766291"/>
                    <a:pt x="930151" y="762000"/>
                  </a:cubicBezTo>
                  <a:cubicBezTo>
                    <a:pt x="945859" y="758634"/>
                    <a:pt x="960631" y="751840"/>
                    <a:pt x="975871" y="746760"/>
                  </a:cubicBezTo>
                  <a:cubicBezTo>
                    <a:pt x="978411" y="736600"/>
                    <a:pt x="990896" y="723685"/>
                    <a:pt x="983491" y="716280"/>
                  </a:cubicBezTo>
                  <a:cubicBezTo>
                    <a:pt x="972566" y="705355"/>
                    <a:pt x="952878" y="711897"/>
                    <a:pt x="937771" y="708660"/>
                  </a:cubicBezTo>
                  <a:cubicBezTo>
                    <a:pt x="917291" y="704271"/>
                    <a:pt x="897703" y="694912"/>
                    <a:pt x="876811" y="693420"/>
                  </a:cubicBezTo>
                  <a:cubicBezTo>
                    <a:pt x="790633" y="687264"/>
                    <a:pt x="704091" y="688340"/>
                    <a:pt x="617731" y="685800"/>
                  </a:cubicBezTo>
                  <a:cubicBezTo>
                    <a:pt x="579631" y="683260"/>
                    <a:pt x="541557" y="676062"/>
                    <a:pt x="503431" y="678180"/>
                  </a:cubicBezTo>
                  <a:cubicBezTo>
                    <a:pt x="494287" y="678688"/>
                    <a:pt x="471799" y="690788"/>
                    <a:pt x="480571" y="693420"/>
                  </a:cubicBezTo>
                  <a:cubicBezTo>
                    <a:pt x="512292" y="702936"/>
                    <a:pt x="546611" y="698500"/>
                    <a:pt x="579631" y="701040"/>
                  </a:cubicBezTo>
                  <a:cubicBezTo>
                    <a:pt x="620271" y="711200"/>
                    <a:pt x="660038" y="725910"/>
                    <a:pt x="701551" y="731520"/>
                  </a:cubicBezTo>
                  <a:cubicBezTo>
                    <a:pt x="829342" y="748789"/>
                    <a:pt x="820162" y="747422"/>
                    <a:pt x="899671" y="731520"/>
                  </a:cubicBezTo>
                  <a:cubicBezTo>
                    <a:pt x="872461" y="713380"/>
                    <a:pt x="823928" y="678294"/>
                    <a:pt x="792991" y="670560"/>
                  </a:cubicBezTo>
                  <a:cubicBezTo>
                    <a:pt x="753258" y="660627"/>
                    <a:pt x="711711" y="660400"/>
                    <a:pt x="671071" y="655320"/>
                  </a:cubicBezTo>
                  <a:cubicBezTo>
                    <a:pt x="615191" y="635000"/>
                    <a:pt x="559840" y="613163"/>
                    <a:pt x="503431" y="594360"/>
                  </a:cubicBezTo>
                  <a:cubicBezTo>
                    <a:pt x="445499" y="575049"/>
                    <a:pt x="385961" y="560753"/>
                    <a:pt x="328171" y="541020"/>
                  </a:cubicBezTo>
                  <a:cubicBezTo>
                    <a:pt x="281747" y="525168"/>
                    <a:pt x="236731" y="505460"/>
                    <a:pt x="191011" y="487680"/>
                  </a:cubicBezTo>
                  <a:cubicBezTo>
                    <a:pt x="185931" y="500380"/>
                    <a:pt x="166621" y="515613"/>
                    <a:pt x="175771" y="525780"/>
                  </a:cubicBezTo>
                  <a:cubicBezTo>
                    <a:pt x="206424" y="559838"/>
                    <a:pt x="331813" y="580071"/>
                    <a:pt x="366271" y="586740"/>
                  </a:cubicBezTo>
                  <a:cubicBezTo>
                    <a:pt x="409319" y="595072"/>
                    <a:pt x="452770" y="601231"/>
                    <a:pt x="495811" y="609600"/>
                  </a:cubicBezTo>
                  <a:cubicBezTo>
                    <a:pt x="544222" y="619013"/>
                    <a:pt x="591982" y="631747"/>
                    <a:pt x="640591" y="640080"/>
                  </a:cubicBezTo>
                  <a:cubicBezTo>
                    <a:pt x="680958" y="647000"/>
                    <a:pt x="722150" y="648361"/>
                    <a:pt x="762511" y="655320"/>
                  </a:cubicBezTo>
                  <a:cubicBezTo>
                    <a:pt x="1028003" y="701095"/>
                    <a:pt x="739429" y="662912"/>
                    <a:pt x="922531" y="685800"/>
                  </a:cubicBezTo>
                  <a:cubicBezTo>
                    <a:pt x="976761" y="672243"/>
                    <a:pt x="957230" y="683254"/>
                    <a:pt x="892051" y="655320"/>
                  </a:cubicBezTo>
                  <a:cubicBezTo>
                    <a:pt x="810843" y="620516"/>
                    <a:pt x="883400" y="636579"/>
                    <a:pt x="777751" y="624840"/>
                  </a:cubicBezTo>
                  <a:cubicBezTo>
                    <a:pt x="759971" y="619760"/>
                    <a:pt x="742543" y="613226"/>
                    <a:pt x="724411" y="609600"/>
                  </a:cubicBezTo>
                  <a:cubicBezTo>
                    <a:pt x="630626" y="590843"/>
                    <a:pt x="599365" y="609991"/>
                    <a:pt x="480571" y="624840"/>
                  </a:cubicBezTo>
                  <a:cubicBezTo>
                    <a:pt x="475491" y="635000"/>
                    <a:pt x="461739" y="644544"/>
                    <a:pt x="465331" y="655320"/>
                  </a:cubicBezTo>
                  <a:cubicBezTo>
                    <a:pt x="479116" y="696674"/>
                    <a:pt x="541875" y="706235"/>
                    <a:pt x="572011" y="716280"/>
                  </a:cubicBezTo>
                  <a:cubicBezTo>
                    <a:pt x="617731" y="713740"/>
                    <a:pt x="664426" y="718387"/>
                    <a:pt x="709171" y="708660"/>
                  </a:cubicBezTo>
                  <a:cubicBezTo>
                    <a:pt x="782808" y="692652"/>
                    <a:pt x="744930" y="583038"/>
                    <a:pt x="732031" y="548640"/>
                  </a:cubicBezTo>
                  <a:cubicBezTo>
                    <a:pt x="723202" y="525096"/>
                    <a:pt x="699075" y="510022"/>
                    <a:pt x="678691" y="495300"/>
                  </a:cubicBezTo>
                  <a:cubicBezTo>
                    <a:pt x="652890" y="476666"/>
                    <a:pt x="622504" y="465370"/>
                    <a:pt x="594871" y="449580"/>
                  </a:cubicBezTo>
                  <a:cubicBezTo>
                    <a:pt x="569153" y="434884"/>
                    <a:pt x="545836" y="415671"/>
                    <a:pt x="518671" y="403860"/>
                  </a:cubicBezTo>
                  <a:cubicBezTo>
                    <a:pt x="451032" y="374452"/>
                    <a:pt x="399169" y="369973"/>
                    <a:pt x="328171" y="358140"/>
                  </a:cubicBezTo>
                  <a:cubicBezTo>
                    <a:pt x="190916" y="372846"/>
                    <a:pt x="150173" y="343912"/>
                    <a:pt x="69091" y="411480"/>
                  </a:cubicBezTo>
                  <a:cubicBezTo>
                    <a:pt x="52534" y="425278"/>
                    <a:pt x="38611" y="441960"/>
                    <a:pt x="23371" y="457200"/>
                  </a:cubicBezTo>
                  <a:cubicBezTo>
                    <a:pt x="39086" y="483391"/>
                    <a:pt x="55629" y="517945"/>
                    <a:pt x="84331" y="533400"/>
                  </a:cubicBezTo>
                  <a:cubicBezTo>
                    <a:pt x="102773" y="543330"/>
                    <a:pt x="124971" y="543560"/>
                    <a:pt x="145291" y="548640"/>
                  </a:cubicBezTo>
                  <a:cubicBezTo>
                    <a:pt x="213148" y="541100"/>
                    <a:pt x="259785" y="557183"/>
                    <a:pt x="305311" y="518160"/>
                  </a:cubicBezTo>
                  <a:cubicBezTo>
                    <a:pt x="316220" y="508809"/>
                    <a:pt x="326440" y="498589"/>
                    <a:pt x="335791" y="487680"/>
                  </a:cubicBezTo>
                  <a:cubicBezTo>
                    <a:pt x="341751" y="480727"/>
                    <a:pt x="345951" y="472440"/>
                    <a:pt x="351031" y="464820"/>
                  </a:cubicBezTo>
                  <a:cubicBezTo>
                    <a:pt x="354964" y="445155"/>
                    <a:pt x="367418" y="408285"/>
                    <a:pt x="351031" y="388620"/>
                  </a:cubicBezTo>
                  <a:cubicBezTo>
                    <a:pt x="344327" y="380575"/>
                    <a:pt x="330711" y="383540"/>
                    <a:pt x="320551" y="381000"/>
                  </a:cubicBezTo>
                  <a:cubicBezTo>
                    <a:pt x="305311" y="406400"/>
                    <a:pt x="281123" y="428255"/>
                    <a:pt x="274831" y="457200"/>
                  </a:cubicBezTo>
                  <a:cubicBezTo>
                    <a:pt x="265606" y="499636"/>
                    <a:pt x="270648" y="566171"/>
                    <a:pt x="312931" y="594360"/>
                  </a:cubicBezTo>
                  <a:cubicBezTo>
                    <a:pt x="330988" y="606398"/>
                    <a:pt x="353571" y="609600"/>
                    <a:pt x="373891" y="617220"/>
                  </a:cubicBezTo>
                  <a:cubicBezTo>
                    <a:pt x="422151" y="609600"/>
                    <a:pt x="473424" y="612794"/>
                    <a:pt x="518671" y="594360"/>
                  </a:cubicBezTo>
                  <a:cubicBezTo>
                    <a:pt x="622638" y="552003"/>
                    <a:pt x="589303" y="411858"/>
                    <a:pt x="572011" y="335280"/>
                  </a:cubicBezTo>
                  <a:cubicBezTo>
                    <a:pt x="565881" y="308132"/>
                    <a:pt x="491431" y="282240"/>
                    <a:pt x="472951" y="274320"/>
                  </a:cubicBezTo>
                  <a:cubicBezTo>
                    <a:pt x="439931" y="276860"/>
                    <a:pt x="405842" y="273226"/>
                    <a:pt x="373891" y="281940"/>
                  </a:cubicBezTo>
                  <a:cubicBezTo>
                    <a:pt x="322386" y="295987"/>
                    <a:pt x="301292" y="324059"/>
                    <a:pt x="267211" y="358140"/>
                  </a:cubicBezTo>
                  <a:cubicBezTo>
                    <a:pt x="229188" y="453197"/>
                    <a:pt x="193337" y="510305"/>
                    <a:pt x="251971" y="632460"/>
                  </a:cubicBezTo>
                  <a:cubicBezTo>
                    <a:pt x="263017" y="655473"/>
                    <a:pt x="302771" y="627380"/>
                    <a:pt x="328171" y="624840"/>
                  </a:cubicBezTo>
                  <a:cubicBezTo>
                    <a:pt x="338331" y="614680"/>
                    <a:pt x="350937" y="606482"/>
                    <a:pt x="358651" y="594360"/>
                  </a:cubicBezTo>
                  <a:cubicBezTo>
                    <a:pt x="382388" y="557058"/>
                    <a:pt x="387420" y="514431"/>
                    <a:pt x="396751" y="472440"/>
                  </a:cubicBezTo>
                  <a:cubicBezTo>
                    <a:pt x="391671" y="449580"/>
                    <a:pt x="400567" y="417471"/>
                    <a:pt x="381511" y="403860"/>
                  </a:cubicBezTo>
                  <a:cubicBezTo>
                    <a:pt x="368276" y="394407"/>
                    <a:pt x="354291" y="422251"/>
                    <a:pt x="343411" y="434340"/>
                  </a:cubicBezTo>
                  <a:cubicBezTo>
                    <a:pt x="331158" y="447954"/>
                    <a:pt x="323091" y="464820"/>
                    <a:pt x="312931" y="480060"/>
                  </a:cubicBezTo>
                  <a:cubicBezTo>
                    <a:pt x="305311" y="505460"/>
                    <a:pt x="287670" y="529851"/>
                    <a:pt x="290071" y="556260"/>
                  </a:cubicBezTo>
                  <a:cubicBezTo>
                    <a:pt x="291019" y="566690"/>
                    <a:pt x="312724" y="570838"/>
                    <a:pt x="320551" y="563880"/>
                  </a:cubicBezTo>
                  <a:cubicBezTo>
                    <a:pt x="340096" y="546506"/>
                    <a:pt x="347456" y="518934"/>
                    <a:pt x="358651" y="495300"/>
                  </a:cubicBezTo>
                  <a:cubicBezTo>
                    <a:pt x="391450" y="426057"/>
                    <a:pt x="388656" y="421238"/>
                    <a:pt x="404371" y="350520"/>
                  </a:cubicBezTo>
                  <a:cubicBezTo>
                    <a:pt x="401831" y="317500"/>
                    <a:pt x="404783" y="283589"/>
                    <a:pt x="396751" y="251460"/>
                  </a:cubicBezTo>
                  <a:cubicBezTo>
                    <a:pt x="394137" y="241005"/>
                    <a:pt x="384458" y="226487"/>
                    <a:pt x="373891" y="228600"/>
                  </a:cubicBezTo>
                  <a:cubicBezTo>
                    <a:pt x="340475" y="235283"/>
                    <a:pt x="312931" y="259080"/>
                    <a:pt x="282451" y="274320"/>
                  </a:cubicBezTo>
                  <a:cubicBezTo>
                    <a:pt x="211055" y="399263"/>
                    <a:pt x="194333" y="400576"/>
                    <a:pt x="168151" y="510540"/>
                  </a:cubicBezTo>
                  <a:cubicBezTo>
                    <a:pt x="161573" y="538166"/>
                    <a:pt x="157991" y="566420"/>
                    <a:pt x="152911" y="594360"/>
                  </a:cubicBezTo>
                  <a:cubicBezTo>
                    <a:pt x="167304" y="615949"/>
                    <a:pt x="171769" y="628141"/>
                    <a:pt x="198631" y="640080"/>
                  </a:cubicBezTo>
                  <a:cubicBezTo>
                    <a:pt x="210466" y="645340"/>
                    <a:pt x="224031" y="645160"/>
                    <a:pt x="236731" y="647700"/>
                  </a:cubicBezTo>
                  <a:cubicBezTo>
                    <a:pt x="306257" y="610263"/>
                    <a:pt x="345037" y="615897"/>
                    <a:pt x="358651" y="541020"/>
                  </a:cubicBezTo>
                  <a:cubicBezTo>
                    <a:pt x="360524" y="530716"/>
                    <a:pt x="353571" y="520700"/>
                    <a:pt x="351031" y="510540"/>
                  </a:cubicBezTo>
                  <a:cubicBezTo>
                    <a:pt x="330711" y="523240"/>
                    <a:pt x="305281" y="530124"/>
                    <a:pt x="290071" y="548640"/>
                  </a:cubicBezTo>
                  <a:cubicBezTo>
                    <a:pt x="245800" y="602535"/>
                    <a:pt x="175771" y="723900"/>
                    <a:pt x="175771" y="723900"/>
                  </a:cubicBezTo>
                  <a:cubicBezTo>
                    <a:pt x="180851" y="759460"/>
                    <a:pt x="173566" y="799179"/>
                    <a:pt x="191011" y="830580"/>
                  </a:cubicBezTo>
                  <a:cubicBezTo>
                    <a:pt x="198204" y="843527"/>
                    <a:pt x="209515" y="806636"/>
                    <a:pt x="213871" y="792480"/>
                  </a:cubicBezTo>
                  <a:cubicBezTo>
                    <a:pt x="219893" y="772907"/>
                    <a:pt x="218377" y="751760"/>
                    <a:pt x="221491" y="731520"/>
                  </a:cubicBezTo>
                  <a:cubicBezTo>
                    <a:pt x="223460" y="718719"/>
                    <a:pt x="226571" y="706120"/>
                    <a:pt x="229111" y="693420"/>
                  </a:cubicBezTo>
                  <a:cubicBezTo>
                    <a:pt x="224031" y="673100"/>
                    <a:pt x="234816" y="632460"/>
                    <a:pt x="213871" y="632460"/>
                  </a:cubicBezTo>
                  <a:cubicBezTo>
                    <a:pt x="185134" y="632460"/>
                    <a:pt x="173231" y="673100"/>
                    <a:pt x="152911" y="693420"/>
                  </a:cubicBezTo>
                  <a:lnTo>
                    <a:pt x="114811" y="731520"/>
                  </a:lnTo>
                  <a:cubicBezTo>
                    <a:pt x="109731" y="749300"/>
                    <a:pt x="101245" y="766444"/>
                    <a:pt x="99571" y="784860"/>
                  </a:cubicBezTo>
                  <a:cubicBezTo>
                    <a:pt x="98623" y="795290"/>
                    <a:pt x="97256" y="818652"/>
                    <a:pt x="107191" y="815340"/>
                  </a:cubicBezTo>
                  <a:cubicBezTo>
                    <a:pt x="126011" y="809067"/>
                    <a:pt x="132591" y="784860"/>
                    <a:pt x="145291" y="769620"/>
                  </a:cubicBezTo>
                  <a:cubicBezTo>
                    <a:pt x="152911" y="749300"/>
                    <a:pt x="159804" y="728692"/>
                    <a:pt x="168151" y="708660"/>
                  </a:cubicBezTo>
                  <a:cubicBezTo>
                    <a:pt x="182479" y="674273"/>
                    <a:pt x="196860" y="664711"/>
                    <a:pt x="160531" y="701040"/>
                  </a:cubicBezTo>
                  <a:cubicBezTo>
                    <a:pt x="155451" y="721360"/>
                    <a:pt x="128535" y="749433"/>
                    <a:pt x="145291" y="762000"/>
                  </a:cubicBezTo>
                  <a:cubicBezTo>
                    <a:pt x="161161" y="773903"/>
                    <a:pt x="180007" y="740406"/>
                    <a:pt x="191011" y="723900"/>
                  </a:cubicBezTo>
                  <a:cubicBezTo>
                    <a:pt x="206186" y="701138"/>
                    <a:pt x="211331" y="673100"/>
                    <a:pt x="221491" y="647700"/>
                  </a:cubicBezTo>
                  <a:cubicBezTo>
                    <a:pt x="226430" y="588430"/>
                    <a:pt x="244035" y="467680"/>
                    <a:pt x="206251" y="419100"/>
                  </a:cubicBezTo>
                  <a:cubicBezTo>
                    <a:pt x="190893" y="399353"/>
                    <a:pt x="184555" y="464257"/>
                    <a:pt x="175771" y="487680"/>
                  </a:cubicBezTo>
                  <a:cubicBezTo>
                    <a:pt x="169278" y="504994"/>
                    <a:pt x="165611" y="523240"/>
                    <a:pt x="160531" y="541020"/>
                  </a:cubicBezTo>
                  <a:cubicBezTo>
                    <a:pt x="165611" y="563880"/>
                    <a:pt x="163723" y="589520"/>
                    <a:pt x="175771" y="609600"/>
                  </a:cubicBezTo>
                  <a:cubicBezTo>
                    <a:pt x="181159" y="618580"/>
                    <a:pt x="195900" y="618812"/>
                    <a:pt x="206251" y="617220"/>
                  </a:cubicBezTo>
                  <a:cubicBezTo>
                    <a:pt x="230067" y="613556"/>
                    <a:pt x="251971" y="601980"/>
                    <a:pt x="274831" y="594360"/>
                  </a:cubicBezTo>
                  <a:cubicBezTo>
                    <a:pt x="292611" y="574040"/>
                    <a:pt x="313194" y="555866"/>
                    <a:pt x="328171" y="533400"/>
                  </a:cubicBezTo>
                  <a:cubicBezTo>
                    <a:pt x="353338" y="495649"/>
                    <a:pt x="379968" y="422956"/>
                    <a:pt x="396751" y="381000"/>
                  </a:cubicBezTo>
                  <a:cubicBezTo>
                    <a:pt x="390187" y="354743"/>
                    <a:pt x="396686" y="263671"/>
                    <a:pt x="335791" y="281940"/>
                  </a:cubicBezTo>
                  <a:cubicBezTo>
                    <a:pt x="320213" y="286613"/>
                    <a:pt x="309191" y="300920"/>
                    <a:pt x="297691" y="312420"/>
                  </a:cubicBezTo>
                  <a:cubicBezTo>
                    <a:pt x="271676" y="338435"/>
                    <a:pt x="253551" y="371750"/>
                    <a:pt x="236731" y="403860"/>
                  </a:cubicBezTo>
                  <a:cubicBezTo>
                    <a:pt x="218283" y="439078"/>
                    <a:pt x="183391" y="510540"/>
                    <a:pt x="183391" y="510540"/>
                  </a:cubicBezTo>
                  <a:cubicBezTo>
                    <a:pt x="185931" y="525780"/>
                    <a:pt x="180086" y="545335"/>
                    <a:pt x="191011" y="556260"/>
                  </a:cubicBezTo>
                  <a:cubicBezTo>
                    <a:pt x="197487" y="562736"/>
                    <a:pt x="207395" y="547496"/>
                    <a:pt x="213871" y="541020"/>
                  </a:cubicBezTo>
                  <a:cubicBezTo>
                    <a:pt x="230430" y="524461"/>
                    <a:pt x="245880" y="506664"/>
                    <a:pt x="259591" y="487680"/>
                  </a:cubicBezTo>
                  <a:cubicBezTo>
                    <a:pt x="300697" y="430764"/>
                    <a:pt x="325250" y="381276"/>
                    <a:pt x="358651" y="320040"/>
                  </a:cubicBezTo>
                  <a:cubicBezTo>
                    <a:pt x="361191" y="292100"/>
                    <a:pt x="366271" y="264275"/>
                    <a:pt x="366271" y="236220"/>
                  </a:cubicBezTo>
                  <a:cubicBezTo>
                    <a:pt x="366271" y="220770"/>
                    <a:pt x="372852" y="196586"/>
                    <a:pt x="358651" y="190500"/>
                  </a:cubicBezTo>
                  <a:cubicBezTo>
                    <a:pt x="342990" y="183788"/>
                    <a:pt x="328171" y="205740"/>
                    <a:pt x="312931" y="213360"/>
                  </a:cubicBezTo>
                  <a:cubicBezTo>
                    <a:pt x="218238" y="376921"/>
                    <a:pt x="248691" y="305926"/>
                    <a:pt x="206251" y="419100"/>
                  </a:cubicBezTo>
                  <a:cubicBezTo>
                    <a:pt x="213871" y="429260"/>
                    <a:pt x="216658" y="447089"/>
                    <a:pt x="229111" y="449580"/>
                  </a:cubicBezTo>
                  <a:cubicBezTo>
                    <a:pt x="238091" y="451376"/>
                    <a:pt x="241221" y="435327"/>
                    <a:pt x="244351" y="426720"/>
                  </a:cubicBezTo>
                  <a:cubicBezTo>
                    <a:pt x="251509" y="407036"/>
                    <a:pt x="251196" y="384949"/>
                    <a:pt x="259591" y="365760"/>
                  </a:cubicBezTo>
                  <a:cubicBezTo>
                    <a:pt x="269196" y="343807"/>
                    <a:pt x="286975" y="326233"/>
                    <a:pt x="297691" y="304800"/>
                  </a:cubicBezTo>
                  <a:cubicBezTo>
                    <a:pt x="307396" y="285389"/>
                    <a:pt x="313688" y="264428"/>
                    <a:pt x="320551" y="243840"/>
                  </a:cubicBezTo>
                  <a:cubicBezTo>
                    <a:pt x="323863" y="233905"/>
                    <a:pt x="333559" y="204380"/>
                    <a:pt x="328171" y="213360"/>
                  </a:cubicBezTo>
                  <a:cubicBezTo>
                    <a:pt x="315300" y="234811"/>
                    <a:pt x="307851" y="259080"/>
                    <a:pt x="297691" y="281940"/>
                  </a:cubicBezTo>
                  <a:cubicBezTo>
                    <a:pt x="295151" y="304800"/>
                    <a:pt x="288432" y="327578"/>
                    <a:pt x="290071" y="350520"/>
                  </a:cubicBezTo>
                  <a:cubicBezTo>
                    <a:pt x="291046" y="364164"/>
                    <a:pt x="294869" y="397455"/>
                    <a:pt x="305311" y="388620"/>
                  </a:cubicBezTo>
                  <a:cubicBezTo>
                    <a:pt x="375250" y="329441"/>
                    <a:pt x="386988" y="273130"/>
                    <a:pt x="411991" y="198120"/>
                  </a:cubicBezTo>
                  <a:cubicBezTo>
                    <a:pt x="409451" y="190500"/>
                    <a:pt x="412403" y="175260"/>
                    <a:pt x="404371" y="175260"/>
                  </a:cubicBezTo>
                  <a:cubicBezTo>
                    <a:pt x="395213" y="175260"/>
                    <a:pt x="392969" y="189805"/>
                    <a:pt x="389131" y="198120"/>
                  </a:cubicBezTo>
                  <a:cubicBezTo>
                    <a:pt x="360325" y="260533"/>
                    <a:pt x="355342" y="285348"/>
                    <a:pt x="335791" y="350520"/>
                  </a:cubicBezTo>
                  <a:cubicBezTo>
                    <a:pt x="338331" y="363220"/>
                    <a:pt x="331827" y="382828"/>
                    <a:pt x="343411" y="388620"/>
                  </a:cubicBezTo>
                  <a:cubicBezTo>
                    <a:pt x="355645" y="394737"/>
                    <a:pt x="373304" y="384323"/>
                    <a:pt x="381511" y="373380"/>
                  </a:cubicBezTo>
                  <a:cubicBezTo>
                    <a:pt x="397925" y="351495"/>
                    <a:pt x="401831" y="322580"/>
                    <a:pt x="411991" y="297180"/>
                  </a:cubicBezTo>
                  <a:cubicBezTo>
                    <a:pt x="414720" y="278080"/>
                    <a:pt x="428651" y="218945"/>
                    <a:pt x="411991" y="198120"/>
                  </a:cubicBezTo>
                  <a:cubicBezTo>
                    <a:pt x="406973" y="191848"/>
                    <a:pt x="396751" y="203200"/>
                    <a:pt x="389131" y="205740"/>
                  </a:cubicBezTo>
                  <a:cubicBezTo>
                    <a:pt x="344133" y="250738"/>
                    <a:pt x="317890" y="270369"/>
                    <a:pt x="290071" y="335280"/>
                  </a:cubicBezTo>
                  <a:cubicBezTo>
                    <a:pt x="279867" y="359089"/>
                    <a:pt x="279911" y="386080"/>
                    <a:pt x="274831" y="411480"/>
                  </a:cubicBezTo>
                  <a:cubicBezTo>
                    <a:pt x="279911" y="434340"/>
                    <a:pt x="272568" y="464502"/>
                    <a:pt x="290071" y="480060"/>
                  </a:cubicBezTo>
                  <a:cubicBezTo>
                    <a:pt x="303495" y="491992"/>
                    <a:pt x="325987" y="476796"/>
                    <a:pt x="343411" y="472440"/>
                  </a:cubicBezTo>
                  <a:cubicBezTo>
                    <a:pt x="366788" y="466596"/>
                    <a:pt x="389131" y="457200"/>
                    <a:pt x="411991" y="449580"/>
                  </a:cubicBezTo>
                  <a:cubicBezTo>
                    <a:pt x="455452" y="413362"/>
                    <a:pt x="476667" y="409276"/>
                    <a:pt x="480571" y="342900"/>
                  </a:cubicBezTo>
                  <a:cubicBezTo>
                    <a:pt x="481801" y="321991"/>
                    <a:pt x="470411" y="302260"/>
                    <a:pt x="465331" y="281940"/>
                  </a:cubicBezTo>
                  <a:cubicBezTo>
                    <a:pt x="455171" y="287020"/>
                    <a:pt x="442883" y="289148"/>
                    <a:pt x="434851" y="297180"/>
                  </a:cubicBezTo>
                  <a:cubicBezTo>
                    <a:pt x="413483" y="318548"/>
                    <a:pt x="351804" y="440525"/>
                    <a:pt x="351031" y="441960"/>
                  </a:cubicBezTo>
                  <a:cubicBezTo>
                    <a:pt x="343411" y="472440"/>
                    <a:pt x="335134" y="502763"/>
                    <a:pt x="328171" y="533400"/>
                  </a:cubicBezTo>
                  <a:cubicBezTo>
                    <a:pt x="318054" y="577917"/>
                    <a:pt x="298529" y="633717"/>
                    <a:pt x="328171" y="678180"/>
                  </a:cubicBezTo>
                  <a:cubicBezTo>
                    <a:pt x="337622" y="692357"/>
                    <a:pt x="358651" y="693420"/>
                    <a:pt x="373891" y="701040"/>
                  </a:cubicBezTo>
                  <a:cubicBezTo>
                    <a:pt x="423326" y="682502"/>
                    <a:pt x="484219" y="671529"/>
                    <a:pt x="495811" y="601980"/>
                  </a:cubicBezTo>
                  <a:cubicBezTo>
                    <a:pt x="501891" y="565500"/>
                    <a:pt x="475491" y="530860"/>
                    <a:pt x="465331" y="495300"/>
                  </a:cubicBezTo>
                  <a:cubicBezTo>
                    <a:pt x="439931" y="502920"/>
                    <a:pt x="412244" y="505159"/>
                    <a:pt x="389131" y="518160"/>
                  </a:cubicBezTo>
                  <a:cubicBezTo>
                    <a:pt x="342161" y="544580"/>
                    <a:pt x="333083" y="587118"/>
                    <a:pt x="312931" y="632460"/>
                  </a:cubicBezTo>
                  <a:cubicBezTo>
                    <a:pt x="320551" y="645160"/>
                    <a:pt x="321423" y="666968"/>
                    <a:pt x="335791" y="670560"/>
                  </a:cubicBezTo>
                  <a:cubicBezTo>
                    <a:pt x="352911" y="674840"/>
                    <a:pt x="407536" y="614055"/>
                    <a:pt x="411991" y="609600"/>
                  </a:cubicBezTo>
                  <a:cubicBezTo>
                    <a:pt x="414851" y="601021"/>
                    <a:pt x="432084" y="562958"/>
                    <a:pt x="411991" y="556260"/>
                  </a:cubicBezTo>
                  <a:cubicBezTo>
                    <a:pt x="399015" y="551935"/>
                    <a:pt x="386591" y="566420"/>
                    <a:pt x="373891" y="571500"/>
                  </a:cubicBezTo>
                  <a:cubicBezTo>
                    <a:pt x="347853" y="623576"/>
                    <a:pt x="313098" y="651761"/>
                    <a:pt x="351031" y="708660"/>
                  </a:cubicBezTo>
                  <a:cubicBezTo>
                    <a:pt x="356840" y="717374"/>
                    <a:pt x="371351" y="713740"/>
                    <a:pt x="381511" y="716280"/>
                  </a:cubicBezTo>
                  <a:cubicBezTo>
                    <a:pt x="391671" y="708660"/>
                    <a:pt x="404708" y="703824"/>
                    <a:pt x="411991" y="693420"/>
                  </a:cubicBezTo>
                  <a:cubicBezTo>
                    <a:pt x="451014" y="637673"/>
                    <a:pt x="438677" y="606443"/>
                    <a:pt x="389131" y="548640"/>
                  </a:cubicBezTo>
                  <a:cubicBezTo>
                    <a:pt x="378676" y="536443"/>
                    <a:pt x="358651" y="538480"/>
                    <a:pt x="343411" y="533400"/>
                  </a:cubicBezTo>
                  <a:cubicBezTo>
                    <a:pt x="305311" y="546100"/>
                    <a:pt x="246533" y="535315"/>
                    <a:pt x="229111" y="571500"/>
                  </a:cubicBezTo>
                  <a:cubicBezTo>
                    <a:pt x="148769" y="738363"/>
                    <a:pt x="215708" y="734366"/>
                    <a:pt x="290071" y="746760"/>
                  </a:cubicBezTo>
                  <a:cubicBezTo>
                    <a:pt x="307851" y="744220"/>
                    <a:pt x="326735" y="745810"/>
                    <a:pt x="343411" y="739140"/>
                  </a:cubicBezTo>
                  <a:cubicBezTo>
                    <a:pt x="376115" y="726058"/>
                    <a:pt x="414199" y="693178"/>
                    <a:pt x="442471" y="670560"/>
                  </a:cubicBezTo>
                  <a:cubicBezTo>
                    <a:pt x="439931" y="662940"/>
                    <a:pt x="442643" y="645752"/>
                    <a:pt x="434851" y="647700"/>
                  </a:cubicBezTo>
                  <a:cubicBezTo>
                    <a:pt x="385476" y="660044"/>
                    <a:pt x="377379" y="694065"/>
                    <a:pt x="358651" y="731520"/>
                  </a:cubicBezTo>
                  <a:cubicBezTo>
                    <a:pt x="371351" y="749300"/>
                    <a:pt x="375421" y="780120"/>
                    <a:pt x="396751" y="784860"/>
                  </a:cubicBezTo>
                  <a:cubicBezTo>
                    <a:pt x="429832" y="792211"/>
                    <a:pt x="464663" y="775349"/>
                    <a:pt x="495811" y="762000"/>
                  </a:cubicBezTo>
                  <a:cubicBezTo>
                    <a:pt x="503194" y="758836"/>
                    <a:pt x="496748" y="743595"/>
                    <a:pt x="503431" y="739140"/>
                  </a:cubicBezTo>
                  <a:cubicBezTo>
                    <a:pt x="514207" y="731956"/>
                    <a:pt x="528831" y="734060"/>
                    <a:pt x="541531" y="731520"/>
                  </a:cubicBezTo>
                  <a:cubicBezTo>
                    <a:pt x="551691" y="716280"/>
                    <a:pt x="565436" y="702895"/>
                    <a:pt x="572011" y="685800"/>
                  </a:cubicBezTo>
                  <a:cubicBezTo>
                    <a:pt x="578458" y="669037"/>
                    <a:pt x="566931" y="645160"/>
                    <a:pt x="579631" y="632460"/>
                  </a:cubicBezTo>
                  <a:cubicBezTo>
                    <a:pt x="587663" y="624428"/>
                    <a:pt x="588851" y="653307"/>
                    <a:pt x="594871" y="662940"/>
                  </a:cubicBezTo>
                  <a:cubicBezTo>
                    <a:pt x="601602" y="673710"/>
                    <a:pt x="610111" y="683260"/>
                    <a:pt x="617731" y="693420"/>
                  </a:cubicBezTo>
                  <a:cubicBezTo>
                    <a:pt x="640591" y="685800"/>
                    <a:pt x="674887" y="691776"/>
                    <a:pt x="686311" y="670560"/>
                  </a:cubicBezTo>
                  <a:cubicBezTo>
                    <a:pt x="710606" y="625441"/>
                    <a:pt x="672061" y="595350"/>
                    <a:pt x="648211" y="571500"/>
                  </a:cubicBezTo>
                  <a:cubicBezTo>
                    <a:pt x="632971" y="576580"/>
                    <a:pt x="614498" y="576067"/>
                    <a:pt x="602491" y="586740"/>
                  </a:cubicBezTo>
                  <a:cubicBezTo>
                    <a:pt x="579415" y="607252"/>
                    <a:pt x="569231" y="679258"/>
                    <a:pt x="564391" y="701040"/>
                  </a:cubicBezTo>
                  <a:cubicBezTo>
                    <a:pt x="566931" y="728980"/>
                    <a:pt x="564304" y="757884"/>
                    <a:pt x="572011" y="784860"/>
                  </a:cubicBezTo>
                  <a:cubicBezTo>
                    <a:pt x="574971" y="795222"/>
                    <a:pt x="586689" y="800707"/>
                    <a:pt x="594871" y="807720"/>
                  </a:cubicBezTo>
                  <a:cubicBezTo>
                    <a:pt x="626872" y="835149"/>
                    <a:pt x="618685" y="828913"/>
                    <a:pt x="655831" y="838200"/>
                  </a:cubicBezTo>
                  <a:cubicBezTo>
                    <a:pt x="692240" y="830918"/>
                    <a:pt x="716368" y="832394"/>
                    <a:pt x="739651" y="792480"/>
                  </a:cubicBezTo>
                  <a:cubicBezTo>
                    <a:pt x="748701" y="776966"/>
                    <a:pt x="744731" y="756920"/>
                    <a:pt x="747271" y="739140"/>
                  </a:cubicBezTo>
                  <a:cubicBezTo>
                    <a:pt x="744731" y="721360"/>
                    <a:pt x="748892" y="701201"/>
                    <a:pt x="739651" y="685800"/>
                  </a:cubicBezTo>
                  <a:cubicBezTo>
                    <a:pt x="732031" y="673100"/>
                    <a:pt x="714046" y="670891"/>
                    <a:pt x="701551" y="662940"/>
                  </a:cubicBezTo>
                  <a:cubicBezTo>
                    <a:pt x="686098" y="653106"/>
                    <a:pt x="671071" y="642620"/>
                    <a:pt x="655831" y="632460"/>
                  </a:cubicBezTo>
                  <a:cubicBezTo>
                    <a:pt x="625351" y="637540"/>
                    <a:pt x="590888" y="631802"/>
                    <a:pt x="564391" y="647700"/>
                  </a:cubicBezTo>
                  <a:cubicBezTo>
                    <a:pt x="516462" y="676457"/>
                    <a:pt x="554818" y="740900"/>
                    <a:pt x="564391" y="769620"/>
                  </a:cubicBezTo>
                  <a:cubicBezTo>
                    <a:pt x="644994" y="758105"/>
                    <a:pt x="674119" y="775716"/>
                    <a:pt x="716791" y="708660"/>
                  </a:cubicBezTo>
                  <a:cubicBezTo>
                    <a:pt x="723744" y="697733"/>
                    <a:pt x="721871" y="683260"/>
                    <a:pt x="724411" y="670560"/>
                  </a:cubicBezTo>
                  <a:cubicBezTo>
                    <a:pt x="708231" y="568087"/>
                    <a:pt x="721653" y="541990"/>
                    <a:pt x="671071" y="472440"/>
                  </a:cubicBezTo>
                  <a:cubicBezTo>
                    <a:pt x="662620" y="460820"/>
                    <a:pt x="652283" y="450311"/>
                    <a:pt x="640591" y="441960"/>
                  </a:cubicBezTo>
                  <a:cubicBezTo>
                    <a:pt x="634055" y="437291"/>
                    <a:pt x="625351" y="436880"/>
                    <a:pt x="617731" y="434340"/>
                  </a:cubicBezTo>
                  <a:cubicBezTo>
                    <a:pt x="574551" y="436880"/>
                    <a:pt x="529017" y="427671"/>
                    <a:pt x="488191" y="441960"/>
                  </a:cubicBezTo>
                  <a:cubicBezTo>
                    <a:pt x="472109" y="447589"/>
                    <a:pt x="472536" y="472240"/>
                    <a:pt x="465331" y="487680"/>
                  </a:cubicBezTo>
                  <a:cubicBezTo>
                    <a:pt x="454752" y="510349"/>
                    <a:pt x="445011" y="533400"/>
                    <a:pt x="434851" y="556260"/>
                  </a:cubicBezTo>
                  <a:cubicBezTo>
                    <a:pt x="425206" y="614129"/>
                    <a:pt x="414515" y="636246"/>
                    <a:pt x="457711" y="701040"/>
                  </a:cubicBezTo>
                  <a:cubicBezTo>
                    <a:pt x="466622" y="714406"/>
                    <a:pt x="488191" y="711200"/>
                    <a:pt x="503431" y="716280"/>
                  </a:cubicBezTo>
                  <a:cubicBezTo>
                    <a:pt x="537251" y="707261"/>
                    <a:pt x="624353" y="692263"/>
                    <a:pt x="663451" y="662940"/>
                  </a:cubicBezTo>
                  <a:cubicBezTo>
                    <a:pt x="680693" y="650008"/>
                    <a:pt x="693931" y="632460"/>
                    <a:pt x="709171" y="617220"/>
                  </a:cubicBezTo>
                  <a:cubicBezTo>
                    <a:pt x="672749" y="435109"/>
                    <a:pt x="722529" y="497222"/>
                    <a:pt x="655831" y="449580"/>
                  </a:cubicBezTo>
                  <a:cubicBezTo>
                    <a:pt x="645497" y="442198"/>
                    <a:pt x="635511" y="434340"/>
                    <a:pt x="625351" y="426720"/>
                  </a:cubicBezTo>
                  <a:cubicBezTo>
                    <a:pt x="592331" y="429260"/>
                    <a:pt x="557300" y="422712"/>
                    <a:pt x="526291" y="434340"/>
                  </a:cubicBezTo>
                  <a:cubicBezTo>
                    <a:pt x="512423" y="439540"/>
                    <a:pt x="504835" y="457696"/>
                    <a:pt x="503431" y="472440"/>
                  </a:cubicBezTo>
                  <a:cubicBezTo>
                    <a:pt x="492323" y="589076"/>
                    <a:pt x="489183" y="572492"/>
                    <a:pt x="541531" y="624840"/>
                  </a:cubicBezTo>
                  <a:cubicBezTo>
                    <a:pt x="584711" y="614680"/>
                    <a:pt x="630535" y="612376"/>
                    <a:pt x="671071" y="594360"/>
                  </a:cubicBezTo>
                  <a:cubicBezTo>
                    <a:pt x="680641" y="590107"/>
                    <a:pt x="680651" y="574168"/>
                    <a:pt x="678691" y="563880"/>
                  </a:cubicBezTo>
                  <a:cubicBezTo>
                    <a:pt x="670269" y="519666"/>
                    <a:pt x="659859" y="475016"/>
                    <a:pt x="640591" y="434340"/>
                  </a:cubicBezTo>
                  <a:cubicBezTo>
                    <a:pt x="635728" y="424074"/>
                    <a:pt x="620887" y="422692"/>
                    <a:pt x="610111" y="419100"/>
                  </a:cubicBezTo>
                  <a:cubicBezTo>
                    <a:pt x="597824" y="415004"/>
                    <a:pt x="584576" y="414621"/>
                    <a:pt x="572011" y="411480"/>
                  </a:cubicBezTo>
                  <a:cubicBezTo>
                    <a:pt x="564219" y="409532"/>
                    <a:pt x="556771" y="406400"/>
                    <a:pt x="549151" y="403860"/>
                  </a:cubicBezTo>
                  <a:cubicBezTo>
                    <a:pt x="521211" y="406400"/>
                    <a:pt x="491034" y="400235"/>
                    <a:pt x="465331" y="411480"/>
                  </a:cubicBezTo>
                  <a:cubicBezTo>
                    <a:pt x="447156" y="419431"/>
                    <a:pt x="436567" y="439696"/>
                    <a:pt x="427231" y="457200"/>
                  </a:cubicBezTo>
                  <a:cubicBezTo>
                    <a:pt x="414915" y="480293"/>
                    <a:pt x="404193" y="526490"/>
                    <a:pt x="396751" y="556260"/>
                  </a:cubicBezTo>
                  <a:cubicBezTo>
                    <a:pt x="401831" y="566420"/>
                    <a:pt x="402358" y="580720"/>
                    <a:pt x="411991" y="586740"/>
                  </a:cubicBezTo>
                  <a:cubicBezTo>
                    <a:pt x="425093" y="594929"/>
                    <a:pt x="442261" y="594360"/>
                    <a:pt x="457711" y="594360"/>
                  </a:cubicBezTo>
                  <a:cubicBezTo>
                    <a:pt x="508574" y="594360"/>
                    <a:pt x="559311" y="589280"/>
                    <a:pt x="610111" y="586740"/>
                  </a:cubicBezTo>
                  <a:cubicBezTo>
                    <a:pt x="627891" y="571500"/>
                    <a:pt x="649173" y="559581"/>
                    <a:pt x="663451" y="541020"/>
                  </a:cubicBezTo>
                  <a:cubicBezTo>
                    <a:pt x="708298" y="482719"/>
                    <a:pt x="681942" y="414347"/>
                    <a:pt x="655831" y="350520"/>
                  </a:cubicBezTo>
                  <a:cubicBezTo>
                    <a:pt x="644636" y="323154"/>
                    <a:pt x="594195" y="312195"/>
                    <a:pt x="572011" y="304800"/>
                  </a:cubicBezTo>
                  <a:cubicBezTo>
                    <a:pt x="549151" y="307340"/>
                    <a:pt x="524572" y="303360"/>
                    <a:pt x="503431" y="312420"/>
                  </a:cubicBezTo>
                  <a:cubicBezTo>
                    <a:pt x="464963" y="328906"/>
                    <a:pt x="461180" y="362973"/>
                    <a:pt x="450091" y="396240"/>
                  </a:cubicBezTo>
                  <a:cubicBezTo>
                    <a:pt x="457711" y="431800"/>
                    <a:pt x="456687" y="470392"/>
                    <a:pt x="472951" y="502920"/>
                  </a:cubicBezTo>
                  <a:cubicBezTo>
                    <a:pt x="479068" y="515154"/>
                    <a:pt x="497456" y="519671"/>
                    <a:pt x="511051" y="518160"/>
                  </a:cubicBezTo>
                  <a:cubicBezTo>
                    <a:pt x="535423" y="515452"/>
                    <a:pt x="564428" y="460954"/>
                    <a:pt x="572011" y="449580"/>
                  </a:cubicBezTo>
                  <a:cubicBezTo>
                    <a:pt x="581572" y="401776"/>
                    <a:pt x="593495" y="364807"/>
                    <a:pt x="564391" y="312420"/>
                  </a:cubicBezTo>
                  <a:cubicBezTo>
                    <a:pt x="558223" y="301318"/>
                    <a:pt x="549151" y="332740"/>
                    <a:pt x="541531" y="342900"/>
                  </a:cubicBezTo>
                  <a:cubicBezTo>
                    <a:pt x="534432" y="364196"/>
                    <a:pt x="490930" y="455499"/>
                    <a:pt x="533911" y="480060"/>
                  </a:cubicBezTo>
                  <a:cubicBezTo>
                    <a:pt x="549505" y="488971"/>
                    <a:pt x="559311" y="454660"/>
                    <a:pt x="572011" y="441960"/>
                  </a:cubicBezTo>
                  <a:cubicBezTo>
                    <a:pt x="561851" y="414020"/>
                    <a:pt x="554827" y="384731"/>
                    <a:pt x="541531" y="358140"/>
                  </a:cubicBezTo>
                  <a:cubicBezTo>
                    <a:pt x="536712" y="348501"/>
                    <a:pt x="529447" y="335280"/>
                    <a:pt x="518671" y="335280"/>
                  </a:cubicBezTo>
                  <a:cubicBezTo>
                    <a:pt x="494574" y="335280"/>
                    <a:pt x="472951" y="350520"/>
                    <a:pt x="450091" y="358140"/>
                  </a:cubicBezTo>
                  <a:cubicBezTo>
                    <a:pt x="437699" y="378793"/>
                    <a:pt x="419611" y="400558"/>
                    <a:pt x="419611" y="426720"/>
                  </a:cubicBezTo>
                  <a:cubicBezTo>
                    <a:pt x="419611" y="439672"/>
                    <a:pt x="424691" y="452120"/>
                    <a:pt x="427231" y="464820"/>
                  </a:cubicBezTo>
                  <a:cubicBezTo>
                    <a:pt x="458734" y="433317"/>
                    <a:pt x="491362" y="412048"/>
                    <a:pt x="488191" y="358140"/>
                  </a:cubicBezTo>
                  <a:cubicBezTo>
                    <a:pt x="486857" y="335461"/>
                    <a:pt x="472097" y="314763"/>
                    <a:pt x="457711" y="297180"/>
                  </a:cubicBezTo>
                  <a:cubicBezTo>
                    <a:pt x="448332" y="285717"/>
                    <a:pt x="432311" y="281940"/>
                    <a:pt x="419611" y="274320"/>
                  </a:cubicBezTo>
                  <a:cubicBezTo>
                    <a:pt x="391671" y="284480"/>
                    <a:pt x="362100" y="290953"/>
                    <a:pt x="335791" y="304800"/>
                  </a:cubicBezTo>
                  <a:cubicBezTo>
                    <a:pt x="296034" y="325725"/>
                    <a:pt x="267638" y="357713"/>
                    <a:pt x="236731" y="388620"/>
                  </a:cubicBezTo>
                  <a:cubicBezTo>
                    <a:pt x="229948" y="422533"/>
                    <a:pt x="211878" y="455547"/>
                    <a:pt x="274831" y="411480"/>
                  </a:cubicBezTo>
                  <a:cubicBezTo>
                    <a:pt x="298556" y="394872"/>
                    <a:pt x="316265" y="351472"/>
                    <a:pt x="328171" y="327660"/>
                  </a:cubicBezTo>
                  <a:cubicBezTo>
                    <a:pt x="325631" y="307340"/>
                    <a:pt x="341029" y="266700"/>
                    <a:pt x="320551" y="266700"/>
                  </a:cubicBezTo>
                  <a:cubicBezTo>
                    <a:pt x="296589" y="266700"/>
                    <a:pt x="286188" y="303991"/>
                    <a:pt x="282451" y="327660"/>
                  </a:cubicBezTo>
                  <a:cubicBezTo>
                    <a:pt x="269808" y="407732"/>
                    <a:pt x="289264" y="406424"/>
                    <a:pt x="335791" y="434340"/>
                  </a:cubicBezTo>
                  <a:cubicBezTo>
                    <a:pt x="376431" y="424180"/>
                    <a:pt x="419294" y="420563"/>
                    <a:pt x="457711" y="403860"/>
                  </a:cubicBezTo>
                  <a:cubicBezTo>
                    <a:pt x="479187" y="394523"/>
                    <a:pt x="492317" y="372191"/>
                    <a:pt x="511051" y="358140"/>
                  </a:cubicBezTo>
                  <a:cubicBezTo>
                    <a:pt x="533030" y="341655"/>
                    <a:pt x="556771" y="327660"/>
                    <a:pt x="579631" y="312420"/>
                  </a:cubicBezTo>
                  <a:cubicBezTo>
                    <a:pt x="589791" y="297180"/>
                    <a:pt x="601216" y="282711"/>
                    <a:pt x="610111" y="266700"/>
                  </a:cubicBezTo>
                  <a:cubicBezTo>
                    <a:pt x="614012" y="259679"/>
                    <a:pt x="615951" y="236008"/>
                    <a:pt x="617731" y="243840"/>
                  </a:cubicBezTo>
                  <a:cubicBezTo>
                    <a:pt x="631983" y="306549"/>
                    <a:pt x="626894" y="373668"/>
                    <a:pt x="648211" y="434340"/>
                  </a:cubicBezTo>
                  <a:cubicBezTo>
                    <a:pt x="660841" y="470286"/>
                    <a:pt x="716791" y="525780"/>
                    <a:pt x="716791" y="525780"/>
                  </a:cubicBezTo>
                  <a:cubicBezTo>
                    <a:pt x="719331" y="538480"/>
                    <a:pt x="719863" y="551753"/>
                    <a:pt x="724411" y="563880"/>
                  </a:cubicBezTo>
                  <a:cubicBezTo>
                    <a:pt x="727627" y="572455"/>
                    <a:pt x="733175" y="593216"/>
                    <a:pt x="739651" y="586740"/>
                  </a:cubicBezTo>
                  <a:cubicBezTo>
                    <a:pt x="747056" y="579335"/>
                    <a:pt x="735920" y="565984"/>
                    <a:pt x="732031" y="556260"/>
                  </a:cubicBezTo>
                  <a:cubicBezTo>
                    <a:pt x="725703" y="540440"/>
                    <a:pt x="718824" y="524581"/>
                    <a:pt x="709171" y="510540"/>
                  </a:cubicBezTo>
                  <a:cubicBezTo>
                    <a:pt x="690743" y="483736"/>
                    <a:pt x="632073" y="406098"/>
                    <a:pt x="648211" y="434340"/>
                  </a:cubicBezTo>
                  <a:cubicBezTo>
                    <a:pt x="658371" y="452120"/>
                    <a:pt x="665723" y="471831"/>
                    <a:pt x="678691" y="487680"/>
                  </a:cubicBezTo>
                  <a:cubicBezTo>
                    <a:pt x="688990" y="500268"/>
                    <a:pt x="704551" y="507450"/>
                    <a:pt x="716791" y="518160"/>
                  </a:cubicBezTo>
                  <a:cubicBezTo>
                    <a:pt x="724901" y="525256"/>
                    <a:pt x="730882" y="534756"/>
                    <a:pt x="739651" y="541020"/>
                  </a:cubicBezTo>
                  <a:cubicBezTo>
                    <a:pt x="761107" y="556346"/>
                    <a:pt x="776067" y="557744"/>
                    <a:pt x="800611" y="563880"/>
                  </a:cubicBezTo>
                  <a:cubicBezTo>
                    <a:pt x="795531" y="553720"/>
                    <a:pt x="794097" y="540672"/>
                    <a:pt x="785371" y="533400"/>
                  </a:cubicBezTo>
                  <a:cubicBezTo>
                    <a:pt x="762615" y="514437"/>
                    <a:pt x="709171" y="487680"/>
                    <a:pt x="709171" y="487680"/>
                  </a:cubicBezTo>
                  <a:cubicBezTo>
                    <a:pt x="673611" y="490220"/>
                    <a:pt x="627700" y="470091"/>
                    <a:pt x="602491" y="495300"/>
                  </a:cubicBezTo>
                  <a:cubicBezTo>
                    <a:pt x="584802" y="512989"/>
                    <a:pt x="617196" y="544465"/>
                    <a:pt x="632971" y="563880"/>
                  </a:cubicBezTo>
                  <a:cubicBezTo>
                    <a:pt x="651233" y="586357"/>
                    <a:pt x="677891" y="600519"/>
                    <a:pt x="701551" y="617220"/>
                  </a:cubicBezTo>
                  <a:cubicBezTo>
                    <a:pt x="773474" y="667989"/>
                    <a:pt x="766040" y="656406"/>
                    <a:pt x="861571" y="685800"/>
                  </a:cubicBezTo>
                  <a:cubicBezTo>
                    <a:pt x="876811" y="695960"/>
                    <a:pt x="891470" y="707051"/>
                    <a:pt x="907291" y="716280"/>
                  </a:cubicBezTo>
                  <a:cubicBezTo>
                    <a:pt x="922009" y="724865"/>
                    <a:pt x="940963" y="727092"/>
                    <a:pt x="953011" y="739140"/>
                  </a:cubicBezTo>
                  <a:cubicBezTo>
                    <a:pt x="962683" y="748812"/>
                    <a:pt x="926868" y="730543"/>
                    <a:pt x="914911" y="723900"/>
                  </a:cubicBezTo>
                  <a:cubicBezTo>
                    <a:pt x="848932" y="687245"/>
                    <a:pt x="926886" y="707105"/>
                    <a:pt x="831091" y="693420"/>
                  </a:cubicBezTo>
                  <a:cubicBezTo>
                    <a:pt x="818391" y="688340"/>
                    <a:pt x="804372" y="670593"/>
                    <a:pt x="792991" y="678180"/>
                  </a:cubicBezTo>
                  <a:cubicBezTo>
                    <a:pt x="783540" y="684481"/>
                    <a:pt x="801415" y="699573"/>
                    <a:pt x="808231" y="708660"/>
                  </a:cubicBezTo>
                  <a:cubicBezTo>
                    <a:pt x="818373" y="722183"/>
                    <a:pt x="863529" y="762375"/>
                    <a:pt x="876811" y="769620"/>
                  </a:cubicBezTo>
                  <a:cubicBezTo>
                    <a:pt x="890914" y="777312"/>
                    <a:pt x="907291" y="779780"/>
                    <a:pt x="922531" y="784860"/>
                  </a:cubicBezTo>
                  <a:cubicBezTo>
                    <a:pt x="906124" y="752046"/>
                    <a:pt x="904469" y="740703"/>
                    <a:pt x="869191" y="716280"/>
                  </a:cubicBezTo>
                  <a:cubicBezTo>
                    <a:pt x="850512" y="703348"/>
                    <a:pt x="827956" y="697072"/>
                    <a:pt x="808231" y="685800"/>
                  </a:cubicBezTo>
                  <a:cubicBezTo>
                    <a:pt x="792328" y="676713"/>
                    <a:pt x="758069" y="637551"/>
                    <a:pt x="762511" y="655320"/>
                  </a:cubicBezTo>
                  <a:cubicBezTo>
                    <a:pt x="769060" y="681514"/>
                    <a:pt x="796759" y="697188"/>
                    <a:pt x="815851" y="716280"/>
                  </a:cubicBezTo>
                  <a:cubicBezTo>
                    <a:pt x="871155" y="771584"/>
                    <a:pt x="854980" y="749986"/>
                    <a:pt x="907291" y="784860"/>
                  </a:cubicBezTo>
                  <a:cubicBezTo>
                    <a:pt x="917858" y="791905"/>
                    <a:pt x="925071" y="807720"/>
                    <a:pt x="937771" y="807720"/>
                  </a:cubicBezTo>
                  <a:cubicBezTo>
                    <a:pt x="946929" y="807720"/>
                    <a:pt x="928719" y="791611"/>
                    <a:pt x="922531" y="784860"/>
                  </a:cubicBezTo>
                  <a:cubicBezTo>
                    <a:pt x="900686" y="761029"/>
                    <a:pt x="874147" y="741525"/>
                    <a:pt x="853951" y="716280"/>
                  </a:cubicBezTo>
                  <a:cubicBezTo>
                    <a:pt x="843791" y="703580"/>
                    <a:pt x="834276" y="690336"/>
                    <a:pt x="823471" y="678180"/>
                  </a:cubicBezTo>
                  <a:cubicBezTo>
                    <a:pt x="813925" y="667441"/>
                    <a:pt x="802342" y="658609"/>
                    <a:pt x="792991" y="647700"/>
                  </a:cubicBezTo>
                  <a:cubicBezTo>
                    <a:pt x="787031" y="640747"/>
                    <a:pt x="773655" y="616649"/>
                    <a:pt x="777751" y="624840"/>
                  </a:cubicBezTo>
                  <a:cubicBezTo>
                    <a:pt x="785257" y="639851"/>
                    <a:pt x="823038" y="698594"/>
                    <a:pt x="831091" y="708660"/>
                  </a:cubicBezTo>
                  <a:cubicBezTo>
                    <a:pt x="840067" y="719880"/>
                    <a:pt x="851411" y="728980"/>
                    <a:pt x="861571" y="739140"/>
                  </a:cubicBezTo>
                  <a:cubicBezTo>
                    <a:pt x="840398" y="689737"/>
                    <a:pt x="841012" y="682227"/>
                    <a:pt x="808231" y="640080"/>
                  </a:cubicBezTo>
                  <a:cubicBezTo>
                    <a:pt x="739781" y="552073"/>
                    <a:pt x="824589" y="676048"/>
                    <a:pt x="770131" y="594360"/>
                  </a:cubicBezTo>
                  <a:cubicBezTo>
                    <a:pt x="777608" y="631745"/>
                    <a:pt x="776543" y="643797"/>
                    <a:pt x="800611" y="678180"/>
                  </a:cubicBezTo>
                  <a:cubicBezTo>
                    <a:pt x="808851" y="689951"/>
                    <a:pt x="820931" y="698500"/>
                    <a:pt x="831091" y="708660"/>
                  </a:cubicBezTo>
                  <a:cubicBezTo>
                    <a:pt x="826011" y="690880"/>
                    <a:pt x="824706" y="671554"/>
                    <a:pt x="815851" y="655320"/>
                  </a:cubicBezTo>
                  <a:cubicBezTo>
                    <a:pt x="808971" y="642706"/>
                    <a:pt x="794722" y="635749"/>
                    <a:pt x="785371" y="624840"/>
                  </a:cubicBezTo>
                  <a:cubicBezTo>
                    <a:pt x="779411" y="617887"/>
                    <a:pt x="774985" y="609746"/>
                    <a:pt x="770131" y="601980"/>
                  </a:cubicBezTo>
                  <a:cubicBezTo>
                    <a:pt x="762281" y="589421"/>
                    <a:pt x="755486" y="576203"/>
                    <a:pt x="747271" y="563880"/>
                  </a:cubicBezTo>
                  <a:cubicBezTo>
                    <a:pt x="740226" y="553313"/>
                    <a:pt x="718731" y="522041"/>
                    <a:pt x="724411" y="533400"/>
                  </a:cubicBezTo>
                  <a:cubicBezTo>
                    <a:pt x="751168" y="586913"/>
                    <a:pt x="747647" y="566859"/>
                    <a:pt x="777751" y="601980"/>
                  </a:cubicBezTo>
                  <a:cubicBezTo>
                    <a:pt x="786016" y="611623"/>
                    <a:pt x="806291" y="643819"/>
                    <a:pt x="800611" y="632460"/>
                  </a:cubicBezTo>
                  <a:cubicBezTo>
                    <a:pt x="776090" y="583419"/>
                    <a:pt x="778910" y="591129"/>
                    <a:pt x="739651" y="571500"/>
                  </a:cubicBezTo>
                  <a:cubicBezTo>
                    <a:pt x="732031" y="574040"/>
                    <a:pt x="720383" y="571936"/>
                    <a:pt x="716791" y="579120"/>
                  </a:cubicBezTo>
                  <a:cubicBezTo>
                    <a:pt x="713199" y="586304"/>
                    <a:pt x="719592" y="595554"/>
                    <a:pt x="724411" y="601980"/>
                  </a:cubicBezTo>
                  <a:cubicBezTo>
                    <a:pt x="735187" y="616348"/>
                    <a:pt x="750684" y="626563"/>
                    <a:pt x="762511" y="640080"/>
                  </a:cubicBezTo>
                  <a:cubicBezTo>
                    <a:pt x="768542" y="646972"/>
                    <a:pt x="781152" y="671443"/>
                    <a:pt x="777751" y="662940"/>
                  </a:cubicBezTo>
                  <a:cubicBezTo>
                    <a:pt x="769314" y="641846"/>
                    <a:pt x="729096" y="588349"/>
                    <a:pt x="747271" y="601980"/>
                  </a:cubicBezTo>
                  <a:lnTo>
                    <a:pt x="808231" y="647700"/>
                  </a:lnTo>
                  <a:cubicBezTo>
                    <a:pt x="821122" y="657616"/>
                    <a:pt x="846331" y="678180"/>
                    <a:pt x="846331" y="678180"/>
                  </a:cubicBezTo>
                  <a:cubicBezTo>
                    <a:pt x="836394" y="653337"/>
                    <a:pt x="822720" y="616093"/>
                    <a:pt x="808231" y="594360"/>
                  </a:cubicBezTo>
                  <a:cubicBezTo>
                    <a:pt x="797227" y="577854"/>
                    <a:pt x="783587" y="563217"/>
                    <a:pt x="770131" y="548640"/>
                  </a:cubicBezTo>
                  <a:cubicBezTo>
                    <a:pt x="753076" y="530164"/>
                    <a:pt x="696675" y="480213"/>
                    <a:pt x="716791" y="495300"/>
                  </a:cubicBezTo>
                  <a:cubicBezTo>
                    <a:pt x="811955" y="566673"/>
                    <a:pt x="667417" y="461109"/>
                    <a:pt x="792991" y="541020"/>
                  </a:cubicBezTo>
                  <a:cubicBezTo>
                    <a:pt x="806712" y="549752"/>
                    <a:pt x="817767" y="562173"/>
                    <a:pt x="831091" y="571500"/>
                  </a:cubicBezTo>
                  <a:cubicBezTo>
                    <a:pt x="843224" y="579993"/>
                    <a:pt x="856491" y="586740"/>
                    <a:pt x="869191" y="594360"/>
                  </a:cubicBezTo>
                  <a:cubicBezTo>
                    <a:pt x="859031" y="581660"/>
                    <a:pt x="848469" y="569271"/>
                    <a:pt x="838711" y="556260"/>
                  </a:cubicBezTo>
                  <a:cubicBezTo>
                    <a:pt x="833216" y="548934"/>
                    <a:pt x="830278" y="539526"/>
                    <a:pt x="823471" y="533400"/>
                  </a:cubicBezTo>
                  <a:cubicBezTo>
                    <a:pt x="804591" y="516408"/>
                    <a:pt x="762511" y="487680"/>
                    <a:pt x="762511" y="487680"/>
                  </a:cubicBezTo>
                  <a:cubicBezTo>
                    <a:pt x="775183" y="513024"/>
                    <a:pt x="784746" y="537472"/>
                    <a:pt x="808231" y="556260"/>
                  </a:cubicBezTo>
                  <a:cubicBezTo>
                    <a:pt x="834091" y="576948"/>
                    <a:pt x="892051" y="609600"/>
                    <a:pt x="892051" y="609600"/>
                  </a:cubicBezTo>
                  <a:cubicBezTo>
                    <a:pt x="884431" y="586740"/>
                    <a:pt x="883514" y="560398"/>
                    <a:pt x="869191" y="541020"/>
                  </a:cubicBezTo>
                  <a:cubicBezTo>
                    <a:pt x="806954" y="456817"/>
                    <a:pt x="789461" y="450510"/>
                    <a:pt x="724411" y="411480"/>
                  </a:cubicBezTo>
                  <a:cubicBezTo>
                    <a:pt x="732031" y="429260"/>
                    <a:pt x="735477" y="449487"/>
                    <a:pt x="747271" y="464820"/>
                  </a:cubicBezTo>
                  <a:cubicBezTo>
                    <a:pt x="761549" y="483381"/>
                    <a:pt x="782050" y="496262"/>
                    <a:pt x="800611" y="510540"/>
                  </a:cubicBezTo>
                  <a:cubicBezTo>
                    <a:pt x="820890" y="526139"/>
                    <a:pt x="866804" y="555464"/>
                    <a:pt x="892051" y="563880"/>
                  </a:cubicBezTo>
                  <a:cubicBezTo>
                    <a:pt x="906708" y="568766"/>
                    <a:pt x="922531" y="568960"/>
                    <a:pt x="937771" y="571500"/>
                  </a:cubicBezTo>
                  <a:cubicBezTo>
                    <a:pt x="929894" y="555746"/>
                    <a:pt x="910445" y="506204"/>
                    <a:pt x="884431" y="510540"/>
                  </a:cubicBezTo>
                  <a:cubicBezTo>
                    <a:pt x="871656" y="512669"/>
                    <a:pt x="879351" y="535940"/>
                    <a:pt x="876811" y="548640"/>
                  </a:cubicBezTo>
                  <a:cubicBezTo>
                    <a:pt x="894880" y="572731"/>
                    <a:pt x="900243" y="582876"/>
                    <a:pt x="922531" y="601980"/>
                  </a:cubicBezTo>
                  <a:cubicBezTo>
                    <a:pt x="932174" y="610245"/>
                    <a:pt x="960056" y="635407"/>
                    <a:pt x="953011" y="624840"/>
                  </a:cubicBezTo>
                  <a:cubicBezTo>
                    <a:pt x="941056" y="606907"/>
                    <a:pt x="921855" y="595008"/>
                    <a:pt x="907291" y="579120"/>
                  </a:cubicBezTo>
                  <a:cubicBezTo>
                    <a:pt x="857822" y="525154"/>
                    <a:pt x="890532" y="540514"/>
                    <a:pt x="846331" y="525780"/>
                  </a:cubicBezTo>
                  <a:cubicBezTo>
                    <a:pt x="859860" y="579898"/>
                    <a:pt x="848702" y="554970"/>
                    <a:pt x="907291" y="617220"/>
                  </a:cubicBezTo>
                  <a:cubicBezTo>
                    <a:pt x="929448" y="640762"/>
                    <a:pt x="949386" y="667261"/>
                    <a:pt x="975871" y="685800"/>
                  </a:cubicBezTo>
                  <a:cubicBezTo>
                    <a:pt x="1001014" y="703400"/>
                    <a:pt x="1031954" y="710762"/>
                    <a:pt x="1059691" y="723900"/>
                  </a:cubicBezTo>
                  <a:cubicBezTo>
                    <a:pt x="1139211" y="761567"/>
                    <a:pt x="1094397" y="749129"/>
                    <a:pt x="1158751" y="762000"/>
                  </a:cubicBezTo>
                  <a:cubicBezTo>
                    <a:pt x="1148591" y="754380"/>
                    <a:pt x="1137251" y="748120"/>
                    <a:pt x="1128271" y="739140"/>
                  </a:cubicBezTo>
                  <a:cubicBezTo>
                    <a:pt x="1119291" y="730160"/>
                    <a:pt x="1115167" y="716790"/>
                    <a:pt x="1105411" y="708660"/>
                  </a:cubicBezTo>
                  <a:cubicBezTo>
                    <a:pt x="1099241" y="703518"/>
                    <a:pt x="1089934" y="704204"/>
                    <a:pt x="1082551" y="701040"/>
                  </a:cubicBezTo>
                  <a:cubicBezTo>
                    <a:pt x="1072110" y="696565"/>
                    <a:pt x="1062231" y="690880"/>
                    <a:pt x="1052071" y="685800"/>
                  </a:cubicBezTo>
                  <a:cubicBezTo>
                    <a:pt x="1062231" y="708660"/>
                    <a:pt x="1067541" y="734367"/>
                    <a:pt x="1082551" y="754380"/>
                  </a:cubicBezTo>
                  <a:cubicBezTo>
                    <a:pt x="1091437" y="766228"/>
                    <a:pt x="1108518" y="768747"/>
                    <a:pt x="1120651" y="777240"/>
                  </a:cubicBezTo>
                  <a:cubicBezTo>
                    <a:pt x="1180221" y="818939"/>
                    <a:pt x="1133773" y="803557"/>
                    <a:pt x="1204471" y="815340"/>
                  </a:cubicBezTo>
                  <a:cubicBezTo>
                    <a:pt x="1217171" y="812800"/>
                    <a:pt x="1237761" y="819745"/>
                    <a:pt x="1242571" y="807720"/>
                  </a:cubicBezTo>
                  <a:cubicBezTo>
                    <a:pt x="1247288" y="795928"/>
                    <a:pt x="1228148" y="786732"/>
                    <a:pt x="1219711" y="777240"/>
                  </a:cubicBezTo>
                  <a:cubicBezTo>
                    <a:pt x="1167118" y="718072"/>
                    <a:pt x="1199995" y="755729"/>
                    <a:pt x="1135891" y="716280"/>
                  </a:cubicBezTo>
                  <a:cubicBezTo>
                    <a:pt x="1057284" y="667907"/>
                    <a:pt x="1111774" y="685486"/>
                    <a:pt x="1052071" y="670560"/>
                  </a:cubicBezTo>
                  <a:cubicBezTo>
                    <a:pt x="1046991" y="680720"/>
                    <a:pt x="1034964" y="689835"/>
                    <a:pt x="1036831" y="701040"/>
                  </a:cubicBezTo>
                  <a:cubicBezTo>
                    <a:pt x="1038337" y="710073"/>
                    <a:pt x="1052656" y="710417"/>
                    <a:pt x="1059691" y="716280"/>
                  </a:cubicBezTo>
                  <a:cubicBezTo>
                    <a:pt x="1100135" y="749983"/>
                    <a:pt x="1061857" y="735001"/>
                    <a:pt x="1120651" y="746760"/>
                  </a:cubicBezTo>
                  <a:cubicBezTo>
                    <a:pt x="1113031" y="728980"/>
                    <a:pt x="1109169" y="709064"/>
                    <a:pt x="1097791" y="693420"/>
                  </a:cubicBezTo>
                  <a:cubicBezTo>
                    <a:pt x="1074579" y="661504"/>
                    <a:pt x="1044701" y="660567"/>
                    <a:pt x="1013971" y="640080"/>
                  </a:cubicBezTo>
                  <a:cubicBezTo>
                    <a:pt x="1005005" y="634102"/>
                    <a:pt x="998731" y="624840"/>
                    <a:pt x="991111" y="617220"/>
                  </a:cubicBezTo>
                  <a:cubicBezTo>
                    <a:pt x="1006707" y="658810"/>
                    <a:pt x="1011312" y="682255"/>
                    <a:pt x="1036831" y="716280"/>
                  </a:cubicBezTo>
                  <a:cubicBezTo>
                    <a:pt x="1043297" y="724901"/>
                    <a:pt x="1050922" y="732876"/>
                    <a:pt x="1059691" y="739140"/>
                  </a:cubicBezTo>
                  <a:cubicBezTo>
                    <a:pt x="1068934" y="745742"/>
                    <a:pt x="1080011" y="749300"/>
                    <a:pt x="1090171" y="754380"/>
                  </a:cubicBezTo>
                  <a:cubicBezTo>
                    <a:pt x="1092711" y="741680"/>
                    <a:pt x="1100331" y="728980"/>
                    <a:pt x="1097791" y="716280"/>
                  </a:cubicBezTo>
                  <a:cubicBezTo>
                    <a:pt x="1094886" y="701757"/>
                    <a:pt x="1083817" y="690028"/>
                    <a:pt x="1074931" y="678180"/>
                  </a:cubicBezTo>
                  <a:cubicBezTo>
                    <a:pt x="1056750" y="653938"/>
                    <a:pt x="1040488" y="648370"/>
                    <a:pt x="1013971" y="632460"/>
                  </a:cubicBezTo>
                  <a:cubicBezTo>
                    <a:pt x="1008891" y="642620"/>
                    <a:pt x="1000337" y="651695"/>
                    <a:pt x="998731" y="662940"/>
                  </a:cubicBezTo>
                  <a:cubicBezTo>
                    <a:pt x="995435" y="686009"/>
                    <a:pt x="1028326" y="704130"/>
                    <a:pt x="1036831" y="716280"/>
                  </a:cubicBezTo>
                  <a:cubicBezTo>
                    <a:pt x="1046602" y="730239"/>
                    <a:pt x="1049468" y="748369"/>
                    <a:pt x="1059691" y="762000"/>
                  </a:cubicBezTo>
                  <a:cubicBezTo>
                    <a:pt x="1071835" y="778192"/>
                    <a:pt x="1095885" y="780574"/>
                    <a:pt x="1113031" y="784860"/>
                  </a:cubicBezTo>
                  <a:cubicBezTo>
                    <a:pt x="1110491" y="777240"/>
                    <a:pt x="1111091" y="767680"/>
                    <a:pt x="1105411" y="762000"/>
                  </a:cubicBezTo>
                  <a:cubicBezTo>
                    <a:pt x="1097379" y="753968"/>
                    <a:pt x="1084564" y="752780"/>
                    <a:pt x="1074931" y="746760"/>
                  </a:cubicBezTo>
                  <a:cubicBezTo>
                    <a:pt x="1064161" y="740029"/>
                    <a:pt x="1054611" y="731520"/>
                    <a:pt x="1044451" y="723900"/>
                  </a:cubicBezTo>
                  <a:cubicBezTo>
                    <a:pt x="1046991" y="734060"/>
                    <a:pt x="1045984" y="745858"/>
                    <a:pt x="1052071" y="754380"/>
                  </a:cubicBezTo>
                  <a:cubicBezTo>
                    <a:pt x="1059453" y="764714"/>
                    <a:pt x="1071661" y="770706"/>
                    <a:pt x="1082551" y="777240"/>
                  </a:cubicBezTo>
                  <a:cubicBezTo>
                    <a:pt x="1137392" y="810145"/>
                    <a:pt x="1131857" y="800459"/>
                    <a:pt x="1204471" y="807720"/>
                  </a:cubicBezTo>
                  <a:cubicBezTo>
                    <a:pt x="1199391" y="795020"/>
                    <a:pt x="1197181" y="780751"/>
                    <a:pt x="1189231" y="769620"/>
                  </a:cubicBezTo>
                  <a:cubicBezTo>
                    <a:pt x="1183908" y="762168"/>
                    <a:pt x="1170467" y="746189"/>
                    <a:pt x="1166371" y="754380"/>
                  </a:cubicBezTo>
                  <a:cubicBezTo>
                    <a:pt x="1154179" y="778764"/>
                    <a:pt x="1203963" y="796036"/>
                    <a:pt x="1212091" y="800100"/>
                  </a:cubicBezTo>
                  <a:cubicBezTo>
                    <a:pt x="1224791" y="797560"/>
                    <a:pt x="1237319" y="791050"/>
                    <a:pt x="1250191" y="792480"/>
                  </a:cubicBezTo>
                  <a:cubicBezTo>
                    <a:pt x="1261481" y="793734"/>
                    <a:pt x="1291943" y="806311"/>
                    <a:pt x="1280671" y="807720"/>
                  </a:cubicBezTo>
                  <a:cubicBezTo>
                    <a:pt x="1250322" y="811514"/>
                    <a:pt x="1219711" y="802640"/>
                    <a:pt x="1189231" y="800100"/>
                  </a:cubicBezTo>
                  <a:cubicBezTo>
                    <a:pt x="1166371" y="795020"/>
                    <a:pt x="1143854" y="788024"/>
                    <a:pt x="1120651" y="784860"/>
                  </a:cubicBezTo>
                  <a:cubicBezTo>
                    <a:pt x="1087837" y="780385"/>
                    <a:pt x="1054105" y="783533"/>
                    <a:pt x="1021591" y="777240"/>
                  </a:cubicBezTo>
                  <a:cubicBezTo>
                    <a:pt x="909230" y="755493"/>
                    <a:pt x="880432" y="734044"/>
                    <a:pt x="777751" y="701040"/>
                  </a:cubicBezTo>
                  <a:cubicBezTo>
                    <a:pt x="742542" y="689723"/>
                    <a:pt x="706001" y="682710"/>
                    <a:pt x="671071" y="670560"/>
                  </a:cubicBezTo>
                  <a:cubicBezTo>
                    <a:pt x="497523" y="610195"/>
                    <a:pt x="699714" y="675432"/>
                    <a:pt x="549151" y="594360"/>
                  </a:cubicBezTo>
                  <a:cubicBezTo>
                    <a:pt x="535548" y="587035"/>
                    <a:pt x="489612" y="579830"/>
                    <a:pt x="503431" y="586740"/>
                  </a:cubicBezTo>
                  <a:cubicBezTo>
                    <a:pt x="527150" y="598599"/>
                    <a:pt x="555009" y="599751"/>
                    <a:pt x="579631" y="609600"/>
                  </a:cubicBezTo>
                  <a:cubicBezTo>
                    <a:pt x="605998" y="620147"/>
                    <a:pt x="628328" y="640628"/>
                    <a:pt x="655831" y="647700"/>
                  </a:cubicBezTo>
                  <a:cubicBezTo>
                    <a:pt x="727211" y="666055"/>
                    <a:pt x="833145" y="676715"/>
                    <a:pt x="914911" y="685800"/>
                  </a:cubicBezTo>
                  <a:cubicBezTo>
                    <a:pt x="711711" y="690880"/>
                    <a:pt x="508198" y="688669"/>
                    <a:pt x="305311" y="701040"/>
                  </a:cubicBezTo>
                  <a:cubicBezTo>
                    <a:pt x="296170" y="701597"/>
                    <a:pt x="283595" y="717424"/>
                    <a:pt x="290071" y="723900"/>
                  </a:cubicBezTo>
                  <a:cubicBezTo>
                    <a:pt x="303146" y="736975"/>
                    <a:pt x="325631" y="734060"/>
                    <a:pt x="343411" y="739140"/>
                  </a:cubicBezTo>
                  <a:cubicBezTo>
                    <a:pt x="409451" y="736600"/>
                    <a:pt x="475589" y="735916"/>
                    <a:pt x="541531" y="731520"/>
                  </a:cubicBezTo>
                  <a:cubicBezTo>
                    <a:pt x="551980" y="730823"/>
                    <a:pt x="562441" y="728153"/>
                    <a:pt x="572011" y="723900"/>
                  </a:cubicBezTo>
                  <a:cubicBezTo>
                    <a:pt x="585545" y="717885"/>
                    <a:pt x="597411" y="708660"/>
                    <a:pt x="610111" y="701040"/>
                  </a:cubicBezTo>
                  <a:cubicBezTo>
                    <a:pt x="612651" y="693420"/>
                    <a:pt x="620271" y="685800"/>
                    <a:pt x="617731" y="678180"/>
                  </a:cubicBezTo>
                  <a:cubicBezTo>
                    <a:pt x="607864" y="648579"/>
                    <a:pt x="571209" y="651094"/>
                    <a:pt x="549151" y="647700"/>
                  </a:cubicBezTo>
                  <a:cubicBezTo>
                    <a:pt x="531399" y="644969"/>
                    <a:pt x="513591" y="642620"/>
                    <a:pt x="495811" y="640080"/>
                  </a:cubicBezTo>
                  <a:cubicBezTo>
                    <a:pt x="437391" y="642620"/>
                    <a:pt x="378716" y="641683"/>
                    <a:pt x="320551" y="647700"/>
                  </a:cubicBezTo>
                  <a:cubicBezTo>
                    <a:pt x="304572" y="649353"/>
                    <a:pt x="287903" y="653603"/>
                    <a:pt x="274831" y="662940"/>
                  </a:cubicBezTo>
                  <a:cubicBezTo>
                    <a:pt x="268295" y="667609"/>
                    <a:pt x="269751" y="678180"/>
                    <a:pt x="267211" y="685800"/>
                  </a:cubicBezTo>
                  <a:cubicBezTo>
                    <a:pt x="269751" y="695960"/>
                    <a:pt x="266880" y="709464"/>
                    <a:pt x="274831" y="716280"/>
                  </a:cubicBezTo>
                  <a:cubicBezTo>
                    <a:pt x="289094" y="728505"/>
                    <a:pt x="395146" y="746439"/>
                    <a:pt x="396751" y="746760"/>
                  </a:cubicBezTo>
                  <a:lnTo>
                    <a:pt x="610111" y="731520"/>
                  </a:lnTo>
                  <a:cubicBezTo>
                    <a:pt x="629285" y="724330"/>
                    <a:pt x="595622" y="690973"/>
                    <a:pt x="579631" y="678180"/>
                  </a:cubicBezTo>
                  <a:cubicBezTo>
                    <a:pt x="567566" y="668528"/>
                    <a:pt x="549151" y="673100"/>
                    <a:pt x="533911" y="670560"/>
                  </a:cubicBezTo>
                  <a:lnTo>
                    <a:pt x="312931" y="678180"/>
                  </a:lnTo>
                  <a:cubicBezTo>
                    <a:pt x="291378" y="681772"/>
                    <a:pt x="268465" y="696313"/>
                    <a:pt x="259591" y="716280"/>
                  </a:cubicBezTo>
                  <a:cubicBezTo>
                    <a:pt x="254433" y="727885"/>
                    <a:pt x="271092" y="741080"/>
                    <a:pt x="282451" y="746760"/>
                  </a:cubicBezTo>
                  <a:cubicBezTo>
                    <a:pt x="298515" y="754792"/>
                    <a:pt x="318011" y="751840"/>
                    <a:pt x="335791" y="754380"/>
                  </a:cubicBezTo>
                  <a:cubicBezTo>
                    <a:pt x="541950" y="724929"/>
                    <a:pt x="509547" y="779246"/>
                    <a:pt x="579631" y="685800"/>
                  </a:cubicBezTo>
                  <a:cubicBezTo>
                    <a:pt x="585126" y="678474"/>
                    <a:pt x="589791" y="670560"/>
                    <a:pt x="594871" y="662940"/>
                  </a:cubicBezTo>
                  <a:cubicBezTo>
                    <a:pt x="584711" y="652780"/>
                    <a:pt x="575611" y="641436"/>
                    <a:pt x="564391" y="632460"/>
                  </a:cubicBezTo>
                  <a:cubicBezTo>
                    <a:pt x="550088" y="621018"/>
                    <a:pt x="535301" y="609656"/>
                    <a:pt x="518671" y="601980"/>
                  </a:cubicBezTo>
                  <a:cubicBezTo>
                    <a:pt x="463471" y="576503"/>
                    <a:pt x="379372" y="581964"/>
                    <a:pt x="328171" y="579120"/>
                  </a:cubicBezTo>
                  <a:cubicBezTo>
                    <a:pt x="277371" y="589280"/>
                    <a:pt x="225286" y="594365"/>
                    <a:pt x="175771" y="609600"/>
                  </a:cubicBezTo>
                  <a:cubicBezTo>
                    <a:pt x="158265" y="614987"/>
                    <a:pt x="139138" y="624177"/>
                    <a:pt x="130051" y="640080"/>
                  </a:cubicBezTo>
                  <a:cubicBezTo>
                    <a:pt x="125507" y="648031"/>
                    <a:pt x="138338" y="656980"/>
                    <a:pt x="145291" y="662940"/>
                  </a:cubicBezTo>
                  <a:cubicBezTo>
                    <a:pt x="156536" y="672579"/>
                    <a:pt x="170691" y="678180"/>
                    <a:pt x="183391" y="685800"/>
                  </a:cubicBezTo>
                  <a:cubicBezTo>
                    <a:pt x="241811" y="678180"/>
                    <a:pt x="302003" y="679125"/>
                    <a:pt x="358651" y="662940"/>
                  </a:cubicBezTo>
                  <a:cubicBezTo>
                    <a:pt x="380640" y="656657"/>
                    <a:pt x="403988" y="615701"/>
                    <a:pt x="411991" y="594360"/>
                  </a:cubicBezTo>
                  <a:cubicBezTo>
                    <a:pt x="415668" y="584554"/>
                    <a:pt x="430071" y="563357"/>
                    <a:pt x="419611" y="563880"/>
                  </a:cubicBezTo>
                  <a:cubicBezTo>
                    <a:pt x="364848" y="566618"/>
                    <a:pt x="312931" y="589280"/>
                    <a:pt x="259591" y="601980"/>
                  </a:cubicBezTo>
                  <a:cubicBezTo>
                    <a:pt x="246891" y="614680"/>
                    <a:pt x="234731" y="627944"/>
                    <a:pt x="221491" y="640080"/>
                  </a:cubicBezTo>
                  <a:cubicBezTo>
                    <a:pt x="204229" y="655904"/>
                    <a:pt x="183903" y="668472"/>
                    <a:pt x="168151" y="685800"/>
                  </a:cubicBezTo>
                  <a:cubicBezTo>
                    <a:pt x="146309" y="709826"/>
                    <a:pt x="139906" y="740056"/>
                    <a:pt x="130051" y="769620"/>
                  </a:cubicBezTo>
                  <a:cubicBezTo>
                    <a:pt x="150371" y="772160"/>
                    <a:pt x="171465" y="783348"/>
                    <a:pt x="191011" y="777240"/>
                  </a:cubicBezTo>
                  <a:cubicBezTo>
                    <a:pt x="229967" y="765066"/>
                    <a:pt x="265291" y="715536"/>
                    <a:pt x="290071" y="685800"/>
                  </a:cubicBezTo>
                  <a:cubicBezTo>
                    <a:pt x="301026" y="609113"/>
                    <a:pt x="307239" y="615371"/>
                    <a:pt x="267211" y="518160"/>
                  </a:cubicBezTo>
                  <a:cubicBezTo>
                    <a:pt x="263724" y="509692"/>
                    <a:pt x="251971" y="508000"/>
                    <a:pt x="244351" y="502920"/>
                  </a:cubicBezTo>
                  <a:cubicBezTo>
                    <a:pt x="206251" y="508000"/>
                    <a:pt x="166516" y="506005"/>
                    <a:pt x="130051" y="518160"/>
                  </a:cubicBezTo>
                  <a:cubicBezTo>
                    <a:pt x="111231" y="524433"/>
                    <a:pt x="98359" y="542232"/>
                    <a:pt x="84331" y="556260"/>
                  </a:cubicBezTo>
                  <a:cubicBezTo>
                    <a:pt x="1116" y="639475"/>
                    <a:pt x="85778" y="572320"/>
                    <a:pt x="15751" y="624840"/>
                  </a:cubicBezTo>
                  <a:cubicBezTo>
                    <a:pt x="10484" y="661706"/>
                    <a:pt x="-4425" y="700039"/>
                    <a:pt x="30991" y="731520"/>
                  </a:cubicBezTo>
                  <a:cubicBezTo>
                    <a:pt x="42539" y="741785"/>
                    <a:pt x="61471" y="736600"/>
                    <a:pt x="76711" y="739140"/>
                  </a:cubicBezTo>
                  <a:cubicBezTo>
                    <a:pt x="130051" y="731520"/>
                    <a:pt x="185814" y="733905"/>
                    <a:pt x="236731" y="716280"/>
                  </a:cubicBezTo>
                  <a:cubicBezTo>
                    <a:pt x="255478" y="709791"/>
                    <a:pt x="261426" y="685184"/>
                    <a:pt x="274831" y="670560"/>
                  </a:cubicBezTo>
                  <a:cubicBezTo>
                    <a:pt x="289395" y="654672"/>
                    <a:pt x="305311" y="640080"/>
                    <a:pt x="320551" y="624840"/>
                  </a:cubicBezTo>
                  <a:cubicBezTo>
                    <a:pt x="320096" y="618020"/>
                    <a:pt x="335999" y="478557"/>
                    <a:pt x="274831" y="472440"/>
                  </a:cubicBezTo>
                  <a:cubicBezTo>
                    <a:pt x="236169" y="468574"/>
                    <a:pt x="198631" y="487680"/>
                    <a:pt x="160531" y="495300"/>
                  </a:cubicBezTo>
                  <a:cubicBezTo>
                    <a:pt x="142751" y="508000"/>
                    <a:pt x="122641" y="517950"/>
                    <a:pt x="107191" y="533400"/>
                  </a:cubicBezTo>
                  <a:cubicBezTo>
                    <a:pt x="31895" y="608696"/>
                    <a:pt x="40142" y="603488"/>
                    <a:pt x="8131" y="678180"/>
                  </a:cubicBezTo>
                  <a:cubicBezTo>
                    <a:pt x="5591" y="690880"/>
                    <a:pt x="-2029" y="703580"/>
                    <a:pt x="511" y="716280"/>
                  </a:cubicBezTo>
                  <a:cubicBezTo>
                    <a:pt x="14264" y="785044"/>
                    <a:pt x="60932" y="748120"/>
                    <a:pt x="114811" y="739140"/>
                  </a:cubicBezTo>
                  <a:cubicBezTo>
                    <a:pt x="130051" y="723900"/>
                    <a:pt x="144167" y="707446"/>
                    <a:pt x="160531" y="693420"/>
                  </a:cubicBezTo>
                  <a:cubicBezTo>
                    <a:pt x="179816" y="676890"/>
                    <a:pt x="207182" y="668686"/>
                    <a:pt x="221491" y="647700"/>
                  </a:cubicBezTo>
                  <a:cubicBezTo>
                    <a:pt x="246480" y="611049"/>
                    <a:pt x="254993" y="565456"/>
                    <a:pt x="274831" y="525780"/>
                  </a:cubicBezTo>
                  <a:lnTo>
                    <a:pt x="297691" y="480060"/>
                  </a:lnTo>
                  <a:cubicBezTo>
                    <a:pt x="292611" y="464820"/>
                    <a:pt x="298133" y="437825"/>
                    <a:pt x="282451" y="434340"/>
                  </a:cubicBezTo>
                  <a:cubicBezTo>
                    <a:pt x="262461" y="429898"/>
                    <a:pt x="244960" y="451852"/>
                    <a:pt x="229111" y="464820"/>
                  </a:cubicBezTo>
                  <a:cubicBezTo>
                    <a:pt x="198678" y="489720"/>
                    <a:pt x="190610" y="521637"/>
                    <a:pt x="175771" y="556260"/>
                  </a:cubicBezTo>
                  <a:cubicBezTo>
                    <a:pt x="173231" y="571500"/>
                    <a:pt x="168151" y="586530"/>
                    <a:pt x="168151" y="601980"/>
                  </a:cubicBezTo>
                  <a:cubicBezTo>
                    <a:pt x="168151" y="612453"/>
                    <a:pt x="165350" y="633502"/>
                    <a:pt x="175771" y="632460"/>
                  </a:cubicBezTo>
                  <a:cubicBezTo>
                    <a:pt x="201792" y="629858"/>
                    <a:pt x="221491" y="607060"/>
                    <a:pt x="244351" y="594360"/>
                  </a:cubicBezTo>
                  <a:cubicBezTo>
                    <a:pt x="262131" y="574040"/>
                    <a:pt x="284295" y="556843"/>
                    <a:pt x="297691" y="533400"/>
                  </a:cubicBezTo>
                  <a:cubicBezTo>
                    <a:pt x="305356" y="519985"/>
                    <a:pt x="306168" y="503106"/>
                    <a:pt x="305311" y="487680"/>
                  </a:cubicBezTo>
                  <a:cubicBezTo>
                    <a:pt x="303597" y="456827"/>
                    <a:pt x="302621" y="424477"/>
                    <a:pt x="290071" y="396240"/>
                  </a:cubicBezTo>
                  <a:cubicBezTo>
                    <a:pt x="279082" y="371516"/>
                    <a:pt x="244774" y="350802"/>
                    <a:pt x="221491" y="335280"/>
                  </a:cubicBezTo>
                  <a:cubicBezTo>
                    <a:pt x="203711" y="340360"/>
                    <a:pt x="184385" y="341665"/>
                    <a:pt x="168151" y="350520"/>
                  </a:cubicBezTo>
                  <a:cubicBezTo>
                    <a:pt x="155537" y="357400"/>
                    <a:pt x="146292" y="369505"/>
                    <a:pt x="137671" y="381000"/>
                  </a:cubicBezTo>
                  <a:cubicBezTo>
                    <a:pt x="119216" y="405607"/>
                    <a:pt x="113843" y="445833"/>
                    <a:pt x="107191" y="472440"/>
                  </a:cubicBezTo>
                  <a:cubicBezTo>
                    <a:pt x="114811" y="492760"/>
                    <a:pt x="109984" y="525137"/>
                    <a:pt x="130051" y="533400"/>
                  </a:cubicBezTo>
                  <a:cubicBezTo>
                    <a:pt x="215017" y="568386"/>
                    <a:pt x="237498" y="532883"/>
                    <a:pt x="267211" y="480060"/>
                  </a:cubicBezTo>
                  <a:cubicBezTo>
                    <a:pt x="302058" y="418110"/>
                    <a:pt x="309684" y="392928"/>
                    <a:pt x="335791" y="327660"/>
                  </a:cubicBezTo>
                  <a:cubicBezTo>
                    <a:pt x="341415" y="288292"/>
                    <a:pt x="356130" y="225449"/>
                    <a:pt x="328171" y="190500"/>
                  </a:cubicBezTo>
                  <a:cubicBezTo>
                    <a:pt x="318519" y="178435"/>
                    <a:pt x="297691" y="195580"/>
                    <a:pt x="282451" y="198120"/>
                  </a:cubicBezTo>
                  <a:cubicBezTo>
                    <a:pt x="259944" y="220627"/>
                    <a:pt x="250257" y="226618"/>
                    <a:pt x="236731" y="259080"/>
                  </a:cubicBezTo>
                  <a:cubicBezTo>
                    <a:pt x="218617" y="302555"/>
                    <a:pt x="222106" y="320470"/>
                    <a:pt x="213871" y="365760"/>
                  </a:cubicBezTo>
                  <a:cubicBezTo>
                    <a:pt x="211998" y="376064"/>
                    <a:pt x="208791" y="386080"/>
                    <a:pt x="206251" y="396240"/>
                  </a:cubicBezTo>
                  <a:cubicBezTo>
                    <a:pt x="219632" y="418541"/>
                    <a:pt x="222443" y="441960"/>
                    <a:pt x="251971" y="441960"/>
                  </a:cubicBezTo>
                  <a:cubicBezTo>
                    <a:pt x="262444" y="441960"/>
                    <a:pt x="272291" y="436880"/>
                    <a:pt x="282451" y="434340"/>
                  </a:cubicBezTo>
                  <a:cubicBezTo>
                    <a:pt x="373996" y="342795"/>
                    <a:pt x="346038" y="391774"/>
                    <a:pt x="381511" y="297180"/>
                  </a:cubicBezTo>
                  <a:cubicBezTo>
                    <a:pt x="378971" y="271780"/>
                    <a:pt x="394535" y="235994"/>
                    <a:pt x="373891" y="220980"/>
                  </a:cubicBezTo>
                  <a:cubicBezTo>
                    <a:pt x="352942" y="205745"/>
                    <a:pt x="321164" y="225266"/>
                    <a:pt x="297691" y="236220"/>
                  </a:cubicBezTo>
                  <a:cubicBezTo>
                    <a:pt x="281415" y="243815"/>
                    <a:pt x="270964" y="260419"/>
                    <a:pt x="259591" y="274320"/>
                  </a:cubicBezTo>
                  <a:cubicBezTo>
                    <a:pt x="226355" y="314942"/>
                    <a:pt x="229505" y="318858"/>
                    <a:pt x="213871" y="365760"/>
                  </a:cubicBezTo>
                  <a:cubicBezTo>
                    <a:pt x="216411" y="381000"/>
                    <a:pt x="210566" y="400555"/>
                    <a:pt x="221491" y="411480"/>
                  </a:cubicBezTo>
                  <a:cubicBezTo>
                    <a:pt x="227967" y="417956"/>
                    <a:pt x="239399" y="403944"/>
                    <a:pt x="244351" y="396240"/>
                  </a:cubicBezTo>
                  <a:cubicBezTo>
                    <a:pt x="262779" y="367575"/>
                    <a:pt x="290071" y="304800"/>
                    <a:pt x="290071" y="304800"/>
                  </a:cubicBezTo>
                  <a:cubicBezTo>
                    <a:pt x="284991" y="276860"/>
                    <a:pt x="288622" y="245804"/>
                    <a:pt x="274831" y="220980"/>
                  </a:cubicBezTo>
                  <a:cubicBezTo>
                    <a:pt x="270383" y="212974"/>
                    <a:pt x="258447" y="229744"/>
                    <a:pt x="251971" y="236220"/>
                  </a:cubicBezTo>
                  <a:cubicBezTo>
                    <a:pt x="227808" y="260383"/>
                    <a:pt x="226392" y="273497"/>
                    <a:pt x="213871" y="304800"/>
                  </a:cubicBezTo>
                  <a:cubicBezTo>
                    <a:pt x="218951" y="314960"/>
                    <a:pt x="218335" y="331688"/>
                    <a:pt x="229111" y="335280"/>
                  </a:cubicBezTo>
                  <a:cubicBezTo>
                    <a:pt x="258502" y="345077"/>
                    <a:pt x="279004" y="281214"/>
                    <a:pt x="282451" y="274320"/>
                  </a:cubicBezTo>
                  <a:cubicBezTo>
                    <a:pt x="279911" y="256540"/>
                    <a:pt x="292547" y="223933"/>
                    <a:pt x="274831" y="220980"/>
                  </a:cubicBezTo>
                  <a:cubicBezTo>
                    <a:pt x="255263" y="217719"/>
                    <a:pt x="248262" y="250557"/>
                    <a:pt x="236731" y="266700"/>
                  </a:cubicBezTo>
                  <a:cubicBezTo>
                    <a:pt x="222803" y="286199"/>
                    <a:pt x="211331" y="307340"/>
                    <a:pt x="198631" y="327660"/>
                  </a:cubicBezTo>
                  <a:cubicBezTo>
                    <a:pt x="194564" y="360196"/>
                    <a:pt x="178437" y="437006"/>
                    <a:pt x="206251" y="464820"/>
                  </a:cubicBezTo>
                  <a:cubicBezTo>
                    <a:pt x="218951" y="477520"/>
                    <a:pt x="241811" y="459740"/>
                    <a:pt x="259591" y="457200"/>
                  </a:cubicBezTo>
                  <a:cubicBezTo>
                    <a:pt x="274831" y="444500"/>
                    <a:pt x="292463" y="434215"/>
                    <a:pt x="305311" y="419100"/>
                  </a:cubicBezTo>
                  <a:cubicBezTo>
                    <a:pt x="372260" y="340336"/>
                    <a:pt x="386708" y="318478"/>
                    <a:pt x="419611" y="236220"/>
                  </a:cubicBezTo>
                  <a:cubicBezTo>
                    <a:pt x="425577" y="221305"/>
                    <a:pt x="429771" y="205740"/>
                    <a:pt x="434851" y="190500"/>
                  </a:cubicBezTo>
                  <a:cubicBezTo>
                    <a:pt x="427231" y="187960"/>
                    <a:pt x="417994" y="177544"/>
                    <a:pt x="411991" y="182880"/>
                  </a:cubicBezTo>
                  <a:cubicBezTo>
                    <a:pt x="391456" y="201133"/>
                    <a:pt x="366271" y="251460"/>
                    <a:pt x="366271" y="251460"/>
                  </a:cubicBezTo>
                  <a:cubicBezTo>
                    <a:pt x="346588" y="389242"/>
                    <a:pt x="342319" y="323291"/>
                    <a:pt x="373891" y="449580"/>
                  </a:cubicBezTo>
                  <a:cubicBezTo>
                    <a:pt x="404371" y="447040"/>
                    <a:pt x="435988" y="450590"/>
                    <a:pt x="465331" y="441960"/>
                  </a:cubicBezTo>
                  <a:cubicBezTo>
                    <a:pt x="500627" y="431579"/>
                    <a:pt x="519027" y="384187"/>
                    <a:pt x="533911" y="358140"/>
                  </a:cubicBezTo>
                  <a:cubicBezTo>
                    <a:pt x="540095" y="333403"/>
                    <a:pt x="548047" y="321917"/>
                    <a:pt x="533911" y="297180"/>
                  </a:cubicBezTo>
                  <a:cubicBezTo>
                    <a:pt x="528564" y="287824"/>
                    <a:pt x="518671" y="281940"/>
                    <a:pt x="511051" y="274320"/>
                  </a:cubicBezTo>
                  <a:cubicBezTo>
                    <a:pt x="500891" y="279400"/>
                    <a:pt x="488603" y="281528"/>
                    <a:pt x="480571" y="289560"/>
                  </a:cubicBezTo>
                  <a:cubicBezTo>
                    <a:pt x="457570" y="312561"/>
                    <a:pt x="419611" y="365760"/>
                    <a:pt x="419611" y="365760"/>
                  </a:cubicBezTo>
                  <a:cubicBezTo>
                    <a:pt x="424691" y="421640"/>
                    <a:pt x="414514" y="481105"/>
                    <a:pt x="434851" y="533400"/>
                  </a:cubicBezTo>
                  <a:cubicBezTo>
                    <a:pt x="440746" y="548558"/>
                    <a:pt x="465678" y="517467"/>
                    <a:pt x="472951" y="502920"/>
                  </a:cubicBezTo>
                  <a:cubicBezTo>
                    <a:pt x="482109" y="484604"/>
                    <a:pt x="476797" y="462087"/>
                    <a:pt x="480571" y="441960"/>
                  </a:cubicBezTo>
                  <a:cubicBezTo>
                    <a:pt x="484431" y="421373"/>
                    <a:pt x="491703" y="401539"/>
                    <a:pt x="495811" y="381000"/>
                  </a:cubicBezTo>
                  <a:cubicBezTo>
                    <a:pt x="505659" y="331760"/>
                    <a:pt x="507736" y="267384"/>
                    <a:pt x="511051" y="220980"/>
                  </a:cubicBezTo>
                  <a:cubicBezTo>
                    <a:pt x="505971" y="208280"/>
                    <a:pt x="504568" y="193388"/>
                    <a:pt x="495811" y="182880"/>
                  </a:cubicBezTo>
                  <a:cubicBezTo>
                    <a:pt x="467242" y="148597"/>
                    <a:pt x="430053" y="225307"/>
                    <a:pt x="427231" y="228600"/>
                  </a:cubicBezTo>
                  <a:cubicBezTo>
                    <a:pt x="422352" y="252997"/>
                    <a:pt x="410534" y="307265"/>
                    <a:pt x="411991" y="327660"/>
                  </a:cubicBezTo>
                  <a:cubicBezTo>
                    <a:pt x="415651" y="378898"/>
                    <a:pt x="423939" y="429864"/>
                    <a:pt x="434851" y="480060"/>
                  </a:cubicBezTo>
                  <a:cubicBezTo>
                    <a:pt x="436796" y="489009"/>
                    <a:pt x="442140" y="498376"/>
                    <a:pt x="450091" y="502920"/>
                  </a:cubicBezTo>
                  <a:cubicBezTo>
                    <a:pt x="461336" y="509346"/>
                    <a:pt x="475491" y="508000"/>
                    <a:pt x="488191" y="510540"/>
                  </a:cubicBezTo>
                  <a:cubicBezTo>
                    <a:pt x="523751" y="500380"/>
                    <a:pt x="561448" y="495892"/>
                    <a:pt x="594871" y="480060"/>
                  </a:cubicBezTo>
                  <a:cubicBezTo>
                    <a:pt x="625467" y="465567"/>
                    <a:pt x="639382" y="433291"/>
                    <a:pt x="648211" y="403860"/>
                  </a:cubicBezTo>
                  <a:cubicBezTo>
                    <a:pt x="651933" y="391455"/>
                    <a:pt x="653291" y="378460"/>
                    <a:pt x="655831" y="365760"/>
                  </a:cubicBezTo>
                  <a:cubicBezTo>
                    <a:pt x="653291" y="335280"/>
                    <a:pt x="666989" y="298463"/>
                    <a:pt x="648211" y="274320"/>
                  </a:cubicBezTo>
                  <a:cubicBezTo>
                    <a:pt x="637750" y="260870"/>
                    <a:pt x="616271" y="287158"/>
                    <a:pt x="602491" y="297180"/>
                  </a:cubicBezTo>
                  <a:cubicBezTo>
                    <a:pt x="563089" y="325836"/>
                    <a:pt x="562229" y="339605"/>
                    <a:pt x="541531" y="381000"/>
                  </a:cubicBezTo>
                  <a:cubicBezTo>
                    <a:pt x="536451" y="403860"/>
                    <a:pt x="530361" y="426519"/>
                    <a:pt x="526291" y="449580"/>
                  </a:cubicBezTo>
                  <a:cubicBezTo>
                    <a:pt x="518156" y="495676"/>
                    <a:pt x="512006" y="500069"/>
                    <a:pt x="526291" y="533400"/>
                  </a:cubicBezTo>
                  <a:cubicBezTo>
                    <a:pt x="530766" y="543841"/>
                    <a:pt x="533499" y="555848"/>
                    <a:pt x="541531" y="563880"/>
                  </a:cubicBezTo>
                  <a:cubicBezTo>
                    <a:pt x="547211" y="569560"/>
                    <a:pt x="556771" y="568960"/>
                    <a:pt x="564391" y="571500"/>
                  </a:cubicBezTo>
                  <a:cubicBezTo>
                    <a:pt x="584711" y="561340"/>
                    <a:pt x="608541" y="556302"/>
                    <a:pt x="625351" y="541020"/>
                  </a:cubicBezTo>
                  <a:cubicBezTo>
                    <a:pt x="637959" y="529558"/>
                    <a:pt x="640052" y="510258"/>
                    <a:pt x="648211" y="495300"/>
                  </a:cubicBezTo>
                  <a:cubicBezTo>
                    <a:pt x="655303" y="482298"/>
                    <a:pt x="663451" y="469900"/>
                    <a:pt x="671071" y="457200"/>
                  </a:cubicBezTo>
                  <a:cubicBezTo>
                    <a:pt x="673611" y="444500"/>
                    <a:pt x="682249" y="431553"/>
                    <a:pt x="678691" y="419100"/>
                  </a:cubicBezTo>
                  <a:cubicBezTo>
                    <a:pt x="669326" y="386322"/>
                    <a:pt x="627180" y="415320"/>
                    <a:pt x="617731" y="419100"/>
                  </a:cubicBezTo>
                  <a:cubicBezTo>
                    <a:pt x="611814" y="434878"/>
                    <a:pt x="580864" y="512445"/>
                    <a:pt x="579631" y="533400"/>
                  </a:cubicBezTo>
                  <a:cubicBezTo>
                    <a:pt x="578132" y="558883"/>
                    <a:pt x="584711" y="584200"/>
                    <a:pt x="587251" y="609600"/>
                  </a:cubicBezTo>
                  <a:cubicBezTo>
                    <a:pt x="594871" y="607060"/>
                    <a:pt x="605025" y="608197"/>
                    <a:pt x="610111" y="601980"/>
                  </a:cubicBezTo>
                  <a:cubicBezTo>
                    <a:pt x="628868" y="579054"/>
                    <a:pt x="655831" y="525780"/>
                    <a:pt x="655831" y="525780"/>
                  </a:cubicBezTo>
                  <a:cubicBezTo>
                    <a:pt x="653291" y="490220"/>
                    <a:pt x="659485" y="452921"/>
                    <a:pt x="648211" y="419100"/>
                  </a:cubicBezTo>
                  <a:cubicBezTo>
                    <a:pt x="644899" y="409165"/>
                    <a:pt x="627455" y="407591"/>
                    <a:pt x="617731" y="411480"/>
                  </a:cubicBezTo>
                  <a:cubicBezTo>
                    <a:pt x="610273" y="414463"/>
                    <a:pt x="612651" y="426720"/>
                    <a:pt x="610111" y="434340"/>
                  </a:cubicBezTo>
                  <a:cubicBezTo>
                    <a:pt x="617731" y="474980"/>
                    <a:pt x="619896" y="517034"/>
                    <a:pt x="632971" y="556260"/>
                  </a:cubicBezTo>
                  <a:cubicBezTo>
                    <a:pt x="635867" y="564948"/>
                    <a:pt x="646673" y="571500"/>
                    <a:pt x="655831" y="571500"/>
                  </a:cubicBezTo>
                  <a:cubicBezTo>
                    <a:pt x="679249" y="571500"/>
                    <a:pt x="701551" y="561340"/>
                    <a:pt x="724411" y="556260"/>
                  </a:cubicBezTo>
                  <a:cubicBezTo>
                    <a:pt x="749341" y="525097"/>
                    <a:pt x="807471" y="473144"/>
                    <a:pt x="732031" y="426720"/>
                  </a:cubicBezTo>
                  <a:cubicBezTo>
                    <a:pt x="708732" y="412382"/>
                    <a:pt x="681231" y="447040"/>
                    <a:pt x="655831" y="457200"/>
                  </a:cubicBezTo>
                  <a:cubicBezTo>
                    <a:pt x="643339" y="507167"/>
                    <a:pt x="630863" y="535495"/>
                    <a:pt x="678691" y="594360"/>
                  </a:cubicBezTo>
                  <a:cubicBezTo>
                    <a:pt x="693458" y="612535"/>
                    <a:pt x="724411" y="604520"/>
                    <a:pt x="747271" y="609600"/>
                  </a:cubicBezTo>
                  <a:cubicBezTo>
                    <a:pt x="783953" y="591259"/>
                    <a:pt x="794528" y="589988"/>
                    <a:pt x="823471" y="548640"/>
                  </a:cubicBezTo>
                  <a:cubicBezTo>
                    <a:pt x="829477" y="540060"/>
                    <a:pt x="829037" y="528429"/>
                    <a:pt x="831091" y="518160"/>
                  </a:cubicBezTo>
                  <a:cubicBezTo>
                    <a:pt x="834121" y="503010"/>
                    <a:pt x="836171" y="487680"/>
                    <a:pt x="838711" y="472440"/>
                  </a:cubicBezTo>
                  <a:cubicBezTo>
                    <a:pt x="836171" y="462280"/>
                    <a:pt x="841360" y="439906"/>
                    <a:pt x="831091" y="441960"/>
                  </a:cubicBezTo>
                  <a:cubicBezTo>
                    <a:pt x="795830" y="449012"/>
                    <a:pt x="795800" y="513734"/>
                    <a:pt x="792991" y="533400"/>
                  </a:cubicBezTo>
                  <a:cubicBezTo>
                    <a:pt x="800611" y="571500"/>
                    <a:pt x="795487" y="614609"/>
                    <a:pt x="815851" y="647700"/>
                  </a:cubicBezTo>
                  <a:cubicBezTo>
                    <a:pt x="823020" y="659349"/>
                    <a:pt x="843657" y="641467"/>
                    <a:pt x="853951" y="632460"/>
                  </a:cubicBezTo>
                  <a:cubicBezTo>
                    <a:pt x="865097" y="622707"/>
                    <a:pt x="869191" y="607060"/>
                    <a:pt x="876811" y="594360"/>
                  </a:cubicBezTo>
                  <a:cubicBezTo>
                    <a:pt x="871731" y="571500"/>
                    <a:pt x="875622" y="544514"/>
                    <a:pt x="861571" y="525780"/>
                  </a:cubicBezTo>
                  <a:cubicBezTo>
                    <a:pt x="855287" y="517402"/>
                    <a:pt x="832315" y="522999"/>
                    <a:pt x="831091" y="533400"/>
                  </a:cubicBezTo>
                  <a:cubicBezTo>
                    <a:pt x="826306" y="574076"/>
                    <a:pt x="834562" y="616091"/>
                    <a:pt x="846331" y="655320"/>
                  </a:cubicBezTo>
                  <a:cubicBezTo>
                    <a:pt x="856451" y="689055"/>
                    <a:pt x="889329" y="688304"/>
                    <a:pt x="914911" y="693420"/>
                  </a:cubicBezTo>
                  <a:cubicBezTo>
                    <a:pt x="935730" y="688215"/>
                    <a:pt x="955465" y="692389"/>
                    <a:pt x="953011" y="662940"/>
                  </a:cubicBezTo>
                  <a:cubicBezTo>
                    <a:pt x="951066" y="639603"/>
                    <a:pt x="937771" y="570942"/>
                    <a:pt x="937771" y="594360"/>
                  </a:cubicBezTo>
                  <a:cubicBezTo>
                    <a:pt x="937771" y="722122"/>
                    <a:pt x="920271" y="702073"/>
                    <a:pt x="975871" y="739140"/>
                  </a:cubicBezTo>
                  <a:cubicBezTo>
                    <a:pt x="993651" y="734060"/>
                    <a:pt x="1013530" y="733700"/>
                    <a:pt x="1029211" y="723900"/>
                  </a:cubicBezTo>
                  <a:cubicBezTo>
                    <a:pt x="1036022" y="719643"/>
                    <a:pt x="1033667" y="708423"/>
                    <a:pt x="1036831" y="701040"/>
                  </a:cubicBezTo>
                  <a:cubicBezTo>
                    <a:pt x="1041306" y="690599"/>
                    <a:pt x="1046991" y="680720"/>
                    <a:pt x="1052071" y="670560"/>
                  </a:cubicBezTo>
                  <a:cubicBezTo>
                    <a:pt x="1046991" y="652780"/>
                    <a:pt x="1053665" y="624872"/>
                    <a:pt x="1036831" y="617220"/>
                  </a:cubicBezTo>
                  <a:cubicBezTo>
                    <a:pt x="970000" y="586842"/>
                    <a:pt x="968576" y="631158"/>
                    <a:pt x="960631" y="662940"/>
                  </a:cubicBezTo>
                  <a:cubicBezTo>
                    <a:pt x="963171" y="678180"/>
                    <a:pt x="953594" y="703774"/>
                    <a:pt x="968251" y="708660"/>
                  </a:cubicBezTo>
                  <a:cubicBezTo>
                    <a:pt x="997966" y="718565"/>
                    <a:pt x="975871" y="613625"/>
                    <a:pt x="975871" y="624840"/>
                  </a:cubicBezTo>
                  <a:cubicBezTo>
                    <a:pt x="975871" y="696768"/>
                    <a:pt x="967790" y="682953"/>
                    <a:pt x="1006351" y="708660"/>
                  </a:cubicBezTo>
                  <a:cubicBezTo>
                    <a:pt x="1015833" y="661250"/>
                    <a:pt x="1026181" y="645588"/>
                    <a:pt x="983491" y="594360"/>
                  </a:cubicBezTo>
                  <a:cubicBezTo>
                    <a:pt x="973207" y="582019"/>
                    <a:pt x="953011" y="584200"/>
                    <a:pt x="937771" y="579120"/>
                  </a:cubicBezTo>
                  <a:cubicBezTo>
                    <a:pt x="930151" y="571500"/>
                    <a:pt x="925562" y="557899"/>
                    <a:pt x="914911" y="556260"/>
                  </a:cubicBezTo>
                  <a:cubicBezTo>
                    <a:pt x="841238" y="544926"/>
                    <a:pt x="846483" y="553518"/>
                    <a:pt x="815851" y="594360"/>
                  </a:cubicBezTo>
                  <a:cubicBezTo>
                    <a:pt x="813311" y="604520"/>
                    <a:pt x="808231" y="614367"/>
                    <a:pt x="808231" y="624840"/>
                  </a:cubicBezTo>
                  <a:cubicBezTo>
                    <a:pt x="808231" y="691643"/>
                    <a:pt x="831377" y="661529"/>
                    <a:pt x="899671" y="655320"/>
                  </a:cubicBezTo>
                  <a:cubicBezTo>
                    <a:pt x="902211" y="637540"/>
                    <a:pt x="907291" y="619941"/>
                    <a:pt x="907291" y="601980"/>
                  </a:cubicBezTo>
                  <a:cubicBezTo>
                    <a:pt x="907291" y="589028"/>
                    <a:pt x="905463" y="575464"/>
                    <a:pt x="899671" y="563880"/>
                  </a:cubicBezTo>
                  <a:cubicBezTo>
                    <a:pt x="884431" y="533400"/>
                    <a:pt x="856491" y="515620"/>
                    <a:pt x="831091" y="495300"/>
                  </a:cubicBezTo>
                  <a:cubicBezTo>
                    <a:pt x="644362" y="538391"/>
                    <a:pt x="662665" y="486451"/>
                    <a:pt x="602491" y="586740"/>
                  </a:cubicBezTo>
                  <a:cubicBezTo>
                    <a:pt x="596647" y="596480"/>
                    <a:pt x="592331" y="607060"/>
                    <a:pt x="587251" y="617220"/>
                  </a:cubicBezTo>
                  <a:cubicBezTo>
                    <a:pt x="626521" y="656490"/>
                    <a:pt x="623362" y="666254"/>
                    <a:pt x="709171" y="617220"/>
                  </a:cubicBezTo>
                  <a:cubicBezTo>
                    <a:pt x="720416" y="610794"/>
                    <a:pt x="714251" y="591820"/>
                    <a:pt x="716791" y="579120"/>
                  </a:cubicBezTo>
                  <a:cubicBezTo>
                    <a:pt x="710823" y="559226"/>
                    <a:pt x="705308" y="486040"/>
                    <a:pt x="663451" y="480060"/>
                  </a:cubicBezTo>
                  <a:cubicBezTo>
                    <a:pt x="638181" y="476450"/>
                    <a:pt x="612651" y="485140"/>
                    <a:pt x="587251" y="487680"/>
                  </a:cubicBezTo>
                  <a:cubicBezTo>
                    <a:pt x="552806" y="530736"/>
                    <a:pt x="540262" y="528006"/>
                    <a:pt x="564391" y="594360"/>
                  </a:cubicBezTo>
                  <a:cubicBezTo>
                    <a:pt x="567521" y="602967"/>
                    <a:pt x="579631" y="604520"/>
                    <a:pt x="587251" y="609600"/>
                  </a:cubicBezTo>
                  <a:cubicBezTo>
                    <a:pt x="597411" y="604520"/>
                    <a:pt x="611129" y="603603"/>
                    <a:pt x="617731" y="594360"/>
                  </a:cubicBezTo>
                  <a:cubicBezTo>
                    <a:pt x="625259" y="583821"/>
                    <a:pt x="625351" y="569212"/>
                    <a:pt x="625351" y="556260"/>
                  </a:cubicBezTo>
                  <a:cubicBezTo>
                    <a:pt x="625351" y="494779"/>
                    <a:pt x="638042" y="426148"/>
                    <a:pt x="587251" y="381000"/>
                  </a:cubicBezTo>
                  <a:cubicBezTo>
                    <a:pt x="577028" y="371913"/>
                    <a:pt x="561851" y="370840"/>
                    <a:pt x="549151" y="365760"/>
                  </a:cubicBezTo>
                  <a:cubicBezTo>
                    <a:pt x="535884" y="373720"/>
                    <a:pt x="492267" y="398113"/>
                    <a:pt x="480571" y="411480"/>
                  </a:cubicBezTo>
                  <a:cubicBezTo>
                    <a:pt x="420680" y="479926"/>
                    <a:pt x="474422" y="439554"/>
                    <a:pt x="495811" y="426720"/>
                  </a:cubicBezTo>
                  <a:cubicBezTo>
                    <a:pt x="521637" y="375069"/>
                    <a:pt x="564327" y="315378"/>
                    <a:pt x="518671" y="251460"/>
                  </a:cubicBezTo>
                  <a:cubicBezTo>
                    <a:pt x="505302" y="232744"/>
                    <a:pt x="472951" y="256540"/>
                    <a:pt x="450091" y="259080"/>
                  </a:cubicBezTo>
                  <a:cubicBezTo>
                    <a:pt x="437391" y="269240"/>
                    <a:pt x="422796" y="277404"/>
                    <a:pt x="411991" y="289560"/>
                  </a:cubicBezTo>
                  <a:cubicBezTo>
                    <a:pt x="402151" y="300630"/>
                    <a:pt x="378658" y="338133"/>
                    <a:pt x="389131" y="327660"/>
                  </a:cubicBezTo>
                  <a:cubicBezTo>
                    <a:pt x="404581" y="312210"/>
                    <a:pt x="414531" y="292100"/>
                    <a:pt x="427231" y="274320"/>
                  </a:cubicBezTo>
                  <a:cubicBezTo>
                    <a:pt x="437467" y="223139"/>
                    <a:pt x="451170" y="176021"/>
                    <a:pt x="419611" y="121920"/>
                  </a:cubicBezTo>
                  <a:cubicBezTo>
                    <a:pt x="412148" y="109127"/>
                    <a:pt x="394211" y="137160"/>
                    <a:pt x="381511" y="144780"/>
                  </a:cubicBezTo>
                  <a:cubicBezTo>
                    <a:pt x="376431" y="157480"/>
                    <a:pt x="372388" y="170646"/>
                    <a:pt x="366271" y="182880"/>
                  </a:cubicBezTo>
                  <a:cubicBezTo>
                    <a:pt x="362175" y="191071"/>
                    <a:pt x="352827" y="214720"/>
                    <a:pt x="351031" y="205740"/>
                  </a:cubicBezTo>
                  <a:cubicBezTo>
                    <a:pt x="347015" y="185660"/>
                    <a:pt x="356111" y="165100"/>
                    <a:pt x="358651" y="144780"/>
                  </a:cubicBezTo>
                  <a:cubicBezTo>
                    <a:pt x="356111" y="127000"/>
                    <a:pt x="360994" y="106384"/>
                    <a:pt x="351031" y="91440"/>
                  </a:cubicBezTo>
                  <a:cubicBezTo>
                    <a:pt x="346576" y="84757"/>
                    <a:pt x="332743" y="92456"/>
                    <a:pt x="328171" y="99060"/>
                  </a:cubicBezTo>
                  <a:cubicBezTo>
                    <a:pt x="308774" y="127078"/>
                    <a:pt x="290716" y="157440"/>
                    <a:pt x="282451" y="190500"/>
                  </a:cubicBezTo>
                  <a:cubicBezTo>
                    <a:pt x="279911" y="200660"/>
                    <a:pt x="266453" y="214696"/>
                    <a:pt x="274831" y="220980"/>
                  </a:cubicBezTo>
                  <a:cubicBezTo>
                    <a:pt x="285192" y="228751"/>
                    <a:pt x="300231" y="215900"/>
                    <a:pt x="312931" y="213360"/>
                  </a:cubicBezTo>
                  <a:cubicBezTo>
                    <a:pt x="330711" y="190500"/>
                    <a:pt x="391104" y="129880"/>
                    <a:pt x="366271" y="144780"/>
                  </a:cubicBezTo>
                  <a:cubicBezTo>
                    <a:pt x="353571" y="152400"/>
                    <a:pt x="339477" y="158073"/>
                    <a:pt x="328171" y="167640"/>
                  </a:cubicBezTo>
                  <a:cubicBezTo>
                    <a:pt x="306234" y="186202"/>
                    <a:pt x="285608" y="206524"/>
                    <a:pt x="267211" y="228600"/>
                  </a:cubicBezTo>
                  <a:cubicBezTo>
                    <a:pt x="239758" y="261544"/>
                    <a:pt x="223090" y="284351"/>
                    <a:pt x="191011" y="312420"/>
                  </a:cubicBezTo>
                  <a:cubicBezTo>
                    <a:pt x="184119" y="318451"/>
                    <a:pt x="175771" y="322580"/>
                    <a:pt x="168151" y="327660"/>
                  </a:cubicBezTo>
                  <a:cubicBezTo>
                    <a:pt x="137020" y="374356"/>
                    <a:pt x="160796" y="340741"/>
                    <a:pt x="175771" y="304800"/>
                  </a:cubicBezTo>
                  <a:cubicBezTo>
                    <a:pt x="227341" y="181031"/>
                    <a:pt x="151008" y="339087"/>
                    <a:pt x="213871" y="213360"/>
                  </a:cubicBezTo>
                  <a:cubicBezTo>
                    <a:pt x="219859" y="177434"/>
                    <a:pt x="220017" y="168988"/>
                    <a:pt x="229111" y="137160"/>
                  </a:cubicBezTo>
                  <a:cubicBezTo>
                    <a:pt x="231318" y="129437"/>
                    <a:pt x="241186" y="107617"/>
                    <a:pt x="236731" y="114300"/>
                  </a:cubicBezTo>
                  <a:cubicBezTo>
                    <a:pt x="227280" y="128477"/>
                    <a:pt x="223642" y="146061"/>
                    <a:pt x="213871" y="160020"/>
                  </a:cubicBezTo>
                  <a:cubicBezTo>
                    <a:pt x="205631" y="171791"/>
                    <a:pt x="173231" y="180340"/>
                    <a:pt x="183391" y="190500"/>
                  </a:cubicBezTo>
                  <a:cubicBezTo>
                    <a:pt x="193864" y="200973"/>
                    <a:pt x="208791" y="175260"/>
                    <a:pt x="221491" y="167640"/>
                  </a:cubicBezTo>
                  <a:cubicBezTo>
                    <a:pt x="229111" y="157480"/>
                    <a:pt x="235371" y="146140"/>
                    <a:pt x="244351" y="137160"/>
                  </a:cubicBezTo>
                  <a:cubicBezTo>
                    <a:pt x="276157" y="105354"/>
                    <a:pt x="272113" y="127356"/>
                    <a:pt x="290071" y="91440"/>
                  </a:cubicBezTo>
                  <a:cubicBezTo>
                    <a:pt x="293663" y="84256"/>
                    <a:pt x="303371" y="74260"/>
                    <a:pt x="297691" y="68580"/>
                  </a:cubicBezTo>
                  <a:cubicBezTo>
                    <a:pt x="292011" y="62900"/>
                    <a:pt x="282451" y="73660"/>
                    <a:pt x="274831" y="76200"/>
                  </a:cubicBezTo>
                  <a:cubicBezTo>
                    <a:pt x="262131" y="91440"/>
                    <a:pt x="250759" y="107892"/>
                    <a:pt x="236731" y="121920"/>
                  </a:cubicBezTo>
                  <a:cubicBezTo>
                    <a:pt x="227751" y="130900"/>
                    <a:pt x="214516" y="135137"/>
                    <a:pt x="206251" y="144780"/>
                  </a:cubicBezTo>
                  <a:cubicBezTo>
                    <a:pt x="198859" y="153405"/>
                    <a:pt x="197613" y="166017"/>
                    <a:pt x="191011" y="175260"/>
                  </a:cubicBezTo>
                  <a:cubicBezTo>
                    <a:pt x="184747" y="184029"/>
                    <a:pt x="157696" y="200734"/>
                    <a:pt x="168151" y="198120"/>
                  </a:cubicBezTo>
                  <a:cubicBezTo>
                    <a:pt x="188018" y="193153"/>
                    <a:pt x="203711" y="177800"/>
                    <a:pt x="221491" y="167640"/>
                  </a:cubicBezTo>
                  <a:cubicBezTo>
                    <a:pt x="226571" y="154940"/>
                    <a:pt x="236731" y="143218"/>
                    <a:pt x="236731" y="129540"/>
                  </a:cubicBezTo>
                  <a:cubicBezTo>
                    <a:pt x="236731" y="120382"/>
                    <a:pt x="225776" y="144306"/>
                    <a:pt x="221491" y="152400"/>
                  </a:cubicBezTo>
                  <a:cubicBezTo>
                    <a:pt x="202889" y="187537"/>
                    <a:pt x="180723" y="221363"/>
                    <a:pt x="168151" y="259080"/>
                  </a:cubicBezTo>
                  <a:cubicBezTo>
                    <a:pt x="156331" y="294541"/>
                    <a:pt x="126509" y="386313"/>
                    <a:pt x="114811" y="403860"/>
                  </a:cubicBezTo>
                  <a:cubicBezTo>
                    <a:pt x="91356" y="439043"/>
                    <a:pt x="104283" y="418867"/>
                    <a:pt x="76711" y="464820"/>
                  </a:cubicBezTo>
                  <a:cubicBezTo>
                    <a:pt x="81791" y="482600"/>
                    <a:pt x="78876" y="505085"/>
                    <a:pt x="91951" y="518160"/>
                  </a:cubicBezTo>
                  <a:cubicBezTo>
                    <a:pt x="98427" y="524636"/>
                    <a:pt x="101868" y="502752"/>
                    <a:pt x="107191" y="495300"/>
                  </a:cubicBezTo>
                  <a:cubicBezTo>
                    <a:pt x="114573" y="484966"/>
                    <a:pt x="123750" y="475847"/>
                    <a:pt x="130051" y="464820"/>
                  </a:cubicBezTo>
                  <a:cubicBezTo>
                    <a:pt x="144140" y="440164"/>
                    <a:pt x="179073" y="362406"/>
                    <a:pt x="168151" y="388620"/>
                  </a:cubicBezTo>
                  <a:lnTo>
                    <a:pt x="130051" y="480060"/>
                  </a:lnTo>
                  <a:cubicBezTo>
                    <a:pt x="127511" y="495300"/>
                    <a:pt x="126676" y="510924"/>
                    <a:pt x="122431" y="525780"/>
                  </a:cubicBezTo>
                  <a:cubicBezTo>
                    <a:pt x="116469" y="546647"/>
                    <a:pt x="102263" y="565206"/>
                    <a:pt x="99571" y="586740"/>
                  </a:cubicBezTo>
                  <a:lnTo>
                    <a:pt x="107191" y="647700"/>
                  </a:lnTo>
                  <a:cubicBezTo>
                    <a:pt x="138620" y="628843"/>
                    <a:pt x="165634" y="615289"/>
                    <a:pt x="191011" y="586740"/>
                  </a:cubicBezTo>
                  <a:cubicBezTo>
                    <a:pt x="198558" y="578250"/>
                    <a:pt x="199649" y="565503"/>
                    <a:pt x="206251" y="556260"/>
                  </a:cubicBezTo>
                  <a:cubicBezTo>
                    <a:pt x="212515" y="547491"/>
                    <a:pt x="222847" y="542169"/>
                    <a:pt x="229111" y="533400"/>
                  </a:cubicBezTo>
                  <a:cubicBezTo>
                    <a:pt x="235713" y="524157"/>
                    <a:pt x="238715" y="512783"/>
                    <a:pt x="244351" y="502920"/>
                  </a:cubicBezTo>
                  <a:cubicBezTo>
                    <a:pt x="248895" y="494969"/>
                    <a:pt x="254511" y="487680"/>
                    <a:pt x="259591" y="480060"/>
                  </a:cubicBezTo>
                  <a:cubicBezTo>
                    <a:pt x="257051" y="492760"/>
                    <a:pt x="257231" y="506325"/>
                    <a:pt x="251971" y="518160"/>
                  </a:cubicBezTo>
                  <a:cubicBezTo>
                    <a:pt x="207562" y="618081"/>
                    <a:pt x="244780" y="485966"/>
                    <a:pt x="221491" y="579120"/>
                  </a:cubicBezTo>
                  <a:cubicBezTo>
                    <a:pt x="224031" y="607060"/>
                    <a:pt x="223233" y="635508"/>
                    <a:pt x="229111" y="662940"/>
                  </a:cubicBezTo>
                  <a:cubicBezTo>
                    <a:pt x="231030" y="671895"/>
                    <a:pt x="237025" y="680305"/>
                    <a:pt x="244351" y="685800"/>
                  </a:cubicBezTo>
                  <a:cubicBezTo>
                    <a:pt x="284111" y="715620"/>
                    <a:pt x="286699" y="704431"/>
                    <a:pt x="328171" y="716280"/>
                  </a:cubicBezTo>
                  <a:cubicBezTo>
                    <a:pt x="495588" y="764113"/>
                    <a:pt x="396934" y="745520"/>
                    <a:pt x="495811" y="762000"/>
                  </a:cubicBezTo>
                  <a:cubicBezTo>
                    <a:pt x="480571" y="767080"/>
                    <a:pt x="466049" y="775399"/>
                    <a:pt x="450091" y="777240"/>
                  </a:cubicBezTo>
                  <a:cubicBezTo>
                    <a:pt x="280916" y="796760"/>
                    <a:pt x="327279" y="740479"/>
                    <a:pt x="282451" y="807720"/>
                  </a:cubicBezTo>
                  <a:cubicBezTo>
                    <a:pt x="304549" y="815086"/>
                    <a:pt x="329695" y="828548"/>
                    <a:pt x="351031" y="800100"/>
                  </a:cubicBezTo>
                  <a:cubicBezTo>
                    <a:pt x="356526" y="792774"/>
                    <a:pt x="336859" y="787756"/>
                    <a:pt x="328171" y="784860"/>
                  </a:cubicBezTo>
                  <a:cubicBezTo>
                    <a:pt x="313514" y="779974"/>
                    <a:pt x="297691" y="779780"/>
                    <a:pt x="282451" y="777240"/>
                  </a:cubicBezTo>
                  <a:cubicBezTo>
                    <a:pt x="268684" y="778770"/>
                    <a:pt x="206488" y="782581"/>
                    <a:pt x="183391" y="792480"/>
                  </a:cubicBezTo>
                  <a:cubicBezTo>
                    <a:pt x="174973" y="796088"/>
                    <a:pt x="168151" y="802640"/>
                    <a:pt x="160531" y="807720"/>
                  </a:cubicBezTo>
                  <a:cubicBezTo>
                    <a:pt x="276916" y="846515"/>
                    <a:pt x="181318" y="817532"/>
                    <a:pt x="480571" y="807720"/>
                  </a:cubicBezTo>
                  <a:cubicBezTo>
                    <a:pt x="536479" y="805887"/>
                    <a:pt x="592331" y="802640"/>
                    <a:pt x="648211" y="800100"/>
                  </a:cubicBezTo>
                  <a:cubicBezTo>
                    <a:pt x="761916" y="775735"/>
                    <a:pt x="729175" y="802956"/>
                    <a:pt x="770131" y="762000"/>
                  </a:cubicBezTo>
                </a:path>
              </a:pathLst>
            </a:custGeom>
            <a:noFill/>
            <a:ln w="15875" cap="flat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 rot="-5400000" flipH="1">
              <a:off x="3250435" y="2375810"/>
              <a:ext cx="1275172" cy="1080315"/>
            </a:xfrm>
            <a:custGeom>
              <a:avLst/>
              <a:gdLst/>
              <a:ahLst/>
              <a:cxnLst/>
              <a:rect l="0" t="0" r="0" b="0"/>
              <a:pathLst>
                <a:path w="1283132" h="838200" extrusionOk="0">
                  <a:moveTo>
                    <a:pt x="328171" y="0"/>
                  </a:moveTo>
                  <a:cubicBezTo>
                    <a:pt x="320551" y="17780"/>
                    <a:pt x="313962" y="36038"/>
                    <a:pt x="305311" y="53340"/>
                  </a:cubicBezTo>
                  <a:cubicBezTo>
                    <a:pt x="301215" y="61531"/>
                    <a:pt x="295394" y="68748"/>
                    <a:pt x="290071" y="76200"/>
                  </a:cubicBezTo>
                  <a:cubicBezTo>
                    <a:pt x="278389" y="92555"/>
                    <a:pt x="262233" y="111582"/>
                    <a:pt x="251971" y="129540"/>
                  </a:cubicBezTo>
                  <a:cubicBezTo>
                    <a:pt x="206916" y="208386"/>
                    <a:pt x="270531" y="109558"/>
                    <a:pt x="213871" y="190500"/>
                  </a:cubicBezTo>
                  <a:lnTo>
                    <a:pt x="168151" y="259080"/>
                  </a:lnTo>
                  <a:lnTo>
                    <a:pt x="152911" y="281940"/>
                  </a:lnTo>
                  <a:cubicBezTo>
                    <a:pt x="150371" y="292100"/>
                    <a:pt x="148168" y="302350"/>
                    <a:pt x="145291" y="312420"/>
                  </a:cubicBezTo>
                  <a:cubicBezTo>
                    <a:pt x="143084" y="320143"/>
                    <a:pt x="139619" y="327488"/>
                    <a:pt x="137671" y="335280"/>
                  </a:cubicBezTo>
                  <a:lnTo>
                    <a:pt x="122431" y="396240"/>
                  </a:lnTo>
                  <a:cubicBezTo>
                    <a:pt x="118918" y="420831"/>
                    <a:pt x="114785" y="472479"/>
                    <a:pt x="99571" y="495300"/>
                  </a:cubicBezTo>
                  <a:lnTo>
                    <a:pt x="84331" y="518160"/>
                  </a:lnTo>
                  <a:cubicBezTo>
                    <a:pt x="81890" y="527926"/>
                    <a:pt x="74557" y="560568"/>
                    <a:pt x="69091" y="571500"/>
                  </a:cubicBezTo>
                  <a:cubicBezTo>
                    <a:pt x="64995" y="579691"/>
                    <a:pt x="58931" y="586740"/>
                    <a:pt x="53851" y="594360"/>
                  </a:cubicBezTo>
                  <a:cubicBezTo>
                    <a:pt x="51311" y="657860"/>
                    <a:pt x="50458" y="721450"/>
                    <a:pt x="46231" y="784860"/>
                  </a:cubicBezTo>
                  <a:cubicBezTo>
                    <a:pt x="45369" y="797783"/>
                    <a:pt x="37181" y="835832"/>
                    <a:pt x="38611" y="822960"/>
                  </a:cubicBezTo>
                  <a:cubicBezTo>
                    <a:pt x="56748" y="659725"/>
                    <a:pt x="42098" y="761226"/>
                    <a:pt x="61471" y="693420"/>
                  </a:cubicBezTo>
                  <a:cubicBezTo>
                    <a:pt x="64348" y="683350"/>
                    <a:pt x="65414" y="672746"/>
                    <a:pt x="69091" y="662940"/>
                  </a:cubicBezTo>
                  <a:cubicBezTo>
                    <a:pt x="108923" y="556721"/>
                    <a:pt x="57866" y="719476"/>
                    <a:pt x="99571" y="594360"/>
                  </a:cubicBezTo>
                  <a:cubicBezTo>
                    <a:pt x="122099" y="526775"/>
                    <a:pt x="90287" y="597272"/>
                    <a:pt x="122431" y="541020"/>
                  </a:cubicBezTo>
                  <a:cubicBezTo>
                    <a:pt x="165968" y="464830"/>
                    <a:pt x="113145" y="555067"/>
                    <a:pt x="145291" y="480060"/>
                  </a:cubicBezTo>
                  <a:cubicBezTo>
                    <a:pt x="148899" y="471642"/>
                    <a:pt x="155451" y="464820"/>
                    <a:pt x="160531" y="457200"/>
                  </a:cubicBezTo>
                  <a:cubicBezTo>
                    <a:pt x="163071" y="447040"/>
                    <a:pt x="166559" y="437071"/>
                    <a:pt x="168151" y="426720"/>
                  </a:cubicBezTo>
                  <a:cubicBezTo>
                    <a:pt x="171648" y="403987"/>
                    <a:pt x="170599" y="380552"/>
                    <a:pt x="175771" y="358140"/>
                  </a:cubicBezTo>
                  <a:cubicBezTo>
                    <a:pt x="178325" y="347072"/>
                    <a:pt x="187023" y="338296"/>
                    <a:pt x="191011" y="327660"/>
                  </a:cubicBezTo>
                  <a:cubicBezTo>
                    <a:pt x="194688" y="317854"/>
                    <a:pt x="193947" y="306547"/>
                    <a:pt x="198631" y="297180"/>
                  </a:cubicBezTo>
                  <a:cubicBezTo>
                    <a:pt x="206822" y="280797"/>
                    <a:pt x="229111" y="251460"/>
                    <a:pt x="229111" y="251460"/>
                  </a:cubicBezTo>
                  <a:cubicBezTo>
                    <a:pt x="229571" y="249158"/>
                    <a:pt x="241040" y="188674"/>
                    <a:pt x="244351" y="182880"/>
                  </a:cubicBezTo>
                  <a:cubicBezTo>
                    <a:pt x="249698" y="173524"/>
                    <a:pt x="260312" y="168299"/>
                    <a:pt x="267211" y="160020"/>
                  </a:cubicBezTo>
                  <a:cubicBezTo>
                    <a:pt x="273074" y="152985"/>
                    <a:pt x="277371" y="144780"/>
                    <a:pt x="282451" y="137160"/>
                  </a:cubicBezTo>
                  <a:cubicBezTo>
                    <a:pt x="284991" y="127000"/>
                    <a:pt x="297476" y="114085"/>
                    <a:pt x="290071" y="106680"/>
                  </a:cubicBezTo>
                  <a:cubicBezTo>
                    <a:pt x="283595" y="100204"/>
                    <a:pt x="279685" y="121774"/>
                    <a:pt x="274831" y="129540"/>
                  </a:cubicBezTo>
                  <a:cubicBezTo>
                    <a:pt x="238088" y="188328"/>
                    <a:pt x="267159" y="147390"/>
                    <a:pt x="229111" y="198120"/>
                  </a:cubicBezTo>
                  <a:cubicBezTo>
                    <a:pt x="226571" y="205740"/>
                    <a:pt x="225476" y="214006"/>
                    <a:pt x="221491" y="220980"/>
                  </a:cubicBezTo>
                  <a:cubicBezTo>
                    <a:pt x="215190" y="232007"/>
                    <a:pt x="206013" y="241126"/>
                    <a:pt x="198631" y="251460"/>
                  </a:cubicBezTo>
                  <a:cubicBezTo>
                    <a:pt x="193308" y="258912"/>
                    <a:pt x="187935" y="266369"/>
                    <a:pt x="183391" y="274320"/>
                  </a:cubicBezTo>
                  <a:cubicBezTo>
                    <a:pt x="177755" y="284183"/>
                    <a:pt x="174967" y="295713"/>
                    <a:pt x="168151" y="304800"/>
                  </a:cubicBezTo>
                  <a:cubicBezTo>
                    <a:pt x="159530" y="316295"/>
                    <a:pt x="146292" y="323785"/>
                    <a:pt x="137671" y="335280"/>
                  </a:cubicBezTo>
                  <a:cubicBezTo>
                    <a:pt x="120823" y="357744"/>
                    <a:pt x="124620" y="365732"/>
                    <a:pt x="114811" y="388620"/>
                  </a:cubicBezTo>
                  <a:cubicBezTo>
                    <a:pt x="110336" y="399061"/>
                    <a:pt x="103559" y="408464"/>
                    <a:pt x="99571" y="419100"/>
                  </a:cubicBezTo>
                  <a:cubicBezTo>
                    <a:pt x="95894" y="428906"/>
                    <a:pt x="96635" y="440213"/>
                    <a:pt x="91951" y="449580"/>
                  </a:cubicBezTo>
                  <a:cubicBezTo>
                    <a:pt x="86271" y="460939"/>
                    <a:pt x="76711" y="469900"/>
                    <a:pt x="69091" y="480060"/>
                  </a:cubicBezTo>
                  <a:cubicBezTo>
                    <a:pt x="66551" y="487680"/>
                    <a:pt x="65063" y="495736"/>
                    <a:pt x="61471" y="502920"/>
                  </a:cubicBezTo>
                  <a:cubicBezTo>
                    <a:pt x="57375" y="511111"/>
                    <a:pt x="49839" y="517362"/>
                    <a:pt x="46231" y="525780"/>
                  </a:cubicBezTo>
                  <a:cubicBezTo>
                    <a:pt x="42106" y="535406"/>
                    <a:pt x="41488" y="546190"/>
                    <a:pt x="38611" y="556260"/>
                  </a:cubicBezTo>
                  <a:cubicBezTo>
                    <a:pt x="36404" y="563983"/>
                    <a:pt x="33531" y="571500"/>
                    <a:pt x="30991" y="579120"/>
                  </a:cubicBezTo>
                  <a:cubicBezTo>
                    <a:pt x="36071" y="642620"/>
                    <a:pt x="37624" y="706501"/>
                    <a:pt x="46231" y="769620"/>
                  </a:cubicBezTo>
                  <a:cubicBezTo>
                    <a:pt x="47316" y="777579"/>
                    <a:pt x="51031" y="754281"/>
                    <a:pt x="53851" y="746760"/>
                  </a:cubicBezTo>
                  <a:cubicBezTo>
                    <a:pt x="58654" y="733953"/>
                    <a:pt x="62974" y="720894"/>
                    <a:pt x="69091" y="708660"/>
                  </a:cubicBezTo>
                  <a:cubicBezTo>
                    <a:pt x="78282" y="690279"/>
                    <a:pt x="95102" y="665834"/>
                    <a:pt x="107191" y="647700"/>
                  </a:cubicBezTo>
                  <a:cubicBezTo>
                    <a:pt x="112271" y="629920"/>
                    <a:pt x="118196" y="612360"/>
                    <a:pt x="122431" y="594360"/>
                  </a:cubicBezTo>
                  <a:cubicBezTo>
                    <a:pt x="128364" y="569146"/>
                    <a:pt x="131389" y="543290"/>
                    <a:pt x="137671" y="518160"/>
                  </a:cubicBezTo>
                  <a:cubicBezTo>
                    <a:pt x="142751" y="497840"/>
                    <a:pt x="145132" y="476647"/>
                    <a:pt x="152911" y="457200"/>
                  </a:cubicBezTo>
                  <a:cubicBezTo>
                    <a:pt x="157991" y="444500"/>
                    <a:pt x="163477" y="431955"/>
                    <a:pt x="168151" y="419100"/>
                  </a:cubicBezTo>
                  <a:cubicBezTo>
                    <a:pt x="189914" y="359251"/>
                    <a:pt x="172412" y="389848"/>
                    <a:pt x="198631" y="350520"/>
                  </a:cubicBezTo>
                  <a:cubicBezTo>
                    <a:pt x="217076" y="221408"/>
                    <a:pt x="188591" y="380641"/>
                    <a:pt x="236731" y="236220"/>
                  </a:cubicBezTo>
                  <a:cubicBezTo>
                    <a:pt x="239271" y="228600"/>
                    <a:pt x="242144" y="221083"/>
                    <a:pt x="244351" y="213360"/>
                  </a:cubicBezTo>
                  <a:cubicBezTo>
                    <a:pt x="247228" y="203290"/>
                    <a:pt x="247846" y="192506"/>
                    <a:pt x="251971" y="182880"/>
                  </a:cubicBezTo>
                  <a:cubicBezTo>
                    <a:pt x="255579" y="174462"/>
                    <a:pt x="263115" y="168211"/>
                    <a:pt x="267211" y="160020"/>
                  </a:cubicBezTo>
                  <a:cubicBezTo>
                    <a:pt x="270803" y="152836"/>
                    <a:pt x="270376" y="143843"/>
                    <a:pt x="274831" y="137160"/>
                  </a:cubicBezTo>
                  <a:cubicBezTo>
                    <a:pt x="280809" y="128194"/>
                    <a:pt x="291075" y="122806"/>
                    <a:pt x="297691" y="114300"/>
                  </a:cubicBezTo>
                  <a:cubicBezTo>
                    <a:pt x="308936" y="99842"/>
                    <a:pt x="318011" y="83820"/>
                    <a:pt x="328171" y="68580"/>
                  </a:cubicBezTo>
                  <a:lnTo>
                    <a:pt x="343411" y="45720"/>
                  </a:lnTo>
                  <a:cubicBezTo>
                    <a:pt x="348491" y="53340"/>
                    <a:pt x="354555" y="60389"/>
                    <a:pt x="358651" y="68580"/>
                  </a:cubicBezTo>
                  <a:cubicBezTo>
                    <a:pt x="362243" y="75764"/>
                    <a:pt x="361129" y="85270"/>
                    <a:pt x="366271" y="91440"/>
                  </a:cubicBezTo>
                  <a:cubicBezTo>
                    <a:pt x="386967" y="116276"/>
                    <a:pt x="416918" y="133121"/>
                    <a:pt x="434851" y="160020"/>
                  </a:cubicBezTo>
                  <a:cubicBezTo>
                    <a:pt x="439931" y="167640"/>
                    <a:pt x="443615" y="176404"/>
                    <a:pt x="450091" y="182880"/>
                  </a:cubicBezTo>
                  <a:cubicBezTo>
                    <a:pt x="456567" y="189356"/>
                    <a:pt x="466475" y="191644"/>
                    <a:pt x="472951" y="198120"/>
                  </a:cubicBezTo>
                  <a:cubicBezTo>
                    <a:pt x="481931" y="207100"/>
                    <a:pt x="486831" y="219620"/>
                    <a:pt x="495811" y="228600"/>
                  </a:cubicBezTo>
                  <a:cubicBezTo>
                    <a:pt x="502287" y="235076"/>
                    <a:pt x="512195" y="237364"/>
                    <a:pt x="518671" y="243840"/>
                  </a:cubicBezTo>
                  <a:cubicBezTo>
                    <a:pt x="527651" y="252820"/>
                    <a:pt x="532551" y="265340"/>
                    <a:pt x="541531" y="274320"/>
                  </a:cubicBezTo>
                  <a:cubicBezTo>
                    <a:pt x="548007" y="280796"/>
                    <a:pt x="557356" y="283697"/>
                    <a:pt x="564391" y="289560"/>
                  </a:cubicBezTo>
                  <a:cubicBezTo>
                    <a:pt x="602444" y="321271"/>
                    <a:pt x="569937" y="306649"/>
                    <a:pt x="610111" y="320040"/>
                  </a:cubicBezTo>
                  <a:cubicBezTo>
                    <a:pt x="557279" y="280416"/>
                    <a:pt x="599443" y="316484"/>
                    <a:pt x="556771" y="266700"/>
                  </a:cubicBezTo>
                  <a:cubicBezTo>
                    <a:pt x="549758" y="258518"/>
                    <a:pt x="529092" y="253479"/>
                    <a:pt x="533911" y="243840"/>
                  </a:cubicBezTo>
                  <a:cubicBezTo>
                    <a:pt x="538595" y="234473"/>
                    <a:pt x="554231" y="248920"/>
                    <a:pt x="564391" y="251460"/>
                  </a:cubicBezTo>
                  <a:cubicBezTo>
                    <a:pt x="579631" y="261620"/>
                    <a:pt x="594658" y="272106"/>
                    <a:pt x="610111" y="281940"/>
                  </a:cubicBezTo>
                  <a:cubicBezTo>
                    <a:pt x="622606" y="289891"/>
                    <a:pt x="635888" y="296585"/>
                    <a:pt x="648211" y="304800"/>
                  </a:cubicBezTo>
                  <a:cubicBezTo>
                    <a:pt x="677754" y="324495"/>
                    <a:pt x="662383" y="317144"/>
                    <a:pt x="693931" y="327660"/>
                  </a:cubicBezTo>
                  <a:cubicBezTo>
                    <a:pt x="676151" y="314960"/>
                    <a:pt x="659200" y="301011"/>
                    <a:pt x="640591" y="289560"/>
                  </a:cubicBezTo>
                  <a:cubicBezTo>
                    <a:pt x="626080" y="280630"/>
                    <a:pt x="609048" y="276151"/>
                    <a:pt x="594871" y="266700"/>
                  </a:cubicBezTo>
                  <a:cubicBezTo>
                    <a:pt x="585905" y="260722"/>
                    <a:pt x="581103" y="249626"/>
                    <a:pt x="572011" y="243840"/>
                  </a:cubicBezTo>
                  <a:cubicBezTo>
                    <a:pt x="552844" y="231643"/>
                    <a:pt x="531638" y="222967"/>
                    <a:pt x="511051" y="213360"/>
                  </a:cubicBezTo>
                  <a:cubicBezTo>
                    <a:pt x="470625" y="194494"/>
                    <a:pt x="449843" y="189720"/>
                    <a:pt x="411991" y="167640"/>
                  </a:cubicBezTo>
                  <a:cubicBezTo>
                    <a:pt x="396170" y="158411"/>
                    <a:pt x="379961" y="149329"/>
                    <a:pt x="366271" y="137160"/>
                  </a:cubicBezTo>
                  <a:cubicBezTo>
                    <a:pt x="356779" y="128723"/>
                    <a:pt x="352391" y="115660"/>
                    <a:pt x="343411" y="106680"/>
                  </a:cubicBezTo>
                  <a:cubicBezTo>
                    <a:pt x="283182" y="46451"/>
                    <a:pt x="339839" y="119022"/>
                    <a:pt x="290071" y="60960"/>
                  </a:cubicBezTo>
                  <a:cubicBezTo>
                    <a:pt x="281806" y="51317"/>
                    <a:pt x="258231" y="39460"/>
                    <a:pt x="267211" y="30480"/>
                  </a:cubicBezTo>
                  <a:cubicBezTo>
                    <a:pt x="276191" y="21500"/>
                    <a:pt x="287287" y="46057"/>
                    <a:pt x="297691" y="53340"/>
                  </a:cubicBezTo>
                  <a:cubicBezTo>
                    <a:pt x="312696" y="63844"/>
                    <a:pt x="328171" y="73660"/>
                    <a:pt x="343411" y="83820"/>
                  </a:cubicBezTo>
                  <a:lnTo>
                    <a:pt x="366271" y="99060"/>
                  </a:lnTo>
                  <a:cubicBezTo>
                    <a:pt x="363731" y="81280"/>
                    <a:pt x="347431" y="59745"/>
                    <a:pt x="358651" y="45720"/>
                  </a:cubicBezTo>
                  <a:cubicBezTo>
                    <a:pt x="367196" y="35039"/>
                    <a:pt x="384517" y="54843"/>
                    <a:pt x="396751" y="60960"/>
                  </a:cubicBezTo>
                  <a:cubicBezTo>
                    <a:pt x="409998" y="67584"/>
                    <a:pt x="422292" y="75970"/>
                    <a:pt x="434851" y="83820"/>
                  </a:cubicBezTo>
                  <a:cubicBezTo>
                    <a:pt x="435985" y="84529"/>
                    <a:pt x="488191" y="120804"/>
                    <a:pt x="488191" y="114300"/>
                  </a:cubicBezTo>
                  <a:cubicBezTo>
                    <a:pt x="488191" y="101600"/>
                    <a:pt x="468045" y="98822"/>
                    <a:pt x="457711" y="91440"/>
                  </a:cubicBezTo>
                  <a:cubicBezTo>
                    <a:pt x="406756" y="55044"/>
                    <a:pt x="462319" y="93744"/>
                    <a:pt x="411991" y="68580"/>
                  </a:cubicBezTo>
                  <a:cubicBezTo>
                    <a:pt x="403800" y="64484"/>
                    <a:pt x="397322" y="57436"/>
                    <a:pt x="389131" y="53340"/>
                  </a:cubicBezTo>
                  <a:cubicBezTo>
                    <a:pt x="381947" y="49748"/>
                    <a:pt x="373455" y="49312"/>
                    <a:pt x="366271" y="45720"/>
                  </a:cubicBezTo>
                  <a:cubicBezTo>
                    <a:pt x="358080" y="41624"/>
                    <a:pt x="340515" y="21792"/>
                    <a:pt x="343411" y="30480"/>
                  </a:cubicBezTo>
                  <a:cubicBezTo>
                    <a:pt x="346927" y="41029"/>
                    <a:pt x="384717" y="80910"/>
                    <a:pt x="396751" y="91440"/>
                  </a:cubicBezTo>
                  <a:cubicBezTo>
                    <a:pt x="408991" y="102150"/>
                    <a:pt x="421698" y="112354"/>
                    <a:pt x="434851" y="121920"/>
                  </a:cubicBezTo>
                  <a:cubicBezTo>
                    <a:pt x="459153" y="139594"/>
                    <a:pt x="488096" y="155174"/>
                    <a:pt x="511051" y="175260"/>
                  </a:cubicBezTo>
                  <a:cubicBezTo>
                    <a:pt x="521864" y="184722"/>
                    <a:pt x="531371" y="195580"/>
                    <a:pt x="541531" y="205740"/>
                  </a:cubicBezTo>
                  <a:cubicBezTo>
                    <a:pt x="538991" y="198120"/>
                    <a:pt x="538929" y="189152"/>
                    <a:pt x="533911" y="182880"/>
                  </a:cubicBezTo>
                  <a:cubicBezTo>
                    <a:pt x="518203" y="163245"/>
                    <a:pt x="464207" y="110449"/>
                    <a:pt x="480571" y="129540"/>
                  </a:cubicBezTo>
                  <a:cubicBezTo>
                    <a:pt x="511051" y="165100"/>
                    <a:pt x="543910" y="198752"/>
                    <a:pt x="572011" y="236220"/>
                  </a:cubicBezTo>
                  <a:cubicBezTo>
                    <a:pt x="587251" y="256540"/>
                    <a:pt x="599770" y="279219"/>
                    <a:pt x="617731" y="297180"/>
                  </a:cubicBezTo>
                  <a:cubicBezTo>
                    <a:pt x="635692" y="315141"/>
                    <a:pt x="660078" y="325617"/>
                    <a:pt x="678691" y="342900"/>
                  </a:cubicBezTo>
                  <a:cubicBezTo>
                    <a:pt x="702363" y="364881"/>
                    <a:pt x="733727" y="414191"/>
                    <a:pt x="762511" y="434340"/>
                  </a:cubicBezTo>
                  <a:cubicBezTo>
                    <a:pt x="773717" y="442184"/>
                    <a:pt x="787911" y="444500"/>
                    <a:pt x="800611" y="449580"/>
                  </a:cubicBezTo>
                  <a:cubicBezTo>
                    <a:pt x="808231" y="457200"/>
                    <a:pt x="829449" y="481406"/>
                    <a:pt x="823471" y="472440"/>
                  </a:cubicBezTo>
                  <a:cubicBezTo>
                    <a:pt x="777973" y="404193"/>
                    <a:pt x="802586" y="444876"/>
                    <a:pt x="762511" y="411480"/>
                  </a:cubicBezTo>
                  <a:cubicBezTo>
                    <a:pt x="754232" y="404581"/>
                    <a:pt x="747833" y="395633"/>
                    <a:pt x="739651" y="388620"/>
                  </a:cubicBezTo>
                  <a:cubicBezTo>
                    <a:pt x="656137" y="317037"/>
                    <a:pt x="778892" y="435481"/>
                    <a:pt x="663451" y="320040"/>
                  </a:cubicBezTo>
                  <a:cubicBezTo>
                    <a:pt x="653291" y="309880"/>
                    <a:pt x="681747" y="342905"/>
                    <a:pt x="693931" y="350520"/>
                  </a:cubicBezTo>
                  <a:cubicBezTo>
                    <a:pt x="714251" y="363220"/>
                    <a:pt x="736697" y="373026"/>
                    <a:pt x="754891" y="388620"/>
                  </a:cubicBezTo>
                  <a:cubicBezTo>
                    <a:pt x="906196" y="518310"/>
                    <a:pt x="707866" y="380130"/>
                    <a:pt x="846331" y="472440"/>
                  </a:cubicBezTo>
                  <a:cubicBezTo>
                    <a:pt x="841251" y="459740"/>
                    <a:pt x="839489" y="445137"/>
                    <a:pt x="831091" y="434340"/>
                  </a:cubicBezTo>
                  <a:cubicBezTo>
                    <a:pt x="821217" y="421644"/>
                    <a:pt x="745384" y="371083"/>
                    <a:pt x="739651" y="365760"/>
                  </a:cubicBezTo>
                  <a:cubicBezTo>
                    <a:pt x="719865" y="347387"/>
                    <a:pt x="705403" y="323892"/>
                    <a:pt x="686311" y="304800"/>
                  </a:cubicBezTo>
                  <a:cubicBezTo>
                    <a:pt x="672283" y="290772"/>
                    <a:pt x="654619" y="280728"/>
                    <a:pt x="640591" y="266700"/>
                  </a:cubicBezTo>
                  <a:cubicBezTo>
                    <a:pt x="629091" y="255200"/>
                    <a:pt x="621611" y="240100"/>
                    <a:pt x="610111" y="228600"/>
                  </a:cubicBezTo>
                  <a:cubicBezTo>
                    <a:pt x="603635" y="222124"/>
                    <a:pt x="587251" y="204202"/>
                    <a:pt x="587251" y="213360"/>
                  </a:cubicBezTo>
                  <a:cubicBezTo>
                    <a:pt x="587251" y="232833"/>
                    <a:pt x="630431" y="257387"/>
                    <a:pt x="640591" y="266700"/>
                  </a:cubicBezTo>
                  <a:cubicBezTo>
                    <a:pt x="727586" y="346446"/>
                    <a:pt x="671186" y="305979"/>
                    <a:pt x="747271" y="365760"/>
                  </a:cubicBezTo>
                  <a:cubicBezTo>
                    <a:pt x="767243" y="381453"/>
                    <a:pt x="822320" y="432614"/>
                    <a:pt x="808231" y="411480"/>
                  </a:cubicBezTo>
                  <a:cubicBezTo>
                    <a:pt x="803151" y="403860"/>
                    <a:pt x="798314" y="396072"/>
                    <a:pt x="792991" y="388620"/>
                  </a:cubicBezTo>
                  <a:cubicBezTo>
                    <a:pt x="785609" y="378286"/>
                    <a:pt x="777176" y="368707"/>
                    <a:pt x="770131" y="358140"/>
                  </a:cubicBezTo>
                  <a:cubicBezTo>
                    <a:pt x="767625" y="354381"/>
                    <a:pt x="739987" y="306273"/>
                    <a:pt x="732031" y="297180"/>
                  </a:cubicBezTo>
                  <a:cubicBezTo>
                    <a:pt x="720204" y="283663"/>
                    <a:pt x="707355" y="271012"/>
                    <a:pt x="693931" y="259080"/>
                  </a:cubicBezTo>
                  <a:cubicBezTo>
                    <a:pt x="684439" y="250643"/>
                    <a:pt x="659435" y="224172"/>
                    <a:pt x="663451" y="236220"/>
                  </a:cubicBezTo>
                  <a:cubicBezTo>
                    <a:pt x="669268" y="253672"/>
                    <a:pt x="748845" y="328226"/>
                    <a:pt x="754891" y="335280"/>
                  </a:cubicBezTo>
                  <a:cubicBezTo>
                    <a:pt x="769111" y="351870"/>
                    <a:pt x="778293" y="372452"/>
                    <a:pt x="792991" y="388620"/>
                  </a:cubicBezTo>
                  <a:cubicBezTo>
                    <a:pt x="829236" y="428489"/>
                    <a:pt x="874962" y="459815"/>
                    <a:pt x="907291" y="502920"/>
                  </a:cubicBezTo>
                  <a:cubicBezTo>
                    <a:pt x="922531" y="523240"/>
                    <a:pt x="938922" y="542746"/>
                    <a:pt x="953011" y="563880"/>
                  </a:cubicBezTo>
                  <a:cubicBezTo>
                    <a:pt x="993130" y="624058"/>
                    <a:pt x="941189" y="567298"/>
                    <a:pt x="991111" y="617220"/>
                  </a:cubicBezTo>
                  <a:cubicBezTo>
                    <a:pt x="986031" y="601980"/>
                    <a:pt x="982518" y="586124"/>
                    <a:pt x="975871" y="571500"/>
                  </a:cubicBezTo>
                  <a:cubicBezTo>
                    <a:pt x="951580" y="518060"/>
                    <a:pt x="931775" y="519784"/>
                    <a:pt x="991111" y="579120"/>
                  </a:cubicBezTo>
                  <a:cubicBezTo>
                    <a:pt x="1010203" y="598212"/>
                    <a:pt x="1030987" y="615593"/>
                    <a:pt x="1052071" y="632460"/>
                  </a:cubicBezTo>
                  <a:cubicBezTo>
                    <a:pt x="1069133" y="646110"/>
                    <a:pt x="1086538" y="659550"/>
                    <a:pt x="1105411" y="670560"/>
                  </a:cubicBezTo>
                  <a:cubicBezTo>
                    <a:pt x="1117560" y="677647"/>
                    <a:pt x="1150153" y="688014"/>
                    <a:pt x="1166371" y="693420"/>
                  </a:cubicBezTo>
                  <a:cubicBezTo>
                    <a:pt x="1142176" y="645030"/>
                    <a:pt x="1145056" y="638742"/>
                    <a:pt x="1097791" y="601980"/>
                  </a:cubicBezTo>
                  <a:cubicBezTo>
                    <a:pt x="1091451" y="597049"/>
                    <a:pt x="1082551" y="596900"/>
                    <a:pt x="1074931" y="594360"/>
                  </a:cubicBezTo>
                  <a:cubicBezTo>
                    <a:pt x="1089485" y="638021"/>
                    <a:pt x="1071512" y="598561"/>
                    <a:pt x="1113031" y="640080"/>
                  </a:cubicBezTo>
                  <a:cubicBezTo>
                    <a:pt x="1122011" y="649060"/>
                    <a:pt x="1126911" y="661580"/>
                    <a:pt x="1135891" y="670560"/>
                  </a:cubicBezTo>
                  <a:cubicBezTo>
                    <a:pt x="1142367" y="677036"/>
                    <a:pt x="1151716" y="679937"/>
                    <a:pt x="1158751" y="685800"/>
                  </a:cubicBezTo>
                  <a:cubicBezTo>
                    <a:pt x="1167030" y="692699"/>
                    <a:pt x="1170835" y="708660"/>
                    <a:pt x="1181611" y="708660"/>
                  </a:cubicBezTo>
                  <a:cubicBezTo>
                    <a:pt x="1190769" y="708660"/>
                    <a:pt x="1173991" y="690880"/>
                    <a:pt x="1166371" y="685800"/>
                  </a:cubicBezTo>
                  <a:cubicBezTo>
                    <a:pt x="1157657" y="679991"/>
                    <a:pt x="1146051" y="680720"/>
                    <a:pt x="1135891" y="678180"/>
                  </a:cubicBezTo>
                  <a:cubicBezTo>
                    <a:pt x="1166293" y="728851"/>
                    <a:pt x="1150942" y="712746"/>
                    <a:pt x="1204471" y="754380"/>
                  </a:cubicBezTo>
                  <a:cubicBezTo>
                    <a:pt x="1207585" y="756802"/>
                    <a:pt x="1263873" y="789838"/>
                    <a:pt x="1250191" y="800100"/>
                  </a:cubicBezTo>
                  <a:cubicBezTo>
                    <a:pt x="1235823" y="810876"/>
                    <a:pt x="1214567" y="795433"/>
                    <a:pt x="1196851" y="792480"/>
                  </a:cubicBezTo>
                  <a:cubicBezTo>
                    <a:pt x="1099805" y="776306"/>
                    <a:pt x="1236253" y="793471"/>
                    <a:pt x="1090171" y="777240"/>
                  </a:cubicBezTo>
                  <a:cubicBezTo>
                    <a:pt x="1062231" y="782320"/>
                    <a:pt x="1031751" y="779780"/>
                    <a:pt x="1006351" y="792480"/>
                  </a:cubicBezTo>
                  <a:cubicBezTo>
                    <a:pt x="994767" y="798272"/>
                    <a:pt x="1032164" y="796004"/>
                    <a:pt x="1044451" y="800100"/>
                  </a:cubicBezTo>
                  <a:cubicBezTo>
                    <a:pt x="1055227" y="803692"/>
                    <a:pt x="1064384" y="811121"/>
                    <a:pt x="1074931" y="815340"/>
                  </a:cubicBezTo>
                  <a:cubicBezTo>
                    <a:pt x="1089846" y="821306"/>
                    <a:pt x="1105411" y="825500"/>
                    <a:pt x="1120651" y="830580"/>
                  </a:cubicBezTo>
                  <a:cubicBezTo>
                    <a:pt x="1164114" y="816092"/>
                    <a:pt x="1149394" y="825545"/>
                    <a:pt x="1082551" y="807720"/>
                  </a:cubicBezTo>
                  <a:cubicBezTo>
                    <a:pt x="1064684" y="802955"/>
                    <a:pt x="1046991" y="797560"/>
                    <a:pt x="1029211" y="792480"/>
                  </a:cubicBezTo>
                  <a:cubicBezTo>
                    <a:pt x="1100331" y="789940"/>
                    <a:pt x="1172003" y="794064"/>
                    <a:pt x="1242571" y="784860"/>
                  </a:cubicBezTo>
                  <a:cubicBezTo>
                    <a:pt x="1249120" y="784006"/>
                    <a:pt x="1186849" y="763746"/>
                    <a:pt x="1181611" y="762000"/>
                  </a:cubicBezTo>
                  <a:lnTo>
                    <a:pt x="1273051" y="754380"/>
                  </a:lnTo>
                  <a:cubicBezTo>
                    <a:pt x="1240286" y="729806"/>
                    <a:pt x="1151131" y="739140"/>
                    <a:pt x="1151131" y="739140"/>
                  </a:cubicBezTo>
                  <a:lnTo>
                    <a:pt x="594871" y="746760"/>
                  </a:lnTo>
                  <a:cubicBezTo>
                    <a:pt x="571882" y="747478"/>
                    <a:pt x="640554" y="752199"/>
                    <a:pt x="663451" y="754380"/>
                  </a:cubicBezTo>
                  <a:cubicBezTo>
                    <a:pt x="693899" y="757280"/>
                    <a:pt x="724375" y="759931"/>
                    <a:pt x="754891" y="762000"/>
                  </a:cubicBezTo>
                  <a:cubicBezTo>
                    <a:pt x="1103448" y="785631"/>
                    <a:pt x="1265752" y="791500"/>
                    <a:pt x="937771" y="777240"/>
                  </a:cubicBezTo>
                  <a:lnTo>
                    <a:pt x="366271" y="784860"/>
                  </a:lnTo>
                  <a:cubicBezTo>
                    <a:pt x="358241" y="785066"/>
                    <a:pt x="351104" y="790172"/>
                    <a:pt x="343411" y="792480"/>
                  </a:cubicBezTo>
                  <a:cubicBezTo>
                    <a:pt x="325699" y="797793"/>
                    <a:pt x="307851" y="802640"/>
                    <a:pt x="290071" y="807720"/>
                  </a:cubicBezTo>
                  <a:cubicBezTo>
                    <a:pt x="512380" y="822541"/>
                    <a:pt x="516706" y="826033"/>
                    <a:pt x="846331" y="807720"/>
                  </a:cubicBezTo>
                  <a:cubicBezTo>
                    <a:pt x="857673" y="807090"/>
                    <a:pt x="827132" y="793807"/>
                    <a:pt x="815851" y="792480"/>
                  </a:cubicBezTo>
                  <a:cubicBezTo>
                    <a:pt x="740005" y="783557"/>
                    <a:pt x="663451" y="782320"/>
                    <a:pt x="587251" y="777240"/>
                  </a:cubicBezTo>
                  <a:lnTo>
                    <a:pt x="869191" y="769620"/>
                  </a:lnTo>
                  <a:cubicBezTo>
                    <a:pt x="889649" y="768711"/>
                    <a:pt x="910127" y="766291"/>
                    <a:pt x="930151" y="762000"/>
                  </a:cubicBezTo>
                  <a:cubicBezTo>
                    <a:pt x="945859" y="758634"/>
                    <a:pt x="960631" y="751840"/>
                    <a:pt x="975871" y="746760"/>
                  </a:cubicBezTo>
                  <a:cubicBezTo>
                    <a:pt x="978411" y="736600"/>
                    <a:pt x="990896" y="723685"/>
                    <a:pt x="983491" y="716280"/>
                  </a:cubicBezTo>
                  <a:cubicBezTo>
                    <a:pt x="972566" y="705355"/>
                    <a:pt x="952878" y="711897"/>
                    <a:pt x="937771" y="708660"/>
                  </a:cubicBezTo>
                  <a:cubicBezTo>
                    <a:pt x="917291" y="704271"/>
                    <a:pt x="897703" y="694912"/>
                    <a:pt x="876811" y="693420"/>
                  </a:cubicBezTo>
                  <a:cubicBezTo>
                    <a:pt x="790633" y="687264"/>
                    <a:pt x="704091" y="688340"/>
                    <a:pt x="617731" y="685800"/>
                  </a:cubicBezTo>
                  <a:cubicBezTo>
                    <a:pt x="579631" y="683260"/>
                    <a:pt x="541557" y="676062"/>
                    <a:pt x="503431" y="678180"/>
                  </a:cubicBezTo>
                  <a:cubicBezTo>
                    <a:pt x="494287" y="678688"/>
                    <a:pt x="471799" y="690788"/>
                    <a:pt x="480571" y="693420"/>
                  </a:cubicBezTo>
                  <a:cubicBezTo>
                    <a:pt x="512292" y="702936"/>
                    <a:pt x="546611" y="698500"/>
                    <a:pt x="579631" y="701040"/>
                  </a:cubicBezTo>
                  <a:cubicBezTo>
                    <a:pt x="620271" y="711200"/>
                    <a:pt x="660038" y="725910"/>
                    <a:pt x="701551" y="731520"/>
                  </a:cubicBezTo>
                  <a:cubicBezTo>
                    <a:pt x="829342" y="748789"/>
                    <a:pt x="820162" y="747422"/>
                    <a:pt x="899671" y="731520"/>
                  </a:cubicBezTo>
                  <a:cubicBezTo>
                    <a:pt x="872461" y="713380"/>
                    <a:pt x="823928" y="678294"/>
                    <a:pt x="792991" y="670560"/>
                  </a:cubicBezTo>
                  <a:cubicBezTo>
                    <a:pt x="753258" y="660627"/>
                    <a:pt x="711711" y="660400"/>
                    <a:pt x="671071" y="655320"/>
                  </a:cubicBezTo>
                  <a:cubicBezTo>
                    <a:pt x="615191" y="635000"/>
                    <a:pt x="559840" y="613163"/>
                    <a:pt x="503431" y="594360"/>
                  </a:cubicBezTo>
                  <a:cubicBezTo>
                    <a:pt x="445499" y="575049"/>
                    <a:pt x="385961" y="560753"/>
                    <a:pt x="328171" y="541020"/>
                  </a:cubicBezTo>
                  <a:cubicBezTo>
                    <a:pt x="281747" y="525168"/>
                    <a:pt x="236731" y="505460"/>
                    <a:pt x="191011" y="487680"/>
                  </a:cubicBezTo>
                  <a:cubicBezTo>
                    <a:pt x="185931" y="500380"/>
                    <a:pt x="166621" y="515613"/>
                    <a:pt x="175771" y="525780"/>
                  </a:cubicBezTo>
                  <a:cubicBezTo>
                    <a:pt x="206424" y="559838"/>
                    <a:pt x="331813" y="580071"/>
                    <a:pt x="366271" y="586740"/>
                  </a:cubicBezTo>
                  <a:cubicBezTo>
                    <a:pt x="409319" y="595072"/>
                    <a:pt x="452770" y="601231"/>
                    <a:pt x="495811" y="609600"/>
                  </a:cubicBezTo>
                  <a:cubicBezTo>
                    <a:pt x="544222" y="619013"/>
                    <a:pt x="591982" y="631747"/>
                    <a:pt x="640591" y="640080"/>
                  </a:cubicBezTo>
                  <a:cubicBezTo>
                    <a:pt x="680958" y="647000"/>
                    <a:pt x="722150" y="648361"/>
                    <a:pt x="762511" y="655320"/>
                  </a:cubicBezTo>
                  <a:cubicBezTo>
                    <a:pt x="1028003" y="701095"/>
                    <a:pt x="739429" y="662912"/>
                    <a:pt x="922531" y="685800"/>
                  </a:cubicBezTo>
                  <a:cubicBezTo>
                    <a:pt x="976761" y="672243"/>
                    <a:pt x="957230" y="683254"/>
                    <a:pt x="892051" y="655320"/>
                  </a:cubicBezTo>
                  <a:cubicBezTo>
                    <a:pt x="810843" y="620516"/>
                    <a:pt x="883400" y="636579"/>
                    <a:pt x="777751" y="624840"/>
                  </a:cubicBezTo>
                  <a:cubicBezTo>
                    <a:pt x="759971" y="619760"/>
                    <a:pt x="742543" y="613226"/>
                    <a:pt x="724411" y="609600"/>
                  </a:cubicBezTo>
                  <a:cubicBezTo>
                    <a:pt x="630626" y="590843"/>
                    <a:pt x="599365" y="609991"/>
                    <a:pt x="480571" y="624840"/>
                  </a:cubicBezTo>
                  <a:cubicBezTo>
                    <a:pt x="475491" y="635000"/>
                    <a:pt x="461739" y="644544"/>
                    <a:pt x="465331" y="655320"/>
                  </a:cubicBezTo>
                  <a:cubicBezTo>
                    <a:pt x="479116" y="696674"/>
                    <a:pt x="541875" y="706235"/>
                    <a:pt x="572011" y="716280"/>
                  </a:cubicBezTo>
                  <a:cubicBezTo>
                    <a:pt x="617731" y="713740"/>
                    <a:pt x="664426" y="718387"/>
                    <a:pt x="709171" y="708660"/>
                  </a:cubicBezTo>
                  <a:cubicBezTo>
                    <a:pt x="782808" y="692652"/>
                    <a:pt x="744930" y="583038"/>
                    <a:pt x="732031" y="548640"/>
                  </a:cubicBezTo>
                  <a:cubicBezTo>
                    <a:pt x="723202" y="525096"/>
                    <a:pt x="699075" y="510022"/>
                    <a:pt x="678691" y="495300"/>
                  </a:cubicBezTo>
                  <a:cubicBezTo>
                    <a:pt x="652890" y="476666"/>
                    <a:pt x="622504" y="465370"/>
                    <a:pt x="594871" y="449580"/>
                  </a:cubicBezTo>
                  <a:cubicBezTo>
                    <a:pt x="569153" y="434884"/>
                    <a:pt x="545836" y="415671"/>
                    <a:pt x="518671" y="403860"/>
                  </a:cubicBezTo>
                  <a:cubicBezTo>
                    <a:pt x="451032" y="374452"/>
                    <a:pt x="399169" y="369973"/>
                    <a:pt x="328171" y="358140"/>
                  </a:cubicBezTo>
                  <a:cubicBezTo>
                    <a:pt x="190916" y="372846"/>
                    <a:pt x="150173" y="343912"/>
                    <a:pt x="69091" y="411480"/>
                  </a:cubicBezTo>
                  <a:cubicBezTo>
                    <a:pt x="52534" y="425278"/>
                    <a:pt x="38611" y="441960"/>
                    <a:pt x="23371" y="457200"/>
                  </a:cubicBezTo>
                  <a:cubicBezTo>
                    <a:pt x="39086" y="483391"/>
                    <a:pt x="55629" y="517945"/>
                    <a:pt x="84331" y="533400"/>
                  </a:cubicBezTo>
                  <a:cubicBezTo>
                    <a:pt x="102773" y="543330"/>
                    <a:pt x="124971" y="543560"/>
                    <a:pt x="145291" y="548640"/>
                  </a:cubicBezTo>
                  <a:cubicBezTo>
                    <a:pt x="213148" y="541100"/>
                    <a:pt x="259785" y="557183"/>
                    <a:pt x="305311" y="518160"/>
                  </a:cubicBezTo>
                  <a:cubicBezTo>
                    <a:pt x="316220" y="508809"/>
                    <a:pt x="326440" y="498589"/>
                    <a:pt x="335791" y="487680"/>
                  </a:cubicBezTo>
                  <a:cubicBezTo>
                    <a:pt x="341751" y="480727"/>
                    <a:pt x="345951" y="472440"/>
                    <a:pt x="351031" y="464820"/>
                  </a:cubicBezTo>
                  <a:cubicBezTo>
                    <a:pt x="354964" y="445155"/>
                    <a:pt x="367418" y="408285"/>
                    <a:pt x="351031" y="388620"/>
                  </a:cubicBezTo>
                  <a:cubicBezTo>
                    <a:pt x="344327" y="380575"/>
                    <a:pt x="330711" y="383540"/>
                    <a:pt x="320551" y="381000"/>
                  </a:cubicBezTo>
                  <a:cubicBezTo>
                    <a:pt x="305311" y="406400"/>
                    <a:pt x="281123" y="428255"/>
                    <a:pt x="274831" y="457200"/>
                  </a:cubicBezTo>
                  <a:cubicBezTo>
                    <a:pt x="265606" y="499636"/>
                    <a:pt x="270648" y="566171"/>
                    <a:pt x="312931" y="594360"/>
                  </a:cubicBezTo>
                  <a:cubicBezTo>
                    <a:pt x="330988" y="606398"/>
                    <a:pt x="353571" y="609600"/>
                    <a:pt x="373891" y="617220"/>
                  </a:cubicBezTo>
                  <a:cubicBezTo>
                    <a:pt x="422151" y="609600"/>
                    <a:pt x="473424" y="612794"/>
                    <a:pt x="518671" y="594360"/>
                  </a:cubicBezTo>
                  <a:cubicBezTo>
                    <a:pt x="622638" y="552003"/>
                    <a:pt x="589303" y="411858"/>
                    <a:pt x="572011" y="335280"/>
                  </a:cubicBezTo>
                  <a:cubicBezTo>
                    <a:pt x="565881" y="308132"/>
                    <a:pt x="491431" y="282240"/>
                    <a:pt x="472951" y="274320"/>
                  </a:cubicBezTo>
                  <a:cubicBezTo>
                    <a:pt x="439931" y="276860"/>
                    <a:pt x="405842" y="273226"/>
                    <a:pt x="373891" y="281940"/>
                  </a:cubicBezTo>
                  <a:cubicBezTo>
                    <a:pt x="322386" y="295987"/>
                    <a:pt x="301292" y="324059"/>
                    <a:pt x="267211" y="358140"/>
                  </a:cubicBezTo>
                  <a:cubicBezTo>
                    <a:pt x="229188" y="453197"/>
                    <a:pt x="193337" y="510305"/>
                    <a:pt x="251971" y="632460"/>
                  </a:cubicBezTo>
                  <a:cubicBezTo>
                    <a:pt x="263017" y="655473"/>
                    <a:pt x="302771" y="627380"/>
                    <a:pt x="328171" y="624840"/>
                  </a:cubicBezTo>
                  <a:cubicBezTo>
                    <a:pt x="338331" y="614680"/>
                    <a:pt x="350937" y="606482"/>
                    <a:pt x="358651" y="594360"/>
                  </a:cubicBezTo>
                  <a:cubicBezTo>
                    <a:pt x="382388" y="557058"/>
                    <a:pt x="387420" y="514431"/>
                    <a:pt x="396751" y="472440"/>
                  </a:cubicBezTo>
                  <a:cubicBezTo>
                    <a:pt x="391671" y="449580"/>
                    <a:pt x="400567" y="417471"/>
                    <a:pt x="381511" y="403860"/>
                  </a:cubicBezTo>
                  <a:cubicBezTo>
                    <a:pt x="368276" y="394407"/>
                    <a:pt x="354291" y="422251"/>
                    <a:pt x="343411" y="434340"/>
                  </a:cubicBezTo>
                  <a:cubicBezTo>
                    <a:pt x="331158" y="447954"/>
                    <a:pt x="323091" y="464820"/>
                    <a:pt x="312931" y="480060"/>
                  </a:cubicBezTo>
                  <a:cubicBezTo>
                    <a:pt x="305311" y="505460"/>
                    <a:pt x="287670" y="529851"/>
                    <a:pt x="290071" y="556260"/>
                  </a:cubicBezTo>
                  <a:cubicBezTo>
                    <a:pt x="291019" y="566690"/>
                    <a:pt x="312724" y="570838"/>
                    <a:pt x="320551" y="563880"/>
                  </a:cubicBezTo>
                  <a:cubicBezTo>
                    <a:pt x="340096" y="546506"/>
                    <a:pt x="347456" y="518934"/>
                    <a:pt x="358651" y="495300"/>
                  </a:cubicBezTo>
                  <a:cubicBezTo>
                    <a:pt x="391450" y="426057"/>
                    <a:pt x="388656" y="421238"/>
                    <a:pt x="404371" y="350520"/>
                  </a:cubicBezTo>
                  <a:cubicBezTo>
                    <a:pt x="401831" y="317500"/>
                    <a:pt x="404783" y="283589"/>
                    <a:pt x="396751" y="251460"/>
                  </a:cubicBezTo>
                  <a:cubicBezTo>
                    <a:pt x="394137" y="241005"/>
                    <a:pt x="384458" y="226487"/>
                    <a:pt x="373891" y="228600"/>
                  </a:cubicBezTo>
                  <a:cubicBezTo>
                    <a:pt x="340475" y="235283"/>
                    <a:pt x="312931" y="259080"/>
                    <a:pt x="282451" y="274320"/>
                  </a:cubicBezTo>
                  <a:cubicBezTo>
                    <a:pt x="211055" y="399263"/>
                    <a:pt x="194333" y="400576"/>
                    <a:pt x="168151" y="510540"/>
                  </a:cubicBezTo>
                  <a:cubicBezTo>
                    <a:pt x="161573" y="538166"/>
                    <a:pt x="157991" y="566420"/>
                    <a:pt x="152911" y="594360"/>
                  </a:cubicBezTo>
                  <a:cubicBezTo>
                    <a:pt x="167304" y="615949"/>
                    <a:pt x="171769" y="628141"/>
                    <a:pt x="198631" y="640080"/>
                  </a:cubicBezTo>
                  <a:cubicBezTo>
                    <a:pt x="210466" y="645340"/>
                    <a:pt x="224031" y="645160"/>
                    <a:pt x="236731" y="647700"/>
                  </a:cubicBezTo>
                  <a:cubicBezTo>
                    <a:pt x="306257" y="610263"/>
                    <a:pt x="345037" y="615897"/>
                    <a:pt x="358651" y="541020"/>
                  </a:cubicBezTo>
                  <a:cubicBezTo>
                    <a:pt x="360524" y="530716"/>
                    <a:pt x="353571" y="520700"/>
                    <a:pt x="351031" y="510540"/>
                  </a:cubicBezTo>
                  <a:cubicBezTo>
                    <a:pt x="330711" y="523240"/>
                    <a:pt x="305281" y="530124"/>
                    <a:pt x="290071" y="548640"/>
                  </a:cubicBezTo>
                  <a:cubicBezTo>
                    <a:pt x="245800" y="602535"/>
                    <a:pt x="175771" y="723900"/>
                    <a:pt x="175771" y="723900"/>
                  </a:cubicBezTo>
                  <a:cubicBezTo>
                    <a:pt x="180851" y="759460"/>
                    <a:pt x="173566" y="799179"/>
                    <a:pt x="191011" y="830580"/>
                  </a:cubicBezTo>
                  <a:cubicBezTo>
                    <a:pt x="198204" y="843527"/>
                    <a:pt x="209515" y="806636"/>
                    <a:pt x="213871" y="792480"/>
                  </a:cubicBezTo>
                  <a:cubicBezTo>
                    <a:pt x="219893" y="772907"/>
                    <a:pt x="218377" y="751760"/>
                    <a:pt x="221491" y="731520"/>
                  </a:cubicBezTo>
                  <a:cubicBezTo>
                    <a:pt x="223460" y="718719"/>
                    <a:pt x="226571" y="706120"/>
                    <a:pt x="229111" y="693420"/>
                  </a:cubicBezTo>
                  <a:cubicBezTo>
                    <a:pt x="224031" y="673100"/>
                    <a:pt x="234816" y="632460"/>
                    <a:pt x="213871" y="632460"/>
                  </a:cubicBezTo>
                  <a:cubicBezTo>
                    <a:pt x="185134" y="632460"/>
                    <a:pt x="173231" y="673100"/>
                    <a:pt x="152911" y="693420"/>
                  </a:cubicBezTo>
                  <a:lnTo>
                    <a:pt x="114811" y="731520"/>
                  </a:lnTo>
                  <a:cubicBezTo>
                    <a:pt x="109731" y="749300"/>
                    <a:pt x="101245" y="766444"/>
                    <a:pt x="99571" y="784860"/>
                  </a:cubicBezTo>
                  <a:cubicBezTo>
                    <a:pt x="98623" y="795290"/>
                    <a:pt x="97256" y="818652"/>
                    <a:pt x="107191" y="815340"/>
                  </a:cubicBezTo>
                  <a:cubicBezTo>
                    <a:pt x="126011" y="809067"/>
                    <a:pt x="132591" y="784860"/>
                    <a:pt x="145291" y="769620"/>
                  </a:cubicBezTo>
                  <a:cubicBezTo>
                    <a:pt x="152911" y="749300"/>
                    <a:pt x="159804" y="728692"/>
                    <a:pt x="168151" y="708660"/>
                  </a:cubicBezTo>
                  <a:cubicBezTo>
                    <a:pt x="182479" y="674273"/>
                    <a:pt x="196860" y="664711"/>
                    <a:pt x="160531" y="701040"/>
                  </a:cubicBezTo>
                  <a:cubicBezTo>
                    <a:pt x="155451" y="721360"/>
                    <a:pt x="128535" y="749433"/>
                    <a:pt x="145291" y="762000"/>
                  </a:cubicBezTo>
                  <a:cubicBezTo>
                    <a:pt x="161161" y="773903"/>
                    <a:pt x="180007" y="740406"/>
                    <a:pt x="191011" y="723900"/>
                  </a:cubicBezTo>
                  <a:cubicBezTo>
                    <a:pt x="206186" y="701138"/>
                    <a:pt x="211331" y="673100"/>
                    <a:pt x="221491" y="647700"/>
                  </a:cubicBezTo>
                  <a:cubicBezTo>
                    <a:pt x="226430" y="588430"/>
                    <a:pt x="244035" y="467680"/>
                    <a:pt x="206251" y="419100"/>
                  </a:cubicBezTo>
                  <a:cubicBezTo>
                    <a:pt x="190893" y="399353"/>
                    <a:pt x="184555" y="464257"/>
                    <a:pt x="175771" y="487680"/>
                  </a:cubicBezTo>
                  <a:cubicBezTo>
                    <a:pt x="169278" y="504994"/>
                    <a:pt x="165611" y="523240"/>
                    <a:pt x="160531" y="541020"/>
                  </a:cubicBezTo>
                  <a:cubicBezTo>
                    <a:pt x="165611" y="563880"/>
                    <a:pt x="163723" y="589520"/>
                    <a:pt x="175771" y="609600"/>
                  </a:cubicBezTo>
                  <a:cubicBezTo>
                    <a:pt x="181159" y="618580"/>
                    <a:pt x="195900" y="618812"/>
                    <a:pt x="206251" y="617220"/>
                  </a:cubicBezTo>
                  <a:cubicBezTo>
                    <a:pt x="230067" y="613556"/>
                    <a:pt x="251971" y="601980"/>
                    <a:pt x="274831" y="594360"/>
                  </a:cubicBezTo>
                  <a:cubicBezTo>
                    <a:pt x="292611" y="574040"/>
                    <a:pt x="313194" y="555866"/>
                    <a:pt x="328171" y="533400"/>
                  </a:cubicBezTo>
                  <a:cubicBezTo>
                    <a:pt x="353338" y="495649"/>
                    <a:pt x="379968" y="422956"/>
                    <a:pt x="396751" y="381000"/>
                  </a:cubicBezTo>
                  <a:cubicBezTo>
                    <a:pt x="390187" y="354743"/>
                    <a:pt x="396686" y="263671"/>
                    <a:pt x="335791" y="281940"/>
                  </a:cubicBezTo>
                  <a:cubicBezTo>
                    <a:pt x="320213" y="286613"/>
                    <a:pt x="309191" y="300920"/>
                    <a:pt x="297691" y="312420"/>
                  </a:cubicBezTo>
                  <a:cubicBezTo>
                    <a:pt x="271676" y="338435"/>
                    <a:pt x="253551" y="371750"/>
                    <a:pt x="236731" y="403860"/>
                  </a:cubicBezTo>
                  <a:cubicBezTo>
                    <a:pt x="218283" y="439078"/>
                    <a:pt x="183391" y="510540"/>
                    <a:pt x="183391" y="510540"/>
                  </a:cubicBezTo>
                  <a:cubicBezTo>
                    <a:pt x="185931" y="525780"/>
                    <a:pt x="180086" y="545335"/>
                    <a:pt x="191011" y="556260"/>
                  </a:cubicBezTo>
                  <a:cubicBezTo>
                    <a:pt x="197487" y="562736"/>
                    <a:pt x="207395" y="547496"/>
                    <a:pt x="213871" y="541020"/>
                  </a:cubicBezTo>
                  <a:cubicBezTo>
                    <a:pt x="230430" y="524461"/>
                    <a:pt x="245880" y="506664"/>
                    <a:pt x="259591" y="487680"/>
                  </a:cubicBezTo>
                  <a:cubicBezTo>
                    <a:pt x="300697" y="430764"/>
                    <a:pt x="325250" y="381276"/>
                    <a:pt x="358651" y="320040"/>
                  </a:cubicBezTo>
                  <a:cubicBezTo>
                    <a:pt x="361191" y="292100"/>
                    <a:pt x="366271" y="264275"/>
                    <a:pt x="366271" y="236220"/>
                  </a:cubicBezTo>
                  <a:cubicBezTo>
                    <a:pt x="366271" y="220770"/>
                    <a:pt x="372852" y="196586"/>
                    <a:pt x="358651" y="190500"/>
                  </a:cubicBezTo>
                  <a:cubicBezTo>
                    <a:pt x="342990" y="183788"/>
                    <a:pt x="328171" y="205740"/>
                    <a:pt x="312931" y="213360"/>
                  </a:cubicBezTo>
                  <a:cubicBezTo>
                    <a:pt x="218238" y="376921"/>
                    <a:pt x="248691" y="305926"/>
                    <a:pt x="206251" y="419100"/>
                  </a:cubicBezTo>
                  <a:cubicBezTo>
                    <a:pt x="213871" y="429260"/>
                    <a:pt x="216658" y="447089"/>
                    <a:pt x="229111" y="449580"/>
                  </a:cubicBezTo>
                  <a:cubicBezTo>
                    <a:pt x="238091" y="451376"/>
                    <a:pt x="241221" y="435327"/>
                    <a:pt x="244351" y="426720"/>
                  </a:cubicBezTo>
                  <a:cubicBezTo>
                    <a:pt x="251509" y="407036"/>
                    <a:pt x="251196" y="384949"/>
                    <a:pt x="259591" y="365760"/>
                  </a:cubicBezTo>
                  <a:cubicBezTo>
                    <a:pt x="269196" y="343807"/>
                    <a:pt x="286975" y="326233"/>
                    <a:pt x="297691" y="304800"/>
                  </a:cubicBezTo>
                  <a:cubicBezTo>
                    <a:pt x="307396" y="285389"/>
                    <a:pt x="313688" y="264428"/>
                    <a:pt x="320551" y="243840"/>
                  </a:cubicBezTo>
                  <a:cubicBezTo>
                    <a:pt x="323863" y="233905"/>
                    <a:pt x="333559" y="204380"/>
                    <a:pt x="328171" y="213360"/>
                  </a:cubicBezTo>
                  <a:cubicBezTo>
                    <a:pt x="315300" y="234811"/>
                    <a:pt x="307851" y="259080"/>
                    <a:pt x="297691" y="281940"/>
                  </a:cubicBezTo>
                  <a:cubicBezTo>
                    <a:pt x="295151" y="304800"/>
                    <a:pt x="288432" y="327578"/>
                    <a:pt x="290071" y="350520"/>
                  </a:cubicBezTo>
                  <a:cubicBezTo>
                    <a:pt x="291046" y="364164"/>
                    <a:pt x="294869" y="397455"/>
                    <a:pt x="305311" y="388620"/>
                  </a:cubicBezTo>
                  <a:cubicBezTo>
                    <a:pt x="375250" y="329441"/>
                    <a:pt x="386988" y="273130"/>
                    <a:pt x="411991" y="198120"/>
                  </a:cubicBezTo>
                  <a:cubicBezTo>
                    <a:pt x="409451" y="190500"/>
                    <a:pt x="412403" y="175260"/>
                    <a:pt x="404371" y="175260"/>
                  </a:cubicBezTo>
                  <a:cubicBezTo>
                    <a:pt x="395213" y="175260"/>
                    <a:pt x="392969" y="189805"/>
                    <a:pt x="389131" y="198120"/>
                  </a:cubicBezTo>
                  <a:cubicBezTo>
                    <a:pt x="360325" y="260533"/>
                    <a:pt x="355342" y="285348"/>
                    <a:pt x="335791" y="350520"/>
                  </a:cubicBezTo>
                  <a:cubicBezTo>
                    <a:pt x="338331" y="363220"/>
                    <a:pt x="331827" y="382828"/>
                    <a:pt x="343411" y="388620"/>
                  </a:cubicBezTo>
                  <a:cubicBezTo>
                    <a:pt x="355645" y="394737"/>
                    <a:pt x="373304" y="384323"/>
                    <a:pt x="381511" y="373380"/>
                  </a:cubicBezTo>
                  <a:cubicBezTo>
                    <a:pt x="397925" y="351495"/>
                    <a:pt x="401831" y="322580"/>
                    <a:pt x="411991" y="297180"/>
                  </a:cubicBezTo>
                  <a:cubicBezTo>
                    <a:pt x="414720" y="278080"/>
                    <a:pt x="428651" y="218945"/>
                    <a:pt x="411991" y="198120"/>
                  </a:cubicBezTo>
                  <a:cubicBezTo>
                    <a:pt x="406973" y="191848"/>
                    <a:pt x="396751" y="203200"/>
                    <a:pt x="389131" y="205740"/>
                  </a:cubicBezTo>
                  <a:cubicBezTo>
                    <a:pt x="344133" y="250738"/>
                    <a:pt x="317890" y="270369"/>
                    <a:pt x="290071" y="335280"/>
                  </a:cubicBezTo>
                  <a:cubicBezTo>
                    <a:pt x="279867" y="359089"/>
                    <a:pt x="279911" y="386080"/>
                    <a:pt x="274831" y="411480"/>
                  </a:cubicBezTo>
                  <a:cubicBezTo>
                    <a:pt x="279911" y="434340"/>
                    <a:pt x="272568" y="464502"/>
                    <a:pt x="290071" y="480060"/>
                  </a:cubicBezTo>
                  <a:cubicBezTo>
                    <a:pt x="303495" y="491992"/>
                    <a:pt x="325987" y="476796"/>
                    <a:pt x="343411" y="472440"/>
                  </a:cubicBezTo>
                  <a:cubicBezTo>
                    <a:pt x="366788" y="466596"/>
                    <a:pt x="389131" y="457200"/>
                    <a:pt x="411991" y="449580"/>
                  </a:cubicBezTo>
                  <a:cubicBezTo>
                    <a:pt x="455452" y="413362"/>
                    <a:pt x="476667" y="409276"/>
                    <a:pt x="480571" y="342900"/>
                  </a:cubicBezTo>
                  <a:cubicBezTo>
                    <a:pt x="481801" y="321991"/>
                    <a:pt x="470411" y="302260"/>
                    <a:pt x="465331" y="281940"/>
                  </a:cubicBezTo>
                  <a:cubicBezTo>
                    <a:pt x="455171" y="287020"/>
                    <a:pt x="442883" y="289148"/>
                    <a:pt x="434851" y="297180"/>
                  </a:cubicBezTo>
                  <a:cubicBezTo>
                    <a:pt x="413483" y="318548"/>
                    <a:pt x="351804" y="440525"/>
                    <a:pt x="351031" y="441960"/>
                  </a:cubicBezTo>
                  <a:cubicBezTo>
                    <a:pt x="343411" y="472440"/>
                    <a:pt x="335134" y="502763"/>
                    <a:pt x="328171" y="533400"/>
                  </a:cubicBezTo>
                  <a:cubicBezTo>
                    <a:pt x="318054" y="577917"/>
                    <a:pt x="298529" y="633717"/>
                    <a:pt x="328171" y="678180"/>
                  </a:cubicBezTo>
                  <a:cubicBezTo>
                    <a:pt x="337622" y="692357"/>
                    <a:pt x="358651" y="693420"/>
                    <a:pt x="373891" y="701040"/>
                  </a:cubicBezTo>
                  <a:cubicBezTo>
                    <a:pt x="423326" y="682502"/>
                    <a:pt x="484219" y="671529"/>
                    <a:pt x="495811" y="601980"/>
                  </a:cubicBezTo>
                  <a:cubicBezTo>
                    <a:pt x="501891" y="565500"/>
                    <a:pt x="475491" y="530860"/>
                    <a:pt x="465331" y="495300"/>
                  </a:cubicBezTo>
                  <a:cubicBezTo>
                    <a:pt x="439931" y="502920"/>
                    <a:pt x="412244" y="505159"/>
                    <a:pt x="389131" y="518160"/>
                  </a:cubicBezTo>
                  <a:cubicBezTo>
                    <a:pt x="342161" y="544580"/>
                    <a:pt x="333083" y="587118"/>
                    <a:pt x="312931" y="632460"/>
                  </a:cubicBezTo>
                  <a:cubicBezTo>
                    <a:pt x="320551" y="645160"/>
                    <a:pt x="321423" y="666968"/>
                    <a:pt x="335791" y="670560"/>
                  </a:cubicBezTo>
                  <a:cubicBezTo>
                    <a:pt x="352911" y="674840"/>
                    <a:pt x="407536" y="614055"/>
                    <a:pt x="411991" y="609600"/>
                  </a:cubicBezTo>
                  <a:cubicBezTo>
                    <a:pt x="414851" y="601021"/>
                    <a:pt x="432084" y="562958"/>
                    <a:pt x="411991" y="556260"/>
                  </a:cubicBezTo>
                  <a:cubicBezTo>
                    <a:pt x="399015" y="551935"/>
                    <a:pt x="386591" y="566420"/>
                    <a:pt x="373891" y="571500"/>
                  </a:cubicBezTo>
                  <a:cubicBezTo>
                    <a:pt x="347853" y="623576"/>
                    <a:pt x="313098" y="651761"/>
                    <a:pt x="351031" y="708660"/>
                  </a:cubicBezTo>
                  <a:cubicBezTo>
                    <a:pt x="356840" y="717374"/>
                    <a:pt x="371351" y="713740"/>
                    <a:pt x="381511" y="716280"/>
                  </a:cubicBezTo>
                  <a:cubicBezTo>
                    <a:pt x="391671" y="708660"/>
                    <a:pt x="404708" y="703824"/>
                    <a:pt x="411991" y="693420"/>
                  </a:cubicBezTo>
                  <a:cubicBezTo>
                    <a:pt x="451014" y="637673"/>
                    <a:pt x="438677" y="606443"/>
                    <a:pt x="389131" y="548640"/>
                  </a:cubicBezTo>
                  <a:cubicBezTo>
                    <a:pt x="378676" y="536443"/>
                    <a:pt x="358651" y="538480"/>
                    <a:pt x="343411" y="533400"/>
                  </a:cubicBezTo>
                  <a:cubicBezTo>
                    <a:pt x="305311" y="546100"/>
                    <a:pt x="246533" y="535315"/>
                    <a:pt x="229111" y="571500"/>
                  </a:cubicBezTo>
                  <a:cubicBezTo>
                    <a:pt x="148769" y="738363"/>
                    <a:pt x="215708" y="734366"/>
                    <a:pt x="290071" y="746760"/>
                  </a:cubicBezTo>
                  <a:cubicBezTo>
                    <a:pt x="307851" y="744220"/>
                    <a:pt x="326735" y="745810"/>
                    <a:pt x="343411" y="739140"/>
                  </a:cubicBezTo>
                  <a:cubicBezTo>
                    <a:pt x="376115" y="726058"/>
                    <a:pt x="414199" y="693178"/>
                    <a:pt x="442471" y="670560"/>
                  </a:cubicBezTo>
                  <a:cubicBezTo>
                    <a:pt x="439931" y="662940"/>
                    <a:pt x="442643" y="645752"/>
                    <a:pt x="434851" y="647700"/>
                  </a:cubicBezTo>
                  <a:cubicBezTo>
                    <a:pt x="385476" y="660044"/>
                    <a:pt x="377379" y="694065"/>
                    <a:pt x="358651" y="731520"/>
                  </a:cubicBezTo>
                  <a:cubicBezTo>
                    <a:pt x="371351" y="749300"/>
                    <a:pt x="375421" y="780120"/>
                    <a:pt x="396751" y="784860"/>
                  </a:cubicBezTo>
                  <a:cubicBezTo>
                    <a:pt x="429832" y="792211"/>
                    <a:pt x="464663" y="775349"/>
                    <a:pt x="495811" y="762000"/>
                  </a:cubicBezTo>
                  <a:cubicBezTo>
                    <a:pt x="503194" y="758836"/>
                    <a:pt x="496748" y="743595"/>
                    <a:pt x="503431" y="739140"/>
                  </a:cubicBezTo>
                  <a:cubicBezTo>
                    <a:pt x="514207" y="731956"/>
                    <a:pt x="528831" y="734060"/>
                    <a:pt x="541531" y="731520"/>
                  </a:cubicBezTo>
                  <a:cubicBezTo>
                    <a:pt x="551691" y="716280"/>
                    <a:pt x="565436" y="702895"/>
                    <a:pt x="572011" y="685800"/>
                  </a:cubicBezTo>
                  <a:cubicBezTo>
                    <a:pt x="578458" y="669037"/>
                    <a:pt x="566931" y="645160"/>
                    <a:pt x="579631" y="632460"/>
                  </a:cubicBezTo>
                  <a:cubicBezTo>
                    <a:pt x="587663" y="624428"/>
                    <a:pt x="588851" y="653307"/>
                    <a:pt x="594871" y="662940"/>
                  </a:cubicBezTo>
                  <a:cubicBezTo>
                    <a:pt x="601602" y="673710"/>
                    <a:pt x="610111" y="683260"/>
                    <a:pt x="617731" y="693420"/>
                  </a:cubicBezTo>
                  <a:cubicBezTo>
                    <a:pt x="640591" y="685800"/>
                    <a:pt x="674887" y="691776"/>
                    <a:pt x="686311" y="670560"/>
                  </a:cubicBezTo>
                  <a:cubicBezTo>
                    <a:pt x="710606" y="625441"/>
                    <a:pt x="672061" y="595350"/>
                    <a:pt x="648211" y="571500"/>
                  </a:cubicBezTo>
                  <a:cubicBezTo>
                    <a:pt x="632971" y="576580"/>
                    <a:pt x="614498" y="576067"/>
                    <a:pt x="602491" y="586740"/>
                  </a:cubicBezTo>
                  <a:cubicBezTo>
                    <a:pt x="579415" y="607252"/>
                    <a:pt x="569231" y="679258"/>
                    <a:pt x="564391" y="701040"/>
                  </a:cubicBezTo>
                  <a:cubicBezTo>
                    <a:pt x="566931" y="728980"/>
                    <a:pt x="564304" y="757884"/>
                    <a:pt x="572011" y="784860"/>
                  </a:cubicBezTo>
                  <a:cubicBezTo>
                    <a:pt x="574971" y="795222"/>
                    <a:pt x="586689" y="800707"/>
                    <a:pt x="594871" y="807720"/>
                  </a:cubicBezTo>
                  <a:cubicBezTo>
                    <a:pt x="626872" y="835149"/>
                    <a:pt x="618685" y="828913"/>
                    <a:pt x="655831" y="838200"/>
                  </a:cubicBezTo>
                  <a:cubicBezTo>
                    <a:pt x="692240" y="830918"/>
                    <a:pt x="716368" y="832394"/>
                    <a:pt x="739651" y="792480"/>
                  </a:cubicBezTo>
                  <a:cubicBezTo>
                    <a:pt x="748701" y="776966"/>
                    <a:pt x="744731" y="756920"/>
                    <a:pt x="747271" y="739140"/>
                  </a:cubicBezTo>
                  <a:cubicBezTo>
                    <a:pt x="744731" y="721360"/>
                    <a:pt x="748892" y="701201"/>
                    <a:pt x="739651" y="685800"/>
                  </a:cubicBezTo>
                  <a:cubicBezTo>
                    <a:pt x="732031" y="673100"/>
                    <a:pt x="714046" y="670891"/>
                    <a:pt x="701551" y="662940"/>
                  </a:cubicBezTo>
                  <a:cubicBezTo>
                    <a:pt x="686098" y="653106"/>
                    <a:pt x="671071" y="642620"/>
                    <a:pt x="655831" y="632460"/>
                  </a:cubicBezTo>
                  <a:cubicBezTo>
                    <a:pt x="625351" y="637540"/>
                    <a:pt x="590888" y="631802"/>
                    <a:pt x="564391" y="647700"/>
                  </a:cubicBezTo>
                  <a:cubicBezTo>
                    <a:pt x="516462" y="676457"/>
                    <a:pt x="554818" y="740900"/>
                    <a:pt x="564391" y="769620"/>
                  </a:cubicBezTo>
                  <a:cubicBezTo>
                    <a:pt x="644994" y="758105"/>
                    <a:pt x="674119" y="775716"/>
                    <a:pt x="716791" y="708660"/>
                  </a:cubicBezTo>
                  <a:cubicBezTo>
                    <a:pt x="723744" y="697733"/>
                    <a:pt x="721871" y="683260"/>
                    <a:pt x="724411" y="670560"/>
                  </a:cubicBezTo>
                  <a:cubicBezTo>
                    <a:pt x="708231" y="568087"/>
                    <a:pt x="721653" y="541990"/>
                    <a:pt x="671071" y="472440"/>
                  </a:cubicBezTo>
                  <a:cubicBezTo>
                    <a:pt x="662620" y="460820"/>
                    <a:pt x="652283" y="450311"/>
                    <a:pt x="640591" y="441960"/>
                  </a:cubicBezTo>
                  <a:cubicBezTo>
                    <a:pt x="634055" y="437291"/>
                    <a:pt x="625351" y="436880"/>
                    <a:pt x="617731" y="434340"/>
                  </a:cubicBezTo>
                  <a:cubicBezTo>
                    <a:pt x="574551" y="436880"/>
                    <a:pt x="529017" y="427671"/>
                    <a:pt x="488191" y="441960"/>
                  </a:cubicBezTo>
                  <a:cubicBezTo>
                    <a:pt x="472109" y="447589"/>
                    <a:pt x="472536" y="472240"/>
                    <a:pt x="465331" y="487680"/>
                  </a:cubicBezTo>
                  <a:cubicBezTo>
                    <a:pt x="454752" y="510349"/>
                    <a:pt x="445011" y="533400"/>
                    <a:pt x="434851" y="556260"/>
                  </a:cubicBezTo>
                  <a:cubicBezTo>
                    <a:pt x="425206" y="614129"/>
                    <a:pt x="414515" y="636246"/>
                    <a:pt x="457711" y="701040"/>
                  </a:cubicBezTo>
                  <a:cubicBezTo>
                    <a:pt x="466622" y="714406"/>
                    <a:pt x="488191" y="711200"/>
                    <a:pt x="503431" y="716280"/>
                  </a:cubicBezTo>
                  <a:cubicBezTo>
                    <a:pt x="537251" y="707261"/>
                    <a:pt x="624353" y="692263"/>
                    <a:pt x="663451" y="662940"/>
                  </a:cubicBezTo>
                  <a:cubicBezTo>
                    <a:pt x="680693" y="650008"/>
                    <a:pt x="693931" y="632460"/>
                    <a:pt x="709171" y="617220"/>
                  </a:cubicBezTo>
                  <a:cubicBezTo>
                    <a:pt x="672749" y="435109"/>
                    <a:pt x="722529" y="497222"/>
                    <a:pt x="655831" y="449580"/>
                  </a:cubicBezTo>
                  <a:cubicBezTo>
                    <a:pt x="645497" y="442198"/>
                    <a:pt x="635511" y="434340"/>
                    <a:pt x="625351" y="426720"/>
                  </a:cubicBezTo>
                  <a:cubicBezTo>
                    <a:pt x="592331" y="429260"/>
                    <a:pt x="557300" y="422712"/>
                    <a:pt x="526291" y="434340"/>
                  </a:cubicBezTo>
                  <a:cubicBezTo>
                    <a:pt x="512423" y="439540"/>
                    <a:pt x="504835" y="457696"/>
                    <a:pt x="503431" y="472440"/>
                  </a:cubicBezTo>
                  <a:cubicBezTo>
                    <a:pt x="492323" y="589076"/>
                    <a:pt x="489183" y="572492"/>
                    <a:pt x="541531" y="624840"/>
                  </a:cubicBezTo>
                  <a:cubicBezTo>
                    <a:pt x="584711" y="614680"/>
                    <a:pt x="630535" y="612376"/>
                    <a:pt x="671071" y="594360"/>
                  </a:cubicBezTo>
                  <a:cubicBezTo>
                    <a:pt x="680641" y="590107"/>
                    <a:pt x="680651" y="574168"/>
                    <a:pt x="678691" y="563880"/>
                  </a:cubicBezTo>
                  <a:cubicBezTo>
                    <a:pt x="670269" y="519666"/>
                    <a:pt x="659859" y="475016"/>
                    <a:pt x="640591" y="434340"/>
                  </a:cubicBezTo>
                  <a:cubicBezTo>
                    <a:pt x="635728" y="424074"/>
                    <a:pt x="620887" y="422692"/>
                    <a:pt x="610111" y="419100"/>
                  </a:cubicBezTo>
                  <a:cubicBezTo>
                    <a:pt x="597824" y="415004"/>
                    <a:pt x="584576" y="414621"/>
                    <a:pt x="572011" y="411480"/>
                  </a:cubicBezTo>
                  <a:cubicBezTo>
                    <a:pt x="564219" y="409532"/>
                    <a:pt x="556771" y="406400"/>
                    <a:pt x="549151" y="403860"/>
                  </a:cubicBezTo>
                  <a:cubicBezTo>
                    <a:pt x="521211" y="406400"/>
                    <a:pt x="491034" y="400235"/>
                    <a:pt x="465331" y="411480"/>
                  </a:cubicBezTo>
                  <a:cubicBezTo>
                    <a:pt x="447156" y="419431"/>
                    <a:pt x="436567" y="439696"/>
                    <a:pt x="427231" y="457200"/>
                  </a:cubicBezTo>
                  <a:cubicBezTo>
                    <a:pt x="414915" y="480293"/>
                    <a:pt x="404193" y="526490"/>
                    <a:pt x="396751" y="556260"/>
                  </a:cubicBezTo>
                  <a:cubicBezTo>
                    <a:pt x="401831" y="566420"/>
                    <a:pt x="402358" y="580720"/>
                    <a:pt x="411991" y="586740"/>
                  </a:cubicBezTo>
                  <a:cubicBezTo>
                    <a:pt x="425093" y="594929"/>
                    <a:pt x="442261" y="594360"/>
                    <a:pt x="457711" y="594360"/>
                  </a:cubicBezTo>
                  <a:cubicBezTo>
                    <a:pt x="508574" y="594360"/>
                    <a:pt x="559311" y="589280"/>
                    <a:pt x="610111" y="586740"/>
                  </a:cubicBezTo>
                  <a:cubicBezTo>
                    <a:pt x="627891" y="571500"/>
                    <a:pt x="649173" y="559581"/>
                    <a:pt x="663451" y="541020"/>
                  </a:cubicBezTo>
                  <a:cubicBezTo>
                    <a:pt x="708298" y="482719"/>
                    <a:pt x="681942" y="414347"/>
                    <a:pt x="655831" y="350520"/>
                  </a:cubicBezTo>
                  <a:cubicBezTo>
                    <a:pt x="644636" y="323154"/>
                    <a:pt x="594195" y="312195"/>
                    <a:pt x="572011" y="304800"/>
                  </a:cubicBezTo>
                  <a:cubicBezTo>
                    <a:pt x="549151" y="307340"/>
                    <a:pt x="524572" y="303360"/>
                    <a:pt x="503431" y="312420"/>
                  </a:cubicBezTo>
                  <a:cubicBezTo>
                    <a:pt x="464963" y="328906"/>
                    <a:pt x="461180" y="362973"/>
                    <a:pt x="450091" y="396240"/>
                  </a:cubicBezTo>
                  <a:cubicBezTo>
                    <a:pt x="457711" y="431800"/>
                    <a:pt x="456687" y="470392"/>
                    <a:pt x="472951" y="502920"/>
                  </a:cubicBezTo>
                  <a:cubicBezTo>
                    <a:pt x="479068" y="515154"/>
                    <a:pt x="497456" y="519671"/>
                    <a:pt x="511051" y="518160"/>
                  </a:cubicBezTo>
                  <a:cubicBezTo>
                    <a:pt x="535423" y="515452"/>
                    <a:pt x="564428" y="460954"/>
                    <a:pt x="572011" y="449580"/>
                  </a:cubicBezTo>
                  <a:cubicBezTo>
                    <a:pt x="581572" y="401776"/>
                    <a:pt x="593495" y="364807"/>
                    <a:pt x="564391" y="312420"/>
                  </a:cubicBezTo>
                  <a:cubicBezTo>
                    <a:pt x="558223" y="301318"/>
                    <a:pt x="549151" y="332740"/>
                    <a:pt x="541531" y="342900"/>
                  </a:cubicBezTo>
                  <a:cubicBezTo>
                    <a:pt x="534432" y="364196"/>
                    <a:pt x="490930" y="455499"/>
                    <a:pt x="533911" y="480060"/>
                  </a:cubicBezTo>
                  <a:cubicBezTo>
                    <a:pt x="549505" y="488971"/>
                    <a:pt x="559311" y="454660"/>
                    <a:pt x="572011" y="441960"/>
                  </a:cubicBezTo>
                  <a:cubicBezTo>
                    <a:pt x="561851" y="414020"/>
                    <a:pt x="554827" y="384731"/>
                    <a:pt x="541531" y="358140"/>
                  </a:cubicBezTo>
                  <a:cubicBezTo>
                    <a:pt x="536712" y="348501"/>
                    <a:pt x="529447" y="335280"/>
                    <a:pt x="518671" y="335280"/>
                  </a:cubicBezTo>
                  <a:cubicBezTo>
                    <a:pt x="494574" y="335280"/>
                    <a:pt x="472951" y="350520"/>
                    <a:pt x="450091" y="358140"/>
                  </a:cubicBezTo>
                  <a:cubicBezTo>
                    <a:pt x="437699" y="378793"/>
                    <a:pt x="419611" y="400558"/>
                    <a:pt x="419611" y="426720"/>
                  </a:cubicBezTo>
                  <a:cubicBezTo>
                    <a:pt x="419611" y="439672"/>
                    <a:pt x="424691" y="452120"/>
                    <a:pt x="427231" y="464820"/>
                  </a:cubicBezTo>
                  <a:cubicBezTo>
                    <a:pt x="458734" y="433317"/>
                    <a:pt x="491362" y="412048"/>
                    <a:pt x="488191" y="358140"/>
                  </a:cubicBezTo>
                  <a:cubicBezTo>
                    <a:pt x="486857" y="335461"/>
                    <a:pt x="472097" y="314763"/>
                    <a:pt x="457711" y="297180"/>
                  </a:cubicBezTo>
                  <a:cubicBezTo>
                    <a:pt x="448332" y="285717"/>
                    <a:pt x="432311" y="281940"/>
                    <a:pt x="419611" y="274320"/>
                  </a:cubicBezTo>
                  <a:cubicBezTo>
                    <a:pt x="391671" y="284480"/>
                    <a:pt x="362100" y="290953"/>
                    <a:pt x="335791" y="304800"/>
                  </a:cubicBezTo>
                  <a:cubicBezTo>
                    <a:pt x="296034" y="325725"/>
                    <a:pt x="267638" y="357713"/>
                    <a:pt x="236731" y="388620"/>
                  </a:cubicBezTo>
                  <a:cubicBezTo>
                    <a:pt x="229948" y="422533"/>
                    <a:pt x="211878" y="455547"/>
                    <a:pt x="274831" y="411480"/>
                  </a:cubicBezTo>
                  <a:cubicBezTo>
                    <a:pt x="298556" y="394872"/>
                    <a:pt x="316265" y="351472"/>
                    <a:pt x="328171" y="327660"/>
                  </a:cubicBezTo>
                  <a:cubicBezTo>
                    <a:pt x="325631" y="307340"/>
                    <a:pt x="341029" y="266700"/>
                    <a:pt x="320551" y="266700"/>
                  </a:cubicBezTo>
                  <a:cubicBezTo>
                    <a:pt x="296589" y="266700"/>
                    <a:pt x="286188" y="303991"/>
                    <a:pt x="282451" y="327660"/>
                  </a:cubicBezTo>
                  <a:cubicBezTo>
                    <a:pt x="269808" y="407732"/>
                    <a:pt x="289264" y="406424"/>
                    <a:pt x="335791" y="434340"/>
                  </a:cubicBezTo>
                  <a:cubicBezTo>
                    <a:pt x="376431" y="424180"/>
                    <a:pt x="419294" y="420563"/>
                    <a:pt x="457711" y="403860"/>
                  </a:cubicBezTo>
                  <a:cubicBezTo>
                    <a:pt x="479187" y="394523"/>
                    <a:pt x="492317" y="372191"/>
                    <a:pt x="511051" y="358140"/>
                  </a:cubicBezTo>
                  <a:cubicBezTo>
                    <a:pt x="533030" y="341655"/>
                    <a:pt x="556771" y="327660"/>
                    <a:pt x="579631" y="312420"/>
                  </a:cubicBezTo>
                  <a:cubicBezTo>
                    <a:pt x="589791" y="297180"/>
                    <a:pt x="601216" y="282711"/>
                    <a:pt x="610111" y="266700"/>
                  </a:cubicBezTo>
                  <a:cubicBezTo>
                    <a:pt x="614012" y="259679"/>
                    <a:pt x="615951" y="236008"/>
                    <a:pt x="617731" y="243840"/>
                  </a:cubicBezTo>
                  <a:cubicBezTo>
                    <a:pt x="631983" y="306549"/>
                    <a:pt x="626894" y="373668"/>
                    <a:pt x="648211" y="434340"/>
                  </a:cubicBezTo>
                  <a:cubicBezTo>
                    <a:pt x="660841" y="470286"/>
                    <a:pt x="716791" y="525780"/>
                    <a:pt x="716791" y="525780"/>
                  </a:cubicBezTo>
                  <a:cubicBezTo>
                    <a:pt x="719331" y="538480"/>
                    <a:pt x="719863" y="551753"/>
                    <a:pt x="724411" y="563880"/>
                  </a:cubicBezTo>
                  <a:cubicBezTo>
                    <a:pt x="727627" y="572455"/>
                    <a:pt x="733175" y="593216"/>
                    <a:pt x="739651" y="586740"/>
                  </a:cubicBezTo>
                  <a:cubicBezTo>
                    <a:pt x="747056" y="579335"/>
                    <a:pt x="735920" y="565984"/>
                    <a:pt x="732031" y="556260"/>
                  </a:cubicBezTo>
                  <a:cubicBezTo>
                    <a:pt x="725703" y="540440"/>
                    <a:pt x="718824" y="524581"/>
                    <a:pt x="709171" y="510540"/>
                  </a:cubicBezTo>
                  <a:cubicBezTo>
                    <a:pt x="690743" y="483736"/>
                    <a:pt x="632073" y="406098"/>
                    <a:pt x="648211" y="434340"/>
                  </a:cubicBezTo>
                  <a:cubicBezTo>
                    <a:pt x="658371" y="452120"/>
                    <a:pt x="665723" y="471831"/>
                    <a:pt x="678691" y="487680"/>
                  </a:cubicBezTo>
                  <a:cubicBezTo>
                    <a:pt x="688990" y="500268"/>
                    <a:pt x="704551" y="507450"/>
                    <a:pt x="716791" y="518160"/>
                  </a:cubicBezTo>
                  <a:cubicBezTo>
                    <a:pt x="724901" y="525256"/>
                    <a:pt x="730882" y="534756"/>
                    <a:pt x="739651" y="541020"/>
                  </a:cubicBezTo>
                  <a:cubicBezTo>
                    <a:pt x="761107" y="556346"/>
                    <a:pt x="776067" y="557744"/>
                    <a:pt x="800611" y="563880"/>
                  </a:cubicBezTo>
                  <a:cubicBezTo>
                    <a:pt x="795531" y="553720"/>
                    <a:pt x="794097" y="540672"/>
                    <a:pt x="785371" y="533400"/>
                  </a:cubicBezTo>
                  <a:cubicBezTo>
                    <a:pt x="762615" y="514437"/>
                    <a:pt x="709171" y="487680"/>
                    <a:pt x="709171" y="487680"/>
                  </a:cubicBezTo>
                  <a:cubicBezTo>
                    <a:pt x="673611" y="490220"/>
                    <a:pt x="627700" y="470091"/>
                    <a:pt x="602491" y="495300"/>
                  </a:cubicBezTo>
                  <a:cubicBezTo>
                    <a:pt x="584802" y="512989"/>
                    <a:pt x="617196" y="544465"/>
                    <a:pt x="632971" y="563880"/>
                  </a:cubicBezTo>
                  <a:cubicBezTo>
                    <a:pt x="651233" y="586357"/>
                    <a:pt x="677891" y="600519"/>
                    <a:pt x="701551" y="617220"/>
                  </a:cubicBezTo>
                  <a:cubicBezTo>
                    <a:pt x="773474" y="667989"/>
                    <a:pt x="766040" y="656406"/>
                    <a:pt x="861571" y="685800"/>
                  </a:cubicBezTo>
                  <a:cubicBezTo>
                    <a:pt x="876811" y="695960"/>
                    <a:pt x="891470" y="707051"/>
                    <a:pt x="907291" y="716280"/>
                  </a:cubicBezTo>
                  <a:cubicBezTo>
                    <a:pt x="922009" y="724865"/>
                    <a:pt x="940963" y="727092"/>
                    <a:pt x="953011" y="739140"/>
                  </a:cubicBezTo>
                  <a:cubicBezTo>
                    <a:pt x="962683" y="748812"/>
                    <a:pt x="926868" y="730543"/>
                    <a:pt x="914911" y="723900"/>
                  </a:cubicBezTo>
                  <a:cubicBezTo>
                    <a:pt x="848932" y="687245"/>
                    <a:pt x="926886" y="707105"/>
                    <a:pt x="831091" y="693420"/>
                  </a:cubicBezTo>
                  <a:cubicBezTo>
                    <a:pt x="818391" y="688340"/>
                    <a:pt x="804372" y="670593"/>
                    <a:pt x="792991" y="678180"/>
                  </a:cubicBezTo>
                  <a:cubicBezTo>
                    <a:pt x="783540" y="684481"/>
                    <a:pt x="801415" y="699573"/>
                    <a:pt x="808231" y="708660"/>
                  </a:cubicBezTo>
                  <a:cubicBezTo>
                    <a:pt x="818373" y="722183"/>
                    <a:pt x="863529" y="762375"/>
                    <a:pt x="876811" y="769620"/>
                  </a:cubicBezTo>
                  <a:cubicBezTo>
                    <a:pt x="890914" y="777312"/>
                    <a:pt x="907291" y="779780"/>
                    <a:pt x="922531" y="784860"/>
                  </a:cubicBezTo>
                  <a:cubicBezTo>
                    <a:pt x="906124" y="752046"/>
                    <a:pt x="904469" y="740703"/>
                    <a:pt x="869191" y="716280"/>
                  </a:cubicBezTo>
                  <a:cubicBezTo>
                    <a:pt x="850512" y="703348"/>
                    <a:pt x="827956" y="697072"/>
                    <a:pt x="808231" y="685800"/>
                  </a:cubicBezTo>
                  <a:cubicBezTo>
                    <a:pt x="792328" y="676713"/>
                    <a:pt x="758069" y="637551"/>
                    <a:pt x="762511" y="655320"/>
                  </a:cubicBezTo>
                  <a:cubicBezTo>
                    <a:pt x="769060" y="681514"/>
                    <a:pt x="796759" y="697188"/>
                    <a:pt x="815851" y="716280"/>
                  </a:cubicBezTo>
                  <a:cubicBezTo>
                    <a:pt x="871155" y="771584"/>
                    <a:pt x="854980" y="749986"/>
                    <a:pt x="907291" y="784860"/>
                  </a:cubicBezTo>
                  <a:cubicBezTo>
                    <a:pt x="917858" y="791905"/>
                    <a:pt x="925071" y="807720"/>
                    <a:pt x="937771" y="807720"/>
                  </a:cubicBezTo>
                  <a:cubicBezTo>
                    <a:pt x="946929" y="807720"/>
                    <a:pt x="928719" y="791611"/>
                    <a:pt x="922531" y="784860"/>
                  </a:cubicBezTo>
                  <a:cubicBezTo>
                    <a:pt x="900686" y="761029"/>
                    <a:pt x="874147" y="741525"/>
                    <a:pt x="853951" y="716280"/>
                  </a:cubicBezTo>
                  <a:cubicBezTo>
                    <a:pt x="843791" y="703580"/>
                    <a:pt x="834276" y="690336"/>
                    <a:pt x="823471" y="678180"/>
                  </a:cubicBezTo>
                  <a:cubicBezTo>
                    <a:pt x="813925" y="667441"/>
                    <a:pt x="802342" y="658609"/>
                    <a:pt x="792991" y="647700"/>
                  </a:cubicBezTo>
                  <a:cubicBezTo>
                    <a:pt x="787031" y="640747"/>
                    <a:pt x="773655" y="616649"/>
                    <a:pt x="777751" y="624840"/>
                  </a:cubicBezTo>
                  <a:cubicBezTo>
                    <a:pt x="785257" y="639851"/>
                    <a:pt x="823038" y="698594"/>
                    <a:pt x="831091" y="708660"/>
                  </a:cubicBezTo>
                  <a:cubicBezTo>
                    <a:pt x="840067" y="719880"/>
                    <a:pt x="851411" y="728980"/>
                    <a:pt x="861571" y="739140"/>
                  </a:cubicBezTo>
                  <a:cubicBezTo>
                    <a:pt x="840398" y="689737"/>
                    <a:pt x="841012" y="682227"/>
                    <a:pt x="808231" y="640080"/>
                  </a:cubicBezTo>
                  <a:cubicBezTo>
                    <a:pt x="739781" y="552073"/>
                    <a:pt x="824589" y="676048"/>
                    <a:pt x="770131" y="594360"/>
                  </a:cubicBezTo>
                  <a:cubicBezTo>
                    <a:pt x="777608" y="631745"/>
                    <a:pt x="776543" y="643797"/>
                    <a:pt x="800611" y="678180"/>
                  </a:cubicBezTo>
                  <a:cubicBezTo>
                    <a:pt x="808851" y="689951"/>
                    <a:pt x="820931" y="698500"/>
                    <a:pt x="831091" y="708660"/>
                  </a:cubicBezTo>
                  <a:cubicBezTo>
                    <a:pt x="826011" y="690880"/>
                    <a:pt x="824706" y="671554"/>
                    <a:pt x="815851" y="655320"/>
                  </a:cubicBezTo>
                  <a:cubicBezTo>
                    <a:pt x="808971" y="642706"/>
                    <a:pt x="794722" y="635749"/>
                    <a:pt x="785371" y="624840"/>
                  </a:cubicBezTo>
                  <a:cubicBezTo>
                    <a:pt x="779411" y="617887"/>
                    <a:pt x="774985" y="609746"/>
                    <a:pt x="770131" y="601980"/>
                  </a:cubicBezTo>
                  <a:cubicBezTo>
                    <a:pt x="762281" y="589421"/>
                    <a:pt x="755486" y="576203"/>
                    <a:pt x="747271" y="563880"/>
                  </a:cubicBezTo>
                  <a:cubicBezTo>
                    <a:pt x="740226" y="553313"/>
                    <a:pt x="718731" y="522041"/>
                    <a:pt x="724411" y="533400"/>
                  </a:cubicBezTo>
                  <a:cubicBezTo>
                    <a:pt x="751168" y="586913"/>
                    <a:pt x="747647" y="566859"/>
                    <a:pt x="777751" y="601980"/>
                  </a:cubicBezTo>
                  <a:cubicBezTo>
                    <a:pt x="786016" y="611623"/>
                    <a:pt x="806291" y="643819"/>
                    <a:pt x="800611" y="632460"/>
                  </a:cubicBezTo>
                  <a:cubicBezTo>
                    <a:pt x="776090" y="583419"/>
                    <a:pt x="778910" y="591129"/>
                    <a:pt x="739651" y="571500"/>
                  </a:cubicBezTo>
                  <a:cubicBezTo>
                    <a:pt x="732031" y="574040"/>
                    <a:pt x="720383" y="571936"/>
                    <a:pt x="716791" y="579120"/>
                  </a:cubicBezTo>
                  <a:cubicBezTo>
                    <a:pt x="713199" y="586304"/>
                    <a:pt x="719592" y="595554"/>
                    <a:pt x="724411" y="601980"/>
                  </a:cubicBezTo>
                  <a:cubicBezTo>
                    <a:pt x="735187" y="616348"/>
                    <a:pt x="750684" y="626563"/>
                    <a:pt x="762511" y="640080"/>
                  </a:cubicBezTo>
                  <a:cubicBezTo>
                    <a:pt x="768542" y="646972"/>
                    <a:pt x="781152" y="671443"/>
                    <a:pt x="777751" y="662940"/>
                  </a:cubicBezTo>
                  <a:cubicBezTo>
                    <a:pt x="769314" y="641846"/>
                    <a:pt x="729096" y="588349"/>
                    <a:pt x="747271" y="601980"/>
                  </a:cubicBezTo>
                  <a:lnTo>
                    <a:pt x="808231" y="647700"/>
                  </a:lnTo>
                  <a:cubicBezTo>
                    <a:pt x="821122" y="657616"/>
                    <a:pt x="846331" y="678180"/>
                    <a:pt x="846331" y="678180"/>
                  </a:cubicBezTo>
                  <a:cubicBezTo>
                    <a:pt x="836394" y="653337"/>
                    <a:pt x="822720" y="616093"/>
                    <a:pt x="808231" y="594360"/>
                  </a:cubicBezTo>
                  <a:cubicBezTo>
                    <a:pt x="797227" y="577854"/>
                    <a:pt x="783587" y="563217"/>
                    <a:pt x="770131" y="548640"/>
                  </a:cubicBezTo>
                  <a:cubicBezTo>
                    <a:pt x="753076" y="530164"/>
                    <a:pt x="696675" y="480213"/>
                    <a:pt x="716791" y="495300"/>
                  </a:cubicBezTo>
                  <a:cubicBezTo>
                    <a:pt x="811955" y="566673"/>
                    <a:pt x="667417" y="461109"/>
                    <a:pt x="792991" y="541020"/>
                  </a:cubicBezTo>
                  <a:cubicBezTo>
                    <a:pt x="806712" y="549752"/>
                    <a:pt x="817767" y="562173"/>
                    <a:pt x="831091" y="571500"/>
                  </a:cubicBezTo>
                  <a:cubicBezTo>
                    <a:pt x="843224" y="579993"/>
                    <a:pt x="856491" y="586740"/>
                    <a:pt x="869191" y="594360"/>
                  </a:cubicBezTo>
                  <a:cubicBezTo>
                    <a:pt x="859031" y="581660"/>
                    <a:pt x="848469" y="569271"/>
                    <a:pt x="838711" y="556260"/>
                  </a:cubicBezTo>
                  <a:cubicBezTo>
                    <a:pt x="833216" y="548934"/>
                    <a:pt x="830278" y="539526"/>
                    <a:pt x="823471" y="533400"/>
                  </a:cubicBezTo>
                  <a:cubicBezTo>
                    <a:pt x="804591" y="516408"/>
                    <a:pt x="762511" y="487680"/>
                    <a:pt x="762511" y="487680"/>
                  </a:cubicBezTo>
                  <a:cubicBezTo>
                    <a:pt x="775183" y="513024"/>
                    <a:pt x="784746" y="537472"/>
                    <a:pt x="808231" y="556260"/>
                  </a:cubicBezTo>
                  <a:cubicBezTo>
                    <a:pt x="834091" y="576948"/>
                    <a:pt x="892051" y="609600"/>
                    <a:pt x="892051" y="609600"/>
                  </a:cubicBezTo>
                  <a:cubicBezTo>
                    <a:pt x="884431" y="586740"/>
                    <a:pt x="883514" y="560398"/>
                    <a:pt x="869191" y="541020"/>
                  </a:cubicBezTo>
                  <a:cubicBezTo>
                    <a:pt x="806954" y="456817"/>
                    <a:pt x="789461" y="450510"/>
                    <a:pt x="724411" y="411480"/>
                  </a:cubicBezTo>
                  <a:cubicBezTo>
                    <a:pt x="732031" y="429260"/>
                    <a:pt x="735477" y="449487"/>
                    <a:pt x="747271" y="464820"/>
                  </a:cubicBezTo>
                  <a:cubicBezTo>
                    <a:pt x="761549" y="483381"/>
                    <a:pt x="782050" y="496262"/>
                    <a:pt x="800611" y="510540"/>
                  </a:cubicBezTo>
                  <a:cubicBezTo>
                    <a:pt x="820890" y="526139"/>
                    <a:pt x="866804" y="555464"/>
                    <a:pt x="892051" y="563880"/>
                  </a:cubicBezTo>
                  <a:cubicBezTo>
                    <a:pt x="906708" y="568766"/>
                    <a:pt x="922531" y="568960"/>
                    <a:pt x="937771" y="571500"/>
                  </a:cubicBezTo>
                  <a:cubicBezTo>
                    <a:pt x="929894" y="555746"/>
                    <a:pt x="910445" y="506204"/>
                    <a:pt x="884431" y="510540"/>
                  </a:cubicBezTo>
                  <a:cubicBezTo>
                    <a:pt x="871656" y="512669"/>
                    <a:pt x="879351" y="535940"/>
                    <a:pt x="876811" y="548640"/>
                  </a:cubicBezTo>
                  <a:cubicBezTo>
                    <a:pt x="894880" y="572731"/>
                    <a:pt x="900243" y="582876"/>
                    <a:pt x="922531" y="601980"/>
                  </a:cubicBezTo>
                  <a:cubicBezTo>
                    <a:pt x="932174" y="610245"/>
                    <a:pt x="960056" y="635407"/>
                    <a:pt x="953011" y="624840"/>
                  </a:cubicBezTo>
                  <a:cubicBezTo>
                    <a:pt x="941056" y="606907"/>
                    <a:pt x="921855" y="595008"/>
                    <a:pt x="907291" y="579120"/>
                  </a:cubicBezTo>
                  <a:cubicBezTo>
                    <a:pt x="857822" y="525154"/>
                    <a:pt x="890532" y="540514"/>
                    <a:pt x="846331" y="525780"/>
                  </a:cubicBezTo>
                  <a:cubicBezTo>
                    <a:pt x="859860" y="579898"/>
                    <a:pt x="848702" y="554970"/>
                    <a:pt x="907291" y="617220"/>
                  </a:cubicBezTo>
                  <a:cubicBezTo>
                    <a:pt x="929448" y="640762"/>
                    <a:pt x="949386" y="667261"/>
                    <a:pt x="975871" y="685800"/>
                  </a:cubicBezTo>
                  <a:cubicBezTo>
                    <a:pt x="1001014" y="703400"/>
                    <a:pt x="1031954" y="710762"/>
                    <a:pt x="1059691" y="723900"/>
                  </a:cubicBezTo>
                  <a:cubicBezTo>
                    <a:pt x="1139211" y="761567"/>
                    <a:pt x="1094397" y="749129"/>
                    <a:pt x="1158751" y="762000"/>
                  </a:cubicBezTo>
                  <a:cubicBezTo>
                    <a:pt x="1148591" y="754380"/>
                    <a:pt x="1137251" y="748120"/>
                    <a:pt x="1128271" y="739140"/>
                  </a:cubicBezTo>
                  <a:cubicBezTo>
                    <a:pt x="1119291" y="730160"/>
                    <a:pt x="1115167" y="716790"/>
                    <a:pt x="1105411" y="708660"/>
                  </a:cubicBezTo>
                  <a:cubicBezTo>
                    <a:pt x="1099241" y="703518"/>
                    <a:pt x="1089934" y="704204"/>
                    <a:pt x="1082551" y="701040"/>
                  </a:cubicBezTo>
                  <a:cubicBezTo>
                    <a:pt x="1072110" y="696565"/>
                    <a:pt x="1062231" y="690880"/>
                    <a:pt x="1052071" y="685800"/>
                  </a:cubicBezTo>
                  <a:cubicBezTo>
                    <a:pt x="1062231" y="708660"/>
                    <a:pt x="1067541" y="734367"/>
                    <a:pt x="1082551" y="754380"/>
                  </a:cubicBezTo>
                  <a:cubicBezTo>
                    <a:pt x="1091437" y="766228"/>
                    <a:pt x="1108518" y="768747"/>
                    <a:pt x="1120651" y="777240"/>
                  </a:cubicBezTo>
                  <a:cubicBezTo>
                    <a:pt x="1180221" y="818939"/>
                    <a:pt x="1133773" y="803557"/>
                    <a:pt x="1204471" y="815340"/>
                  </a:cubicBezTo>
                  <a:cubicBezTo>
                    <a:pt x="1217171" y="812800"/>
                    <a:pt x="1237761" y="819745"/>
                    <a:pt x="1242571" y="807720"/>
                  </a:cubicBezTo>
                  <a:cubicBezTo>
                    <a:pt x="1247288" y="795928"/>
                    <a:pt x="1228148" y="786732"/>
                    <a:pt x="1219711" y="777240"/>
                  </a:cubicBezTo>
                  <a:cubicBezTo>
                    <a:pt x="1167118" y="718072"/>
                    <a:pt x="1199995" y="755729"/>
                    <a:pt x="1135891" y="716280"/>
                  </a:cubicBezTo>
                  <a:cubicBezTo>
                    <a:pt x="1057284" y="667907"/>
                    <a:pt x="1111774" y="685486"/>
                    <a:pt x="1052071" y="670560"/>
                  </a:cubicBezTo>
                  <a:cubicBezTo>
                    <a:pt x="1046991" y="680720"/>
                    <a:pt x="1034964" y="689835"/>
                    <a:pt x="1036831" y="701040"/>
                  </a:cubicBezTo>
                  <a:cubicBezTo>
                    <a:pt x="1038337" y="710073"/>
                    <a:pt x="1052656" y="710417"/>
                    <a:pt x="1059691" y="716280"/>
                  </a:cubicBezTo>
                  <a:cubicBezTo>
                    <a:pt x="1100135" y="749983"/>
                    <a:pt x="1061857" y="735001"/>
                    <a:pt x="1120651" y="746760"/>
                  </a:cubicBezTo>
                  <a:cubicBezTo>
                    <a:pt x="1113031" y="728980"/>
                    <a:pt x="1109169" y="709064"/>
                    <a:pt x="1097791" y="693420"/>
                  </a:cubicBezTo>
                  <a:cubicBezTo>
                    <a:pt x="1074579" y="661504"/>
                    <a:pt x="1044701" y="660567"/>
                    <a:pt x="1013971" y="640080"/>
                  </a:cubicBezTo>
                  <a:cubicBezTo>
                    <a:pt x="1005005" y="634102"/>
                    <a:pt x="998731" y="624840"/>
                    <a:pt x="991111" y="617220"/>
                  </a:cubicBezTo>
                  <a:cubicBezTo>
                    <a:pt x="1006707" y="658810"/>
                    <a:pt x="1011312" y="682255"/>
                    <a:pt x="1036831" y="716280"/>
                  </a:cubicBezTo>
                  <a:cubicBezTo>
                    <a:pt x="1043297" y="724901"/>
                    <a:pt x="1050922" y="732876"/>
                    <a:pt x="1059691" y="739140"/>
                  </a:cubicBezTo>
                  <a:cubicBezTo>
                    <a:pt x="1068934" y="745742"/>
                    <a:pt x="1080011" y="749300"/>
                    <a:pt x="1090171" y="754380"/>
                  </a:cubicBezTo>
                  <a:cubicBezTo>
                    <a:pt x="1092711" y="741680"/>
                    <a:pt x="1100331" y="728980"/>
                    <a:pt x="1097791" y="716280"/>
                  </a:cubicBezTo>
                  <a:cubicBezTo>
                    <a:pt x="1094886" y="701757"/>
                    <a:pt x="1083817" y="690028"/>
                    <a:pt x="1074931" y="678180"/>
                  </a:cubicBezTo>
                  <a:cubicBezTo>
                    <a:pt x="1056750" y="653938"/>
                    <a:pt x="1040488" y="648370"/>
                    <a:pt x="1013971" y="632460"/>
                  </a:cubicBezTo>
                  <a:cubicBezTo>
                    <a:pt x="1008891" y="642620"/>
                    <a:pt x="1000337" y="651695"/>
                    <a:pt x="998731" y="662940"/>
                  </a:cubicBezTo>
                  <a:cubicBezTo>
                    <a:pt x="995435" y="686009"/>
                    <a:pt x="1028326" y="704130"/>
                    <a:pt x="1036831" y="716280"/>
                  </a:cubicBezTo>
                  <a:cubicBezTo>
                    <a:pt x="1046602" y="730239"/>
                    <a:pt x="1049468" y="748369"/>
                    <a:pt x="1059691" y="762000"/>
                  </a:cubicBezTo>
                  <a:cubicBezTo>
                    <a:pt x="1071835" y="778192"/>
                    <a:pt x="1095885" y="780574"/>
                    <a:pt x="1113031" y="784860"/>
                  </a:cubicBezTo>
                  <a:cubicBezTo>
                    <a:pt x="1110491" y="777240"/>
                    <a:pt x="1111091" y="767680"/>
                    <a:pt x="1105411" y="762000"/>
                  </a:cubicBezTo>
                  <a:cubicBezTo>
                    <a:pt x="1097379" y="753968"/>
                    <a:pt x="1084564" y="752780"/>
                    <a:pt x="1074931" y="746760"/>
                  </a:cubicBezTo>
                  <a:cubicBezTo>
                    <a:pt x="1064161" y="740029"/>
                    <a:pt x="1054611" y="731520"/>
                    <a:pt x="1044451" y="723900"/>
                  </a:cubicBezTo>
                  <a:cubicBezTo>
                    <a:pt x="1046991" y="734060"/>
                    <a:pt x="1045984" y="745858"/>
                    <a:pt x="1052071" y="754380"/>
                  </a:cubicBezTo>
                  <a:cubicBezTo>
                    <a:pt x="1059453" y="764714"/>
                    <a:pt x="1071661" y="770706"/>
                    <a:pt x="1082551" y="777240"/>
                  </a:cubicBezTo>
                  <a:cubicBezTo>
                    <a:pt x="1137392" y="810145"/>
                    <a:pt x="1131857" y="800459"/>
                    <a:pt x="1204471" y="807720"/>
                  </a:cubicBezTo>
                  <a:cubicBezTo>
                    <a:pt x="1199391" y="795020"/>
                    <a:pt x="1197181" y="780751"/>
                    <a:pt x="1189231" y="769620"/>
                  </a:cubicBezTo>
                  <a:cubicBezTo>
                    <a:pt x="1183908" y="762168"/>
                    <a:pt x="1170467" y="746189"/>
                    <a:pt x="1166371" y="754380"/>
                  </a:cubicBezTo>
                  <a:cubicBezTo>
                    <a:pt x="1154179" y="778764"/>
                    <a:pt x="1203963" y="796036"/>
                    <a:pt x="1212091" y="800100"/>
                  </a:cubicBezTo>
                  <a:cubicBezTo>
                    <a:pt x="1224791" y="797560"/>
                    <a:pt x="1237319" y="791050"/>
                    <a:pt x="1250191" y="792480"/>
                  </a:cubicBezTo>
                  <a:cubicBezTo>
                    <a:pt x="1261481" y="793734"/>
                    <a:pt x="1291943" y="806311"/>
                    <a:pt x="1280671" y="807720"/>
                  </a:cubicBezTo>
                  <a:cubicBezTo>
                    <a:pt x="1250322" y="811514"/>
                    <a:pt x="1219711" y="802640"/>
                    <a:pt x="1189231" y="800100"/>
                  </a:cubicBezTo>
                  <a:cubicBezTo>
                    <a:pt x="1166371" y="795020"/>
                    <a:pt x="1143854" y="788024"/>
                    <a:pt x="1120651" y="784860"/>
                  </a:cubicBezTo>
                  <a:cubicBezTo>
                    <a:pt x="1087837" y="780385"/>
                    <a:pt x="1054105" y="783533"/>
                    <a:pt x="1021591" y="777240"/>
                  </a:cubicBezTo>
                  <a:cubicBezTo>
                    <a:pt x="909230" y="755493"/>
                    <a:pt x="880432" y="734044"/>
                    <a:pt x="777751" y="701040"/>
                  </a:cubicBezTo>
                  <a:cubicBezTo>
                    <a:pt x="742542" y="689723"/>
                    <a:pt x="706001" y="682710"/>
                    <a:pt x="671071" y="670560"/>
                  </a:cubicBezTo>
                  <a:cubicBezTo>
                    <a:pt x="497523" y="610195"/>
                    <a:pt x="699714" y="675432"/>
                    <a:pt x="549151" y="594360"/>
                  </a:cubicBezTo>
                  <a:cubicBezTo>
                    <a:pt x="535548" y="587035"/>
                    <a:pt x="489612" y="579830"/>
                    <a:pt x="503431" y="586740"/>
                  </a:cubicBezTo>
                  <a:cubicBezTo>
                    <a:pt x="527150" y="598599"/>
                    <a:pt x="555009" y="599751"/>
                    <a:pt x="579631" y="609600"/>
                  </a:cubicBezTo>
                  <a:cubicBezTo>
                    <a:pt x="605998" y="620147"/>
                    <a:pt x="628328" y="640628"/>
                    <a:pt x="655831" y="647700"/>
                  </a:cubicBezTo>
                  <a:cubicBezTo>
                    <a:pt x="727211" y="666055"/>
                    <a:pt x="833145" y="676715"/>
                    <a:pt x="914911" y="685800"/>
                  </a:cubicBezTo>
                  <a:cubicBezTo>
                    <a:pt x="711711" y="690880"/>
                    <a:pt x="508198" y="688669"/>
                    <a:pt x="305311" y="701040"/>
                  </a:cubicBezTo>
                  <a:cubicBezTo>
                    <a:pt x="296170" y="701597"/>
                    <a:pt x="283595" y="717424"/>
                    <a:pt x="290071" y="723900"/>
                  </a:cubicBezTo>
                  <a:cubicBezTo>
                    <a:pt x="303146" y="736975"/>
                    <a:pt x="325631" y="734060"/>
                    <a:pt x="343411" y="739140"/>
                  </a:cubicBezTo>
                  <a:cubicBezTo>
                    <a:pt x="409451" y="736600"/>
                    <a:pt x="475589" y="735916"/>
                    <a:pt x="541531" y="731520"/>
                  </a:cubicBezTo>
                  <a:cubicBezTo>
                    <a:pt x="551980" y="730823"/>
                    <a:pt x="562441" y="728153"/>
                    <a:pt x="572011" y="723900"/>
                  </a:cubicBezTo>
                  <a:cubicBezTo>
                    <a:pt x="585545" y="717885"/>
                    <a:pt x="597411" y="708660"/>
                    <a:pt x="610111" y="701040"/>
                  </a:cubicBezTo>
                  <a:cubicBezTo>
                    <a:pt x="612651" y="693420"/>
                    <a:pt x="620271" y="685800"/>
                    <a:pt x="617731" y="678180"/>
                  </a:cubicBezTo>
                  <a:cubicBezTo>
                    <a:pt x="607864" y="648579"/>
                    <a:pt x="571209" y="651094"/>
                    <a:pt x="549151" y="647700"/>
                  </a:cubicBezTo>
                  <a:cubicBezTo>
                    <a:pt x="531399" y="644969"/>
                    <a:pt x="513591" y="642620"/>
                    <a:pt x="495811" y="640080"/>
                  </a:cubicBezTo>
                  <a:cubicBezTo>
                    <a:pt x="437391" y="642620"/>
                    <a:pt x="378716" y="641683"/>
                    <a:pt x="320551" y="647700"/>
                  </a:cubicBezTo>
                  <a:cubicBezTo>
                    <a:pt x="304572" y="649353"/>
                    <a:pt x="287903" y="653603"/>
                    <a:pt x="274831" y="662940"/>
                  </a:cubicBezTo>
                  <a:cubicBezTo>
                    <a:pt x="268295" y="667609"/>
                    <a:pt x="269751" y="678180"/>
                    <a:pt x="267211" y="685800"/>
                  </a:cubicBezTo>
                  <a:cubicBezTo>
                    <a:pt x="269751" y="695960"/>
                    <a:pt x="266880" y="709464"/>
                    <a:pt x="274831" y="716280"/>
                  </a:cubicBezTo>
                  <a:cubicBezTo>
                    <a:pt x="289094" y="728505"/>
                    <a:pt x="395146" y="746439"/>
                    <a:pt x="396751" y="746760"/>
                  </a:cubicBezTo>
                  <a:lnTo>
                    <a:pt x="610111" y="731520"/>
                  </a:lnTo>
                  <a:cubicBezTo>
                    <a:pt x="629285" y="724330"/>
                    <a:pt x="595622" y="690973"/>
                    <a:pt x="579631" y="678180"/>
                  </a:cubicBezTo>
                  <a:cubicBezTo>
                    <a:pt x="567566" y="668528"/>
                    <a:pt x="549151" y="673100"/>
                    <a:pt x="533911" y="670560"/>
                  </a:cubicBezTo>
                  <a:lnTo>
                    <a:pt x="312931" y="678180"/>
                  </a:lnTo>
                  <a:cubicBezTo>
                    <a:pt x="291378" y="681772"/>
                    <a:pt x="268465" y="696313"/>
                    <a:pt x="259591" y="716280"/>
                  </a:cubicBezTo>
                  <a:cubicBezTo>
                    <a:pt x="254433" y="727885"/>
                    <a:pt x="271092" y="741080"/>
                    <a:pt x="282451" y="746760"/>
                  </a:cubicBezTo>
                  <a:cubicBezTo>
                    <a:pt x="298515" y="754792"/>
                    <a:pt x="318011" y="751840"/>
                    <a:pt x="335791" y="754380"/>
                  </a:cubicBezTo>
                  <a:cubicBezTo>
                    <a:pt x="541950" y="724929"/>
                    <a:pt x="509547" y="779246"/>
                    <a:pt x="579631" y="685800"/>
                  </a:cubicBezTo>
                  <a:cubicBezTo>
                    <a:pt x="585126" y="678474"/>
                    <a:pt x="589791" y="670560"/>
                    <a:pt x="594871" y="662940"/>
                  </a:cubicBezTo>
                  <a:cubicBezTo>
                    <a:pt x="584711" y="652780"/>
                    <a:pt x="575611" y="641436"/>
                    <a:pt x="564391" y="632460"/>
                  </a:cubicBezTo>
                  <a:cubicBezTo>
                    <a:pt x="550088" y="621018"/>
                    <a:pt x="535301" y="609656"/>
                    <a:pt x="518671" y="601980"/>
                  </a:cubicBezTo>
                  <a:cubicBezTo>
                    <a:pt x="463471" y="576503"/>
                    <a:pt x="379372" y="581964"/>
                    <a:pt x="328171" y="579120"/>
                  </a:cubicBezTo>
                  <a:cubicBezTo>
                    <a:pt x="277371" y="589280"/>
                    <a:pt x="225286" y="594365"/>
                    <a:pt x="175771" y="609600"/>
                  </a:cubicBezTo>
                  <a:cubicBezTo>
                    <a:pt x="158265" y="614987"/>
                    <a:pt x="139138" y="624177"/>
                    <a:pt x="130051" y="640080"/>
                  </a:cubicBezTo>
                  <a:cubicBezTo>
                    <a:pt x="125507" y="648031"/>
                    <a:pt x="138338" y="656980"/>
                    <a:pt x="145291" y="662940"/>
                  </a:cubicBezTo>
                  <a:cubicBezTo>
                    <a:pt x="156536" y="672579"/>
                    <a:pt x="170691" y="678180"/>
                    <a:pt x="183391" y="685800"/>
                  </a:cubicBezTo>
                  <a:cubicBezTo>
                    <a:pt x="241811" y="678180"/>
                    <a:pt x="302003" y="679125"/>
                    <a:pt x="358651" y="662940"/>
                  </a:cubicBezTo>
                  <a:cubicBezTo>
                    <a:pt x="380640" y="656657"/>
                    <a:pt x="403988" y="615701"/>
                    <a:pt x="411991" y="594360"/>
                  </a:cubicBezTo>
                  <a:cubicBezTo>
                    <a:pt x="415668" y="584554"/>
                    <a:pt x="430071" y="563357"/>
                    <a:pt x="419611" y="563880"/>
                  </a:cubicBezTo>
                  <a:cubicBezTo>
                    <a:pt x="364848" y="566618"/>
                    <a:pt x="312931" y="589280"/>
                    <a:pt x="259591" y="601980"/>
                  </a:cubicBezTo>
                  <a:cubicBezTo>
                    <a:pt x="246891" y="614680"/>
                    <a:pt x="234731" y="627944"/>
                    <a:pt x="221491" y="640080"/>
                  </a:cubicBezTo>
                  <a:cubicBezTo>
                    <a:pt x="204229" y="655904"/>
                    <a:pt x="183903" y="668472"/>
                    <a:pt x="168151" y="685800"/>
                  </a:cubicBezTo>
                  <a:cubicBezTo>
                    <a:pt x="146309" y="709826"/>
                    <a:pt x="139906" y="740056"/>
                    <a:pt x="130051" y="769620"/>
                  </a:cubicBezTo>
                  <a:cubicBezTo>
                    <a:pt x="150371" y="772160"/>
                    <a:pt x="171465" y="783348"/>
                    <a:pt x="191011" y="777240"/>
                  </a:cubicBezTo>
                  <a:cubicBezTo>
                    <a:pt x="229967" y="765066"/>
                    <a:pt x="265291" y="715536"/>
                    <a:pt x="290071" y="685800"/>
                  </a:cubicBezTo>
                  <a:cubicBezTo>
                    <a:pt x="301026" y="609113"/>
                    <a:pt x="307239" y="615371"/>
                    <a:pt x="267211" y="518160"/>
                  </a:cubicBezTo>
                  <a:cubicBezTo>
                    <a:pt x="263724" y="509692"/>
                    <a:pt x="251971" y="508000"/>
                    <a:pt x="244351" y="502920"/>
                  </a:cubicBezTo>
                  <a:cubicBezTo>
                    <a:pt x="206251" y="508000"/>
                    <a:pt x="166516" y="506005"/>
                    <a:pt x="130051" y="518160"/>
                  </a:cubicBezTo>
                  <a:cubicBezTo>
                    <a:pt x="111231" y="524433"/>
                    <a:pt x="98359" y="542232"/>
                    <a:pt x="84331" y="556260"/>
                  </a:cubicBezTo>
                  <a:cubicBezTo>
                    <a:pt x="1116" y="639475"/>
                    <a:pt x="85778" y="572320"/>
                    <a:pt x="15751" y="624840"/>
                  </a:cubicBezTo>
                  <a:cubicBezTo>
                    <a:pt x="10484" y="661706"/>
                    <a:pt x="-4425" y="700039"/>
                    <a:pt x="30991" y="731520"/>
                  </a:cubicBezTo>
                  <a:cubicBezTo>
                    <a:pt x="42539" y="741785"/>
                    <a:pt x="61471" y="736600"/>
                    <a:pt x="76711" y="739140"/>
                  </a:cubicBezTo>
                  <a:cubicBezTo>
                    <a:pt x="130051" y="731520"/>
                    <a:pt x="185814" y="733905"/>
                    <a:pt x="236731" y="716280"/>
                  </a:cubicBezTo>
                  <a:cubicBezTo>
                    <a:pt x="255478" y="709791"/>
                    <a:pt x="261426" y="685184"/>
                    <a:pt x="274831" y="670560"/>
                  </a:cubicBezTo>
                  <a:cubicBezTo>
                    <a:pt x="289395" y="654672"/>
                    <a:pt x="305311" y="640080"/>
                    <a:pt x="320551" y="624840"/>
                  </a:cubicBezTo>
                  <a:cubicBezTo>
                    <a:pt x="320096" y="618020"/>
                    <a:pt x="335999" y="478557"/>
                    <a:pt x="274831" y="472440"/>
                  </a:cubicBezTo>
                  <a:cubicBezTo>
                    <a:pt x="236169" y="468574"/>
                    <a:pt x="198631" y="487680"/>
                    <a:pt x="160531" y="495300"/>
                  </a:cubicBezTo>
                  <a:cubicBezTo>
                    <a:pt x="142751" y="508000"/>
                    <a:pt x="122641" y="517950"/>
                    <a:pt x="107191" y="533400"/>
                  </a:cubicBezTo>
                  <a:cubicBezTo>
                    <a:pt x="31895" y="608696"/>
                    <a:pt x="40142" y="603488"/>
                    <a:pt x="8131" y="678180"/>
                  </a:cubicBezTo>
                  <a:cubicBezTo>
                    <a:pt x="5591" y="690880"/>
                    <a:pt x="-2029" y="703580"/>
                    <a:pt x="511" y="716280"/>
                  </a:cubicBezTo>
                  <a:cubicBezTo>
                    <a:pt x="14264" y="785044"/>
                    <a:pt x="60932" y="748120"/>
                    <a:pt x="114811" y="739140"/>
                  </a:cubicBezTo>
                  <a:cubicBezTo>
                    <a:pt x="130051" y="723900"/>
                    <a:pt x="144167" y="707446"/>
                    <a:pt x="160531" y="693420"/>
                  </a:cubicBezTo>
                  <a:cubicBezTo>
                    <a:pt x="179816" y="676890"/>
                    <a:pt x="207182" y="668686"/>
                    <a:pt x="221491" y="647700"/>
                  </a:cubicBezTo>
                  <a:cubicBezTo>
                    <a:pt x="246480" y="611049"/>
                    <a:pt x="254993" y="565456"/>
                    <a:pt x="274831" y="525780"/>
                  </a:cubicBezTo>
                  <a:lnTo>
                    <a:pt x="297691" y="480060"/>
                  </a:lnTo>
                  <a:cubicBezTo>
                    <a:pt x="292611" y="464820"/>
                    <a:pt x="298133" y="437825"/>
                    <a:pt x="282451" y="434340"/>
                  </a:cubicBezTo>
                  <a:cubicBezTo>
                    <a:pt x="262461" y="429898"/>
                    <a:pt x="244960" y="451852"/>
                    <a:pt x="229111" y="464820"/>
                  </a:cubicBezTo>
                  <a:cubicBezTo>
                    <a:pt x="198678" y="489720"/>
                    <a:pt x="190610" y="521637"/>
                    <a:pt x="175771" y="556260"/>
                  </a:cubicBezTo>
                  <a:cubicBezTo>
                    <a:pt x="173231" y="571500"/>
                    <a:pt x="168151" y="586530"/>
                    <a:pt x="168151" y="601980"/>
                  </a:cubicBezTo>
                  <a:cubicBezTo>
                    <a:pt x="168151" y="612453"/>
                    <a:pt x="165350" y="633502"/>
                    <a:pt x="175771" y="632460"/>
                  </a:cubicBezTo>
                  <a:cubicBezTo>
                    <a:pt x="201792" y="629858"/>
                    <a:pt x="221491" y="607060"/>
                    <a:pt x="244351" y="594360"/>
                  </a:cubicBezTo>
                  <a:cubicBezTo>
                    <a:pt x="262131" y="574040"/>
                    <a:pt x="284295" y="556843"/>
                    <a:pt x="297691" y="533400"/>
                  </a:cubicBezTo>
                  <a:cubicBezTo>
                    <a:pt x="305356" y="519985"/>
                    <a:pt x="306168" y="503106"/>
                    <a:pt x="305311" y="487680"/>
                  </a:cubicBezTo>
                  <a:cubicBezTo>
                    <a:pt x="303597" y="456827"/>
                    <a:pt x="302621" y="424477"/>
                    <a:pt x="290071" y="396240"/>
                  </a:cubicBezTo>
                  <a:cubicBezTo>
                    <a:pt x="279082" y="371516"/>
                    <a:pt x="244774" y="350802"/>
                    <a:pt x="221491" y="335280"/>
                  </a:cubicBezTo>
                  <a:cubicBezTo>
                    <a:pt x="203711" y="340360"/>
                    <a:pt x="184385" y="341665"/>
                    <a:pt x="168151" y="350520"/>
                  </a:cubicBezTo>
                  <a:cubicBezTo>
                    <a:pt x="155537" y="357400"/>
                    <a:pt x="146292" y="369505"/>
                    <a:pt x="137671" y="381000"/>
                  </a:cubicBezTo>
                  <a:cubicBezTo>
                    <a:pt x="119216" y="405607"/>
                    <a:pt x="113843" y="445833"/>
                    <a:pt x="107191" y="472440"/>
                  </a:cubicBezTo>
                  <a:cubicBezTo>
                    <a:pt x="114811" y="492760"/>
                    <a:pt x="109984" y="525137"/>
                    <a:pt x="130051" y="533400"/>
                  </a:cubicBezTo>
                  <a:cubicBezTo>
                    <a:pt x="215017" y="568386"/>
                    <a:pt x="237498" y="532883"/>
                    <a:pt x="267211" y="480060"/>
                  </a:cubicBezTo>
                  <a:cubicBezTo>
                    <a:pt x="302058" y="418110"/>
                    <a:pt x="309684" y="392928"/>
                    <a:pt x="335791" y="327660"/>
                  </a:cubicBezTo>
                  <a:cubicBezTo>
                    <a:pt x="341415" y="288292"/>
                    <a:pt x="356130" y="225449"/>
                    <a:pt x="328171" y="190500"/>
                  </a:cubicBezTo>
                  <a:cubicBezTo>
                    <a:pt x="318519" y="178435"/>
                    <a:pt x="297691" y="195580"/>
                    <a:pt x="282451" y="198120"/>
                  </a:cubicBezTo>
                  <a:cubicBezTo>
                    <a:pt x="259944" y="220627"/>
                    <a:pt x="250257" y="226618"/>
                    <a:pt x="236731" y="259080"/>
                  </a:cubicBezTo>
                  <a:cubicBezTo>
                    <a:pt x="218617" y="302555"/>
                    <a:pt x="222106" y="320470"/>
                    <a:pt x="213871" y="365760"/>
                  </a:cubicBezTo>
                  <a:cubicBezTo>
                    <a:pt x="211998" y="376064"/>
                    <a:pt x="208791" y="386080"/>
                    <a:pt x="206251" y="396240"/>
                  </a:cubicBezTo>
                  <a:cubicBezTo>
                    <a:pt x="219632" y="418541"/>
                    <a:pt x="222443" y="441960"/>
                    <a:pt x="251971" y="441960"/>
                  </a:cubicBezTo>
                  <a:cubicBezTo>
                    <a:pt x="262444" y="441960"/>
                    <a:pt x="272291" y="436880"/>
                    <a:pt x="282451" y="434340"/>
                  </a:cubicBezTo>
                  <a:cubicBezTo>
                    <a:pt x="373996" y="342795"/>
                    <a:pt x="346038" y="391774"/>
                    <a:pt x="381511" y="297180"/>
                  </a:cubicBezTo>
                  <a:cubicBezTo>
                    <a:pt x="378971" y="271780"/>
                    <a:pt x="394535" y="235994"/>
                    <a:pt x="373891" y="220980"/>
                  </a:cubicBezTo>
                  <a:cubicBezTo>
                    <a:pt x="352942" y="205745"/>
                    <a:pt x="321164" y="225266"/>
                    <a:pt x="297691" y="236220"/>
                  </a:cubicBezTo>
                  <a:cubicBezTo>
                    <a:pt x="281415" y="243815"/>
                    <a:pt x="270964" y="260419"/>
                    <a:pt x="259591" y="274320"/>
                  </a:cubicBezTo>
                  <a:cubicBezTo>
                    <a:pt x="226355" y="314942"/>
                    <a:pt x="229505" y="318858"/>
                    <a:pt x="213871" y="365760"/>
                  </a:cubicBezTo>
                  <a:cubicBezTo>
                    <a:pt x="216411" y="381000"/>
                    <a:pt x="210566" y="400555"/>
                    <a:pt x="221491" y="411480"/>
                  </a:cubicBezTo>
                  <a:cubicBezTo>
                    <a:pt x="227967" y="417956"/>
                    <a:pt x="239399" y="403944"/>
                    <a:pt x="244351" y="396240"/>
                  </a:cubicBezTo>
                  <a:cubicBezTo>
                    <a:pt x="262779" y="367575"/>
                    <a:pt x="290071" y="304800"/>
                    <a:pt x="290071" y="304800"/>
                  </a:cubicBezTo>
                  <a:cubicBezTo>
                    <a:pt x="284991" y="276860"/>
                    <a:pt x="288622" y="245804"/>
                    <a:pt x="274831" y="220980"/>
                  </a:cubicBezTo>
                  <a:cubicBezTo>
                    <a:pt x="270383" y="212974"/>
                    <a:pt x="258447" y="229744"/>
                    <a:pt x="251971" y="236220"/>
                  </a:cubicBezTo>
                  <a:cubicBezTo>
                    <a:pt x="227808" y="260383"/>
                    <a:pt x="226392" y="273497"/>
                    <a:pt x="213871" y="304800"/>
                  </a:cubicBezTo>
                  <a:cubicBezTo>
                    <a:pt x="218951" y="314960"/>
                    <a:pt x="218335" y="331688"/>
                    <a:pt x="229111" y="335280"/>
                  </a:cubicBezTo>
                  <a:cubicBezTo>
                    <a:pt x="258502" y="345077"/>
                    <a:pt x="279004" y="281214"/>
                    <a:pt x="282451" y="274320"/>
                  </a:cubicBezTo>
                  <a:cubicBezTo>
                    <a:pt x="279911" y="256540"/>
                    <a:pt x="292547" y="223933"/>
                    <a:pt x="274831" y="220980"/>
                  </a:cubicBezTo>
                  <a:cubicBezTo>
                    <a:pt x="255263" y="217719"/>
                    <a:pt x="248262" y="250557"/>
                    <a:pt x="236731" y="266700"/>
                  </a:cubicBezTo>
                  <a:cubicBezTo>
                    <a:pt x="222803" y="286199"/>
                    <a:pt x="211331" y="307340"/>
                    <a:pt x="198631" y="327660"/>
                  </a:cubicBezTo>
                  <a:cubicBezTo>
                    <a:pt x="194564" y="360196"/>
                    <a:pt x="178437" y="437006"/>
                    <a:pt x="206251" y="464820"/>
                  </a:cubicBezTo>
                  <a:cubicBezTo>
                    <a:pt x="218951" y="477520"/>
                    <a:pt x="241811" y="459740"/>
                    <a:pt x="259591" y="457200"/>
                  </a:cubicBezTo>
                  <a:cubicBezTo>
                    <a:pt x="274831" y="444500"/>
                    <a:pt x="292463" y="434215"/>
                    <a:pt x="305311" y="419100"/>
                  </a:cubicBezTo>
                  <a:cubicBezTo>
                    <a:pt x="372260" y="340336"/>
                    <a:pt x="386708" y="318478"/>
                    <a:pt x="419611" y="236220"/>
                  </a:cubicBezTo>
                  <a:cubicBezTo>
                    <a:pt x="425577" y="221305"/>
                    <a:pt x="429771" y="205740"/>
                    <a:pt x="434851" y="190500"/>
                  </a:cubicBezTo>
                  <a:cubicBezTo>
                    <a:pt x="427231" y="187960"/>
                    <a:pt x="417994" y="177544"/>
                    <a:pt x="411991" y="182880"/>
                  </a:cubicBezTo>
                  <a:cubicBezTo>
                    <a:pt x="391456" y="201133"/>
                    <a:pt x="366271" y="251460"/>
                    <a:pt x="366271" y="251460"/>
                  </a:cubicBezTo>
                  <a:cubicBezTo>
                    <a:pt x="346588" y="389242"/>
                    <a:pt x="342319" y="323291"/>
                    <a:pt x="373891" y="449580"/>
                  </a:cubicBezTo>
                  <a:cubicBezTo>
                    <a:pt x="404371" y="447040"/>
                    <a:pt x="435988" y="450590"/>
                    <a:pt x="465331" y="441960"/>
                  </a:cubicBezTo>
                  <a:cubicBezTo>
                    <a:pt x="500627" y="431579"/>
                    <a:pt x="519027" y="384187"/>
                    <a:pt x="533911" y="358140"/>
                  </a:cubicBezTo>
                  <a:cubicBezTo>
                    <a:pt x="540095" y="333403"/>
                    <a:pt x="548047" y="321917"/>
                    <a:pt x="533911" y="297180"/>
                  </a:cubicBezTo>
                  <a:cubicBezTo>
                    <a:pt x="528564" y="287824"/>
                    <a:pt x="518671" y="281940"/>
                    <a:pt x="511051" y="274320"/>
                  </a:cubicBezTo>
                  <a:cubicBezTo>
                    <a:pt x="500891" y="279400"/>
                    <a:pt x="488603" y="281528"/>
                    <a:pt x="480571" y="289560"/>
                  </a:cubicBezTo>
                  <a:cubicBezTo>
                    <a:pt x="457570" y="312561"/>
                    <a:pt x="419611" y="365760"/>
                    <a:pt x="419611" y="365760"/>
                  </a:cubicBezTo>
                  <a:cubicBezTo>
                    <a:pt x="424691" y="421640"/>
                    <a:pt x="414514" y="481105"/>
                    <a:pt x="434851" y="533400"/>
                  </a:cubicBezTo>
                  <a:cubicBezTo>
                    <a:pt x="440746" y="548558"/>
                    <a:pt x="465678" y="517467"/>
                    <a:pt x="472951" y="502920"/>
                  </a:cubicBezTo>
                  <a:cubicBezTo>
                    <a:pt x="482109" y="484604"/>
                    <a:pt x="476797" y="462087"/>
                    <a:pt x="480571" y="441960"/>
                  </a:cubicBezTo>
                  <a:cubicBezTo>
                    <a:pt x="484431" y="421373"/>
                    <a:pt x="491703" y="401539"/>
                    <a:pt x="495811" y="381000"/>
                  </a:cubicBezTo>
                  <a:cubicBezTo>
                    <a:pt x="505659" y="331760"/>
                    <a:pt x="507736" y="267384"/>
                    <a:pt x="511051" y="220980"/>
                  </a:cubicBezTo>
                  <a:cubicBezTo>
                    <a:pt x="505971" y="208280"/>
                    <a:pt x="504568" y="193388"/>
                    <a:pt x="495811" y="182880"/>
                  </a:cubicBezTo>
                  <a:cubicBezTo>
                    <a:pt x="467242" y="148597"/>
                    <a:pt x="430053" y="225307"/>
                    <a:pt x="427231" y="228600"/>
                  </a:cubicBezTo>
                  <a:cubicBezTo>
                    <a:pt x="422352" y="252997"/>
                    <a:pt x="410534" y="307265"/>
                    <a:pt x="411991" y="327660"/>
                  </a:cubicBezTo>
                  <a:cubicBezTo>
                    <a:pt x="415651" y="378898"/>
                    <a:pt x="423939" y="429864"/>
                    <a:pt x="434851" y="480060"/>
                  </a:cubicBezTo>
                  <a:cubicBezTo>
                    <a:pt x="436796" y="489009"/>
                    <a:pt x="442140" y="498376"/>
                    <a:pt x="450091" y="502920"/>
                  </a:cubicBezTo>
                  <a:cubicBezTo>
                    <a:pt x="461336" y="509346"/>
                    <a:pt x="475491" y="508000"/>
                    <a:pt x="488191" y="510540"/>
                  </a:cubicBezTo>
                  <a:cubicBezTo>
                    <a:pt x="523751" y="500380"/>
                    <a:pt x="561448" y="495892"/>
                    <a:pt x="594871" y="480060"/>
                  </a:cubicBezTo>
                  <a:cubicBezTo>
                    <a:pt x="625467" y="465567"/>
                    <a:pt x="639382" y="433291"/>
                    <a:pt x="648211" y="403860"/>
                  </a:cubicBezTo>
                  <a:cubicBezTo>
                    <a:pt x="651933" y="391455"/>
                    <a:pt x="653291" y="378460"/>
                    <a:pt x="655831" y="365760"/>
                  </a:cubicBezTo>
                  <a:cubicBezTo>
                    <a:pt x="653291" y="335280"/>
                    <a:pt x="666989" y="298463"/>
                    <a:pt x="648211" y="274320"/>
                  </a:cubicBezTo>
                  <a:cubicBezTo>
                    <a:pt x="637750" y="260870"/>
                    <a:pt x="616271" y="287158"/>
                    <a:pt x="602491" y="297180"/>
                  </a:cubicBezTo>
                  <a:cubicBezTo>
                    <a:pt x="563089" y="325836"/>
                    <a:pt x="562229" y="339605"/>
                    <a:pt x="541531" y="381000"/>
                  </a:cubicBezTo>
                  <a:cubicBezTo>
                    <a:pt x="536451" y="403860"/>
                    <a:pt x="530361" y="426519"/>
                    <a:pt x="526291" y="449580"/>
                  </a:cubicBezTo>
                  <a:cubicBezTo>
                    <a:pt x="518156" y="495676"/>
                    <a:pt x="512006" y="500069"/>
                    <a:pt x="526291" y="533400"/>
                  </a:cubicBezTo>
                  <a:cubicBezTo>
                    <a:pt x="530766" y="543841"/>
                    <a:pt x="533499" y="555848"/>
                    <a:pt x="541531" y="563880"/>
                  </a:cubicBezTo>
                  <a:cubicBezTo>
                    <a:pt x="547211" y="569560"/>
                    <a:pt x="556771" y="568960"/>
                    <a:pt x="564391" y="571500"/>
                  </a:cubicBezTo>
                  <a:cubicBezTo>
                    <a:pt x="584711" y="561340"/>
                    <a:pt x="608541" y="556302"/>
                    <a:pt x="625351" y="541020"/>
                  </a:cubicBezTo>
                  <a:cubicBezTo>
                    <a:pt x="637959" y="529558"/>
                    <a:pt x="640052" y="510258"/>
                    <a:pt x="648211" y="495300"/>
                  </a:cubicBezTo>
                  <a:cubicBezTo>
                    <a:pt x="655303" y="482298"/>
                    <a:pt x="663451" y="469900"/>
                    <a:pt x="671071" y="457200"/>
                  </a:cubicBezTo>
                  <a:cubicBezTo>
                    <a:pt x="673611" y="444500"/>
                    <a:pt x="682249" y="431553"/>
                    <a:pt x="678691" y="419100"/>
                  </a:cubicBezTo>
                  <a:cubicBezTo>
                    <a:pt x="669326" y="386322"/>
                    <a:pt x="627180" y="415320"/>
                    <a:pt x="617731" y="419100"/>
                  </a:cubicBezTo>
                  <a:cubicBezTo>
                    <a:pt x="611814" y="434878"/>
                    <a:pt x="580864" y="512445"/>
                    <a:pt x="579631" y="533400"/>
                  </a:cubicBezTo>
                  <a:cubicBezTo>
                    <a:pt x="578132" y="558883"/>
                    <a:pt x="584711" y="584200"/>
                    <a:pt x="587251" y="609600"/>
                  </a:cubicBezTo>
                  <a:cubicBezTo>
                    <a:pt x="594871" y="607060"/>
                    <a:pt x="605025" y="608197"/>
                    <a:pt x="610111" y="601980"/>
                  </a:cubicBezTo>
                  <a:cubicBezTo>
                    <a:pt x="628868" y="579054"/>
                    <a:pt x="655831" y="525780"/>
                    <a:pt x="655831" y="525780"/>
                  </a:cubicBezTo>
                  <a:cubicBezTo>
                    <a:pt x="653291" y="490220"/>
                    <a:pt x="659485" y="452921"/>
                    <a:pt x="648211" y="419100"/>
                  </a:cubicBezTo>
                  <a:cubicBezTo>
                    <a:pt x="644899" y="409165"/>
                    <a:pt x="627455" y="407591"/>
                    <a:pt x="617731" y="411480"/>
                  </a:cubicBezTo>
                  <a:cubicBezTo>
                    <a:pt x="610273" y="414463"/>
                    <a:pt x="612651" y="426720"/>
                    <a:pt x="610111" y="434340"/>
                  </a:cubicBezTo>
                  <a:cubicBezTo>
                    <a:pt x="617731" y="474980"/>
                    <a:pt x="619896" y="517034"/>
                    <a:pt x="632971" y="556260"/>
                  </a:cubicBezTo>
                  <a:cubicBezTo>
                    <a:pt x="635867" y="564948"/>
                    <a:pt x="646673" y="571500"/>
                    <a:pt x="655831" y="571500"/>
                  </a:cubicBezTo>
                  <a:cubicBezTo>
                    <a:pt x="679249" y="571500"/>
                    <a:pt x="701551" y="561340"/>
                    <a:pt x="724411" y="556260"/>
                  </a:cubicBezTo>
                  <a:cubicBezTo>
                    <a:pt x="749341" y="525097"/>
                    <a:pt x="807471" y="473144"/>
                    <a:pt x="732031" y="426720"/>
                  </a:cubicBezTo>
                  <a:cubicBezTo>
                    <a:pt x="708732" y="412382"/>
                    <a:pt x="681231" y="447040"/>
                    <a:pt x="655831" y="457200"/>
                  </a:cubicBezTo>
                  <a:cubicBezTo>
                    <a:pt x="643339" y="507167"/>
                    <a:pt x="630863" y="535495"/>
                    <a:pt x="678691" y="594360"/>
                  </a:cubicBezTo>
                  <a:cubicBezTo>
                    <a:pt x="693458" y="612535"/>
                    <a:pt x="724411" y="604520"/>
                    <a:pt x="747271" y="609600"/>
                  </a:cubicBezTo>
                  <a:cubicBezTo>
                    <a:pt x="783953" y="591259"/>
                    <a:pt x="794528" y="589988"/>
                    <a:pt x="823471" y="548640"/>
                  </a:cubicBezTo>
                  <a:cubicBezTo>
                    <a:pt x="829477" y="540060"/>
                    <a:pt x="829037" y="528429"/>
                    <a:pt x="831091" y="518160"/>
                  </a:cubicBezTo>
                  <a:cubicBezTo>
                    <a:pt x="834121" y="503010"/>
                    <a:pt x="836171" y="487680"/>
                    <a:pt x="838711" y="472440"/>
                  </a:cubicBezTo>
                  <a:cubicBezTo>
                    <a:pt x="836171" y="462280"/>
                    <a:pt x="841360" y="439906"/>
                    <a:pt x="831091" y="441960"/>
                  </a:cubicBezTo>
                  <a:cubicBezTo>
                    <a:pt x="795830" y="449012"/>
                    <a:pt x="795800" y="513734"/>
                    <a:pt x="792991" y="533400"/>
                  </a:cubicBezTo>
                  <a:cubicBezTo>
                    <a:pt x="800611" y="571500"/>
                    <a:pt x="795487" y="614609"/>
                    <a:pt x="815851" y="647700"/>
                  </a:cubicBezTo>
                  <a:cubicBezTo>
                    <a:pt x="823020" y="659349"/>
                    <a:pt x="843657" y="641467"/>
                    <a:pt x="853951" y="632460"/>
                  </a:cubicBezTo>
                  <a:cubicBezTo>
                    <a:pt x="865097" y="622707"/>
                    <a:pt x="869191" y="607060"/>
                    <a:pt x="876811" y="594360"/>
                  </a:cubicBezTo>
                  <a:cubicBezTo>
                    <a:pt x="871731" y="571500"/>
                    <a:pt x="875622" y="544514"/>
                    <a:pt x="861571" y="525780"/>
                  </a:cubicBezTo>
                  <a:cubicBezTo>
                    <a:pt x="855287" y="517402"/>
                    <a:pt x="832315" y="522999"/>
                    <a:pt x="831091" y="533400"/>
                  </a:cubicBezTo>
                  <a:cubicBezTo>
                    <a:pt x="826306" y="574076"/>
                    <a:pt x="834562" y="616091"/>
                    <a:pt x="846331" y="655320"/>
                  </a:cubicBezTo>
                  <a:cubicBezTo>
                    <a:pt x="856451" y="689055"/>
                    <a:pt x="889329" y="688304"/>
                    <a:pt x="914911" y="693420"/>
                  </a:cubicBezTo>
                  <a:cubicBezTo>
                    <a:pt x="935730" y="688215"/>
                    <a:pt x="955465" y="692389"/>
                    <a:pt x="953011" y="662940"/>
                  </a:cubicBezTo>
                  <a:cubicBezTo>
                    <a:pt x="951066" y="639603"/>
                    <a:pt x="937771" y="570942"/>
                    <a:pt x="937771" y="594360"/>
                  </a:cubicBezTo>
                  <a:cubicBezTo>
                    <a:pt x="937771" y="722122"/>
                    <a:pt x="920271" y="702073"/>
                    <a:pt x="975871" y="739140"/>
                  </a:cubicBezTo>
                  <a:cubicBezTo>
                    <a:pt x="993651" y="734060"/>
                    <a:pt x="1013530" y="733700"/>
                    <a:pt x="1029211" y="723900"/>
                  </a:cubicBezTo>
                  <a:cubicBezTo>
                    <a:pt x="1036022" y="719643"/>
                    <a:pt x="1033667" y="708423"/>
                    <a:pt x="1036831" y="701040"/>
                  </a:cubicBezTo>
                  <a:cubicBezTo>
                    <a:pt x="1041306" y="690599"/>
                    <a:pt x="1046991" y="680720"/>
                    <a:pt x="1052071" y="670560"/>
                  </a:cubicBezTo>
                  <a:cubicBezTo>
                    <a:pt x="1046991" y="652780"/>
                    <a:pt x="1053665" y="624872"/>
                    <a:pt x="1036831" y="617220"/>
                  </a:cubicBezTo>
                  <a:cubicBezTo>
                    <a:pt x="970000" y="586842"/>
                    <a:pt x="968576" y="631158"/>
                    <a:pt x="960631" y="662940"/>
                  </a:cubicBezTo>
                  <a:cubicBezTo>
                    <a:pt x="963171" y="678180"/>
                    <a:pt x="953594" y="703774"/>
                    <a:pt x="968251" y="708660"/>
                  </a:cubicBezTo>
                  <a:cubicBezTo>
                    <a:pt x="997966" y="718565"/>
                    <a:pt x="975871" y="613625"/>
                    <a:pt x="975871" y="624840"/>
                  </a:cubicBezTo>
                  <a:cubicBezTo>
                    <a:pt x="975871" y="696768"/>
                    <a:pt x="967790" y="682953"/>
                    <a:pt x="1006351" y="708660"/>
                  </a:cubicBezTo>
                  <a:cubicBezTo>
                    <a:pt x="1015833" y="661250"/>
                    <a:pt x="1026181" y="645588"/>
                    <a:pt x="983491" y="594360"/>
                  </a:cubicBezTo>
                  <a:cubicBezTo>
                    <a:pt x="973207" y="582019"/>
                    <a:pt x="953011" y="584200"/>
                    <a:pt x="937771" y="579120"/>
                  </a:cubicBezTo>
                  <a:cubicBezTo>
                    <a:pt x="930151" y="571500"/>
                    <a:pt x="925562" y="557899"/>
                    <a:pt x="914911" y="556260"/>
                  </a:cubicBezTo>
                  <a:cubicBezTo>
                    <a:pt x="841238" y="544926"/>
                    <a:pt x="846483" y="553518"/>
                    <a:pt x="815851" y="594360"/>
                  </a:cubicBezTo>
                  <a:cubicBezTo>
                    <a:pt x="813311" y="604520"/>
                    <a:pt x="808231" y="614367"/>
                    <a:pt x="808231" y="624840"/>
                  </a:cubicBezTo>
                  <a:cubicBezTo>
                    <a:pt x="808231" y="691643"/>
                    <a:pt x="831377" y="661529"/>
                    <a:pt x="899671" y="655320"/>
                  </a:cubicBezTo>
                  <a:cubicBezTo>
                    <a:pt x="902211" y="637540"/>
                    <a:pt x="907291" y="619941"/>
                    <a:pt x="907291" y="601980"/>
                  </a:cubicBezTo>
                  <a:cubicBezTo>
                    <a:pt x="907291" y="589028"/>
                    <a:pt x="905463" y="575464"/>
                    <a:pt x="899671" y="563880"/>
                  </a:cubicBezTo>
                  <a:cubicBezTo>
                    <a:pt x="884431" y="533400"/>
                    <a:pt x="856491" y="515620"/>
                    <a:pt x="831091" y="495300"/>
                  </a:cubicBezTo>
                  <a:cubicBezTo>
                    <a:pt x="644362" y="538391"/>
                    <a:pt x="662665" y="486451"/>
                    <a:pt x="602491" y="586740"/>
                  </a:cubicBezTo>
                  <a:cubicBezTo>
                    <a:pt x="596647" y="596480"/>
                    <a:pt x="592331" y="607060"/>
                    <a:pt x="587251" y="617220"/>
                  </a:cubicBezTo>
                  <a:cubicBezTo>
                    <a:pt x="626521" y="656490"/>
                    <a:pt x="623362" y="666254"/>
                    <a:pt x="709171" y="617220"/>
                  </a:cubicBezTo>
                  <a:cubicBezTo>
                    <a:pt x="720416" y="610794"/>
                    <a:pt x="714251" y="591820"/>
                    <a:pt x="716791" y="579120"/>
                  </a:cubicBezTo>
                  <a:cubicBezTo>
                    <a:pt x="710823" y="559226"/>
                    <a:pt x="705308" y="486040"/>
                    <a:pt x="663451" y="480060"/>
                  </a:cubicBezTo>
                  <a:cubicBezTo>
                    <a:pt x="638181" y="476450"/>
                    <a:pt x="612651" y="485140"/>
                    <a:pt x="587251" y="487680"/>
                  </a:cubicBezTo>
                  <a:cubicBezTo>
                    <a:pt x="552806" y="530736"/>
                    <a:pt x="540262" y="528006"/>
                    <a:pt x="564391" y="594360"/>
                  </a:cubicBezTo>
                  <a:cubicBezTo>
                    <a:pt x="567521" y="602967"/>
                    <a:pt x="579631" y="604520"/>
                    <a:pt x="587251" y="609600"/>
                  </a:cubicBezTo>
                  <a:cubicBezTo>
                    <a:pt x="597411" y="604520"/>
                    <a:pt x="611129" y="603603"/>
                    <a:pt x="617731" y="594360"/>
                  </a:cubicBezTo>
                  <a:cubicBezTo>
                    <a:pt x="625259" y="583821"/>
                    <a:pt x="625351" y="569212"/>
                    <a:pt x="625351" y="556260"/>
                  </a:cubicBezTo>
                  <a:cubicBezTo>
                    <a:pt x="625351" y="494779"/>
                    <a:pt x="638042" y="426148"/>
                    <a:pt x="587251" y="381000"/>
                  </a:cubicBezTo>
                  <a:cubicBezTo>
                    <a:pt x="577028" y="371913"/>
                    <a:pt x="561851" y="370840"/>
                    <a:pt x="549151" y="365760"/>
                  </a:cubicBezTo>
                  <a:cubicBezTo>
                    <a:pt x="535884" y="373720"/>
                    <a:pt x="492267" y="398113"/>
                    <a:pt x="480571" y="411480"/>
                  </a:cubicBezTo>
                  <a:cubicBezTo>
                    <a:pt x="420680" y="479926"/>
                    <a:pt x="474422" y="439554"/>
                    <a:pt x="495811" y="426720"/>
                  </a:cubicBezTo>
                  <a:cubicBezTo>
                    <a:pt x="521637" y="375069"/>
                    <a:pt x="564327" y="315378"/>
                    <a:pt x="518671" y="251460"/>
                  </a:cubicBezTo>
                  <a:cubicBezTo>
                    <a:pt x="505302" y="232744"/>
                    <a:pt x="472951" y="256540"/>
                    <a:pt x="450091" y="259080"/>
                  </a:cubicBezTo>
                  <a:cubicBezTo>
                    <a:pt x="437391" y="269240"/>
                    <a:pt x="422796" y="277404"/>
                    <a:pt x="411991" y="289560"/>
                  </a:cubicBezTo>
                  <a:cubicBezTo>
                    <a:pt x="402151" y="300630"/>
                    <a:pt x="378658" y="338133"/>
                    <a:pt x="389131" y="327660"/>
                  </a:cubicBezTo>
                  <a:cubicBezTo>
                    <a:pt x="404581" y="312210"/>
                    <a:pt x="414531" y="292100"/>
                    <a:pt x="427231" y="274320"/>
                  </a:cubicBezTo>
                  <a:cubicBezTo>
                    <a:pt x="437467" y="223139"/>
                    <a:pt x="451170" y="176021"/>
                    <a:pt x="419611" y="121920"/>
                  </a:cubicBezTo>
                  <a:cubicBezTo>
                    <a:pt x="412148" y="109127"/>
                    <a:pt x="394211" y="137160"/>
                    <a:pt x="381511" y="144780"/>
                  </a:cubicBezTo>
                  <a:cubicBezTo>
                    <a:pt x="376431" y="157480"/>
                    <a:pt x="372388" y="170646"/>
                    <a:pt x="366271" y="182880"/>
                  </a:cubicBezTo>
                  <a:cubicBezTo>
                    <a:pt x="362175" y="191071"/>
                    <a:pt x="352827" y="214720"/>
                    <a:pt x="351031" y="205740"/>
                  </a:cubicBezTo>
                  <a:cubicBezTo>
                    <a:pt x="347015" y="185660"/>
                    <a:pt x="356111" y="165100"/>
                    <a:pt x="358651" y="144780"/>
                  </a:cubicBezTo>
                  <a:cubicBezTo>
                    <a:pt x="356111" y="127000"/>
                    <a:pt x="360994" y="106384"/>
                    <a:pt x="351031" y="91440"/>
                  </a:cubicBezTo>
                  <a:cubicBezTo>
                    <a:pt x="346576" y="84757"/>
                    <a:pt x="332743" y="92456"/>
                    <a:pt x="328171" y="99060"/>
                  </a:cubicBezTo>
                  <a:cubicBezTo>
                    <a:pt x="308774" y="127078"/>
                    <a:pt x="290716" y="157440"/>
                    <a:pt x="282451" y="190500"/>
                  </a:cubicBezTo>
                  <a:cubicBezTo>
                    <a:pt x="279911" y="200660"/>
                    <a:pt x="266453" y="214696"/>
                    <a:pt x="274831" y="220980"/>
                  </a:cubicBezTo>
                  <a:cubicBezTo>
                    <a:pt x="285192" y="228751"/>
                    <a:pt x="300231" y="215900"/>
                    <a:pt x="312931" y="213360"/>
                  </a:cubicBezTo>
                  <a:cubicBezTo>
                    <a:pt x="330711" y="190500"/>
                    <a:pt x="391104" y="129880"/>
                    <a:pt x="366271" y="144780"/>
                  </a:cubicBezTo>
                  <a:cubicBezTo>
                    <a:pt x="353571" y="152400"/>
                    <a:pt x="339477" y="158073"/>
                    <a:pt x="328171" y="167640"/>
                  </a:cubicBezTo>
                  <a:cubicBezTo>
                    <a:pt x="306234" y="186202"/>
                    <a:pt x="285608" y="206524"/>
                    <a:pt x="267211" y="228600"/>
                  </a:cubicBezTo>
                  <a:cubicBezTo>
                    <a:pt x="239758" y="261544"/>
                    <a:pt x="223090" y="284351"/>
                    <a:pt x="191011" y="312420"/>
                  </a:cubicBezTo>
                  <a:cubicBezTo>
                    <a:pt x="184119" y="318451"/>
                    <a:pt x="175771" y="322580"/>
                    <a:pt x="168151" y="327660"/>
                  </a:cubicBezTo>
                  <a:cubicBezTo>
                    <a:pt x="137020" y="374356"/>
                    <a:pt x="160796" y="340741"/>
                    <a:pt x="175771" y="304800"/>
                  </a:cubicBezTo>
                  <a:cubicBezTo>
                    <a:pt x="227341" y="181031"/>
                    <a:pt x="151008" y="339087"/>
                    <a:pt x="213871" y="213360"/>
                  </a:cubicBezTo>
                  <a:cubicBezTo>
                    <a:pt x="219859" y="177434"/>
                    <a:pt x="220017" y="168988"/>
                    <a:pt x="229111" y="137160"/>
                  </a:cubicBezTo>
                  <a:cubicBezTo>
                    <a:pt x="231318" y="129437"/>
                    <a:pt x="241186" y="107617"/>
                    <a:pt x="236731" y="114300"/>
                  </a:cubicBezTo>
                  <a:cubicBezTo>
                    <a:pt x="227280" y="128477"/>
                    <a:pt x="223642" y="146061"/>
                    <a:pt x="213871" y="160020"/>
                  </a:cubicBezTo>
                  <a:cubicBezTo>
                    <a:pt x="205631" y="171791"/>
                    <a:pt x="173231" y="180340"/>
                    <a:pt x="183391" y="190500"/>
                  </a:cubicBezTo>
                  <a:cubicBezTo>
                    <a:pt x="193864" y="200973"/>
                    <a:pt x="208791" y="175260"/>
                    <a:pt x="221491" y="167640"/>
                  </a:cubicBezTo>
                  <a:cubicBezTo>
                    <a:pt x="229111" y="157480"/>
                    <a:pt x="235371" y="146140"/>
                    <a:pt x="244351" y="137160"/>
                  </a:cubicBezTo>
                  <a:cubicBezTo>
                    <a:pt x="276157" y="105354"/>
                    <a:pt x="272113" y="127356"/>
                    <a:pt x="290071" y="91440"/>
                  </a:cubicBezTo>
                  <a:cubicBezTo>
                    <a:pt x="293663" y="84256"/>
                    <a:pt x="303371" y="74260"/>
                    <a:pt x="297691" y="68580"/>
                  </a:cubicBezTo>
                  <a:cubicBezTo>
                    <a:pt x="292011" y="62900"/>
                    <a:pt x="282451" y="73660"/>
                    <a:pt x="274831" y="76200"/>
                  </a:cubicBezTo>
                  <a:cubicBezTo>
                    <a:pt x="262131" y="91440"/>
                    <a:pt x="250759" y="107892"/>
                    <a:pt x="236731" y="121920"/>
                  </a:cubicBezTo>
                  <a:cubicBezTo>
                    <a:pt x="227751" y="130900"/>
                    <a:pt x="214516" y="135137"/>
                    <a:pt x="206251" y="144780"/>
                  </a:cubicBezTo>
                  <a:cubicBezTo>
                    <a:pt x="198859" y="153405"/>
                    <a:pt x="197613" y="166017"/>
                    <a:pt x="191011" y="175260"/>
                  </a:cubicBezTo>
                  <a:cubicBezTo>
                    <a:pt x="184747" y="184029"/>
                    <a:pt x="157696" y="200734"/>
                    <a:pt x="168151" y="198120"/>
                  </a:cubicBezTo>
                  <a:cubicBezTo>
                    <a:pt x="188018" y="193153"/>
                    <a:pt x="203711" y="177800"/>
                    <a:pt x="221491" y="167640"/>
                  </a:cubicBezTo>
                  <a:cubicBezTo>
                    <a:pt x="226571" y="154940"/>
                    <a:pt x="236731" y="143218"/>
                    <a:pt x="236731" y="129540"/>
                  </a:cubicBezTo>
                  <a:cubicBezTo>
                    <a:pt x="236731" y="120382"/>
                    <a:pt x="225776" y="144306"/>
                    <a:pt x="221491" y="152400"/>
                  </a:cubicBezTo>
                  <a:cubicBezTo>
                    <a:pt x="202889" y="187537"/>
                    <a:pt x="180723" y="221363"/>
                    <a:pt x="168151" y="259080"/>
                  </a:cubicBezTo>
                  <a:cubicBezTo>
                    <a:pt x="156331" y="294541"/>
                    <a:pt x="126509" y="386313"/>
                    <a:pt x="114811" y="403860"/>
                  </a:cubicBezTo>
                  <a:cubicBezTo>
                    <a:pt x="91356" y="439043"/>
                    <a:pt x="104283" y="418867"/>
                    <a:pt x="76711" y="464820"/>
                  </a:cubicBezTo>
                  <a:cubicBezTo>
                    <a:pt x="81791" y="482600"/>
                    <a:pt x="78876" y="505085"/>
                    <a:pt x="91951" y="518160"/>
                  </a:cubicBezTo>
                  <a:cubicBezTo>
                    <a:pt x="98427" y="524636"/>
                    <a:pt x="101868" y="502752"/>
                    <a:pt x="107191" y="495300"/>
                  </a:cubicBezTo>
                  <a:cubicBezTo>
                    <a:pt x="114573" y="484966"/>
                    <a:pt x="123750" y="475847"/>
                    <a:pt x="130051" y="464820"/>
                  </a:cubicBezTo>
                  <a:cubicBezTo>
                    <a:pt x="144140" y="440164"/>
                    <a:pt x="179073" y="362406"/>
                    <a:pt x="168151" y="388620"/>
                  </a:cubicBezTo>
                  <a:lnTo>
                    <a:pt x="130051" y="480060"/>
                  </a:lnTo>
                  <a:cubicBezTo>
                    <a:pt x="127511" y="495300"/>
                    <a:pt x="126676" y="510924"/>
                    <a:pt x="122431" y="525780"/>
                  </a:cubicBezTo>
                  <a:cubicBezTo>
                    <a:pt x="116469" y="546647"/>
                    <a:pt x="102263" y="565206"/>
                    <a:pt x="99571" y="586740"/>
                  </a:cubicBezTo>
                  <a:lnTo>
                    <a:pt x="107191" y="647700"/>
                  </a:lnTo>
                  <a:cubicBezTo>
                    <a:pt x="138620" y="628843"/>
                    <a:pt x="165634" y="615289"/>
                    <a:pt x="191011" y="586740"/>
                  </a:cubicBezTo>
                  <a:cubicBezTo>
                    <a:pt x="198558" y="578250"/>
                    <a:pt x="199649" y="565503"/>
                    <a:pt x="206251" y="556260"/>
                  </a:cubicBezTo>
                  <a:cubicBezTo>
                    <a:pt x="212515" y="547491"/>
                    <a:pt x="222847" y="542169"/>
                    <a:pt x="229111" y="533400"/>
                  </a:cubicBezTo>
                  <a:cubicBezTo>
                    <a:pt x="235713" y="524157"/>
                    <a:pt x="238715" y="512783"/>
                    <a:pt x="244351" y="502920"/>
                  </a:cubicBezTo>
                  <a:cubicBezTo>
                    <a:pt x="248895" y="494969"/>
                    <a:pt x="254511" y="487680"/>
                    <a:pt x="259591" y="480060"/>
                  </a:cubicBezTo>
                  <a:cubicBezTo>
                    <a:pt x="257051" y="492760"/>
                    <a:pt x="257231" y="506325"/>
                    <a:pt x="251971" y="518160"/>
                  </a:cubicBezTo>
                  <a:cubicBezTo>
                    <a:pt x="207562" y="618081"/>
                    <a:pt x="244780" y="485966"/>
                    <a:pt x="221491" y="579120"/>
                  </a:cubicBezTo>
                  <a:cubicBezTo>
                    <a:pt x="224031" y="607060"/>
                    <a:pt x="223233" y="635508"/>
                    <a:pt x="229111" y="662940"/>
                  </a:cubicBezTo>
                  <a:cubicBezTo>
                    <a:pt x="231030" y="671895"/>
                    <a:pt x="237025" y="680305"/>
                    <a:pt x="244351" y="685800"/>
                  </a:cubicBezTo>
                  <a:cubicBezTo>
                    <a:pt x="284111" y="715620"/>
                    <a:pt x="286699" y="704431"/>
                    <a:pt x="328171" y="716280"/>
                  </a:cubicBezTo>
                  <a:cubicBezTo>
                    <a:pt x="495588" y="764113"/>
                    <a:pt x="396934" y="745520"/>
                    <a:pt x="495811" y="762000"/>
                  </a:cubicBezTo>
                  <a:cubicBezTo>
                    <a:pt x="480571" y="767080"/>
                    <a:pt x="466049" y="775399"/>
                    <a:pt x="450091" y="777240"/>
                  </a:cubicBezTo>
                  <a:cubicBezTo>
                    <a:pt x="280916" y="796760"/>
                    <a:pt x="327279" y="740479"/>
                    <a:pt x="282451" y="807720"/>
                  </a:cubicBezTo>
                  <a:cubicBezTo>
                    <a:pt x="304549" y="815086"/>
                    <a:pt x="329695" y="828548"/>
                    <a:pt x="351031" y="800100"/>
                  </a:cubicBezTo>
                  <a:cubicBezTo>
                    <a:pt x="356526" y="792774"/>
                    <a:pt x="336859" y="787756"/>
                    <a:pt x="328171" y="784860"/>
                  </a:cubicBezTo>
                  <a:cubicBezTo>
                    <a:pt x="313514" y="779974"/>
                    <a:pt x="297691" y="779780"/>
                    <a:pt x="282451" y="777240"/>
                  </a:cubicBezTo>
                  <a:cubicBezTo>
                    <a:pt x="268684" y="778770"/>
                    <a:pt x="206488" y="782581"/>
                    <a:pt x="183391" y="792480"/>
                  </a:cubicBezTo>
                  <a:cubicBezTo>
                    <a:pt x="174973" y="796088"/>
                    <a:pt x="168151" y="802640"/>
                    <a:pt x="160531" y="807720"/>
                  </a:cubicBezTo>
                  <a:cubicBezTo>
                    <a:pt x="276916" y="846515"/>
                    <a:pt x="181318" y="817532"/>
                    <a:pt x="480571" y="807720"/>
                  </a:cubicBezTo>
                  <a:cubicBezTo>
                    <a:pt x="536479" y="805887"/>
                    <a:pt x="592331" y="802640"/>
                    <a:pt x="648211" y="800100"/>
                  </a:cubicBezTo>
                  <a:cubicBezTo>
                    <a:pt x="761916" y="775735"/>
                    <a:pt x="729175" y="802956"/>
                    <a:pt x="770131" y="762000"/>
                  </a:cubicBezTo>
                </a:path>
              </a:pathLst>
            </a:custGeom>
            <a:noFill/>
            <a:ln w="15875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</p:grpSp>
      <p:pic>
        <p:nvPicPr>
          <p:cNvPr id="32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1115616" y="212211"/>
            <a:ext cx="612068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가치관 피자 STEP.3</a:t>
            </a: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Shape 218"/>
          <p:cNvGrpSpPr/>
          <p:nvPr/>
        </p:nvGrpSpPr>
        <p:grpSpPr>
          <a:xfrm>
            <a:off x="11662" y="930205"/>
            <a:ext cx="9024832" cy="5841360"/>
            <a:chOff x="11662" y="930205"/>
            <a:chExt cx="9024832" cy="5841360"/>
          </a:xfrm>
        </p:grpSpPr>
        <p:grpSp>
          <p:nvGrpSpPr>
            <p:cNvPr id="219" name="Shape 219"/>
            <p:cNvGrpSpPr/>
            <p:nvPr/>
          </p:nvGrpSpPr>
          <p:grpSpPr>
            <a:xfrm>
              <a:off x="2195735" y="1799237"/>
              <a:ext cx="4392488" cy="3547555"/>
              <a:chOff x="2195735" y="1799237"/>
              <a:chExt cx="4392488" cy="3547555"/>
            </a:xfrm>
          </p:grpSpPr>
          <p:grpSp>
            <p:nvGrpSpPr>
              <p:cNvPr id="220" name="Shape 220"/>
              <p:cNvGrpSpPr/>
              <p:nvPr/>
            </p:nvGrpSpPr>
            <p:grpSpPr>
              <a:xfrm>
                <a:off x="2195735" y="1799237"/>
                <a:ext cx="4392488" cy="3547555"/>
                <a:chOff x="4572000" y="1484783"/>
                <a:chExt cx="4392488" cy="3547555"/>
              </a:xfrm>
            </p:grpSpPr>
            <p:grpSp>
              <p:nvGrpSpPr>
                <p:cNvPr id="221" name="Shape 221"/>
                <p:cNvGrpSpPr/>
                <p:nvPr/>
              </p:nvGrpSpPr>
              <p:grpSpPr>
                <a:xfrm>
                  <a:off x="4860032" y="1484783"/>
                  <a:ext cx="3816424" cy="3528391"/>
                  <a:chOff x="539552" y="1484783"/>
                  <a:chExt cx="3816424" cy="3528391"/>
                </a:xfrm>
              </p:grpSpPr>
              <p:sp>
                <p:nvSpPr>
                  <p:cNvPr id="222" name="Shape 222"/>
                  <p:cNvSpPr/>
                  <p:nvPr/>
                </p:nvSpPr>
                <p:spPr>
                  <a:xfrm>
                    <a:off x="1043608" y="1916832"/>
                    <a:ext cx="2880320" cy="2664295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1400" b="0" i="0" u="none" strike="noStrike" cap="none" baseline="0">
                      <a:solidFill>
                        <a:schemeClr val="lt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endParaRPr>
                  </a:p>
                </p:txBody>
              </p:sp>
              <p:cxnSp>
                <p:nvCxnSpPr>
                  <p:cNvPr id="223" name="Shape 223"/>
                  <p:cNvCxnSpPr/>
                  <p:nvPr/>
                </p:nvCxnSpPr>
                <p:spPr>
                  <a:xfrm>
                    <a:off x="2481783" y="1484783"/>
                    <a:ext cx="0" cy="3528391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4" name="Shape 224"/>
                  <p:cNvCxnSpPr/>
                  <p:nvPr/>
                </p:nvCxnSpPr>
                <p:spPr>
                  <a:xfrm>
                    <a:off x="539552" y="3284983"/>
                    <a:ext cx="3816424" cy="0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5" name="Shape 225"/>
                  <p:cNvCxnSpPr/>
                  <p:nvPr/>
                </p:nvCxnSpPr>
                <p:spPr>
                  <a:xfrm>
                    <a:off x="1111649" y="2132856"/>
                    <a:ext cx="2740270" cy="2304256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6" name="Shape 226"/>
                  <p:cNvCxnSpPr/>
                  <p:nvPr/>
                </p:nvCxnSpPr>
                <p:spPr>
                  <a:xfrm rot="10800000" flipH="1">
                    <a:off x="1043608" y="2132856"/>
                    <a:ext cx="2808311" cy="2376263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227" name="Shape 227"/>
                <p:cNvSpPr txBox="1"/>
                <p:nvPr/>
              </p:nvSpPr>
              <p:spPr>
                <a:xfrm>
                  <a:off x="7020271" y="1490458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FF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사랑</a:t>
                  </a:r>
                </a:p>
              </p:txBody>
            </p:sp>
            <p:sp>
              <p:nvSpPr>
                <p:cNvPr id="228" name="Shape 228"/>
                <p:cNvSpPr txBox="1"/>
                <p:nvPr/>
              </p:nvSpPr>
              <p:spPr>
                <a:xfrm>
                  <a:off x="8028384" y="2378497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C00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FFC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지혜</a:t>
                  </a:r>
                </a:p>
              </p:txBody>
            </p:sp>
            <p:sp>
              <p:nvSpPr>
                <p:cNvPr id="229" name="Shape 229"/>
                <p:cNvSpPr txBox="1"/>
                <p:nvPr/>
              </p:nvSpPr>
              <p:spPr>
                <a:xfrm>
                  <a:off x="5508103" y="1484783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0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FFFF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사람</a:t>
                  </a:r>
                </a:p>
              </p:txBody>
            </p:sp>
            <p:sp>
              <p:nvSpPr>
                <p:cNvPr id="230" name="Shape 230"/>
                <p:cNvSpPr txBox="1"/>
                <p:nvPr/>
              </p:nvSpPr>
              <p:spPr>
                <a:xfrm>
                  <a:off x="4572000" y="2306489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5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00B05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건강</a:t>
                  </a:r>
                </a:p>
              </p:txBody>
            </p:sp>
            <p:sp>
              <p:nvSpPr>
                <p:cNvPr id="231" name="Shape 231"/>
                <p:cNvSpPr txBox="1"/>
                <p:nvPr/>
              </p:nvSpPr>
              <p:spPr>
                <a:xfrm>
                  <a:off x="4644007" y="3717032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53734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953734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도전</a:t>
                  </a:r>
                </a:p>
              </p:txBody>
            </p:sp>
            <p:sp>
              <p:nvSpPr>
                <p:cNvPr id="232" name="Shape 232"/>
                <p:cNvSpPr txBox="1"/>
                <p:nvPr/>
              </p:nvSpPr>
              <p:spPr>
                <a:xfrm>
                  <a:off x="8028384" y="3690610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F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00B0F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꿈</a:t>
                  </a:r>
                </a:p>
              </p:txBody>
            </p:sp>
            <p:sp>
              <p:nvSpPr>
                <p:cNvPr id="233" name="Shape 233"/>
                <p:cNvSpPr txBox="1"/>
                <p:nvPr/>
              </p:nvSpPr>
              <p:spPr>
                <a:xfrm>
                  <a:off x="7020271" y="4509119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E36C09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E36C09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교육</a:t>
                  </a:r>
                </a:p>
              </p:txBody>
            </p:sp>
            <p:sp>
              <p:nvSpPr>
                <p:cNvPr id="234" name="Shape 234"/>
                <p:cNvSpPr txBox="1"/>
                <p:nvPr/>
              </p:nvSpPr>
              <p:spPr>
                <a:xfrm>
                  <a:off x="5364087" y="4509119"/>
                  <a:ext cx="1224135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7030A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7030A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sym typeface="Arial"/>
                    </a:rPr>
                    <a:t>아이들</a:t>
                  </a:r>
                </a:p>
              </p:txBody>
            </p:sp>
          </p:grpSp>
          <p:sp>
            <p:nvSpPr>
              <p:cNvPr id="235" name="Shape 235"/>
              <p:cNvSpPr/>
              <p:nvPr/>
            </p:nvSpPr>
            <p:spPr>
              <a:xfrm>
                <a:off x="4450080" y="2278380"/>
                <a:ext cx="990599" cy="1219199"/>
              </a:xfrm>
              <a:custGeom>
                <a:avLst/>
                <a:gdLst/>
                <a:ahLst/>
                <a:cxnLst/>
                <a:rect l="0" t="0" r="0" b="0"/>
                <a:pathLst>
                  <a:path w="990600" h="1219200" extrusionOk="0">
                    <a:moveTo>
                      <a:pt x="7620" y="1219200"/>
                    </a:moveTo>
                    <a:cubicBezTo>
                      <a:pt x="114693" y="726662"/>
                      <a:pt x="38100" y="1140975"/>
                      <a:pt x="38100" y="91440"/>
                    </a:cubicBezTo>
                    <a:cubicBezTo>
                      <a:pt x="38100" y="33067"/>
                      <a:pt x="32597" y="42474"/>
                      <a:pt x="68580" y="30480"/>
                    </a:cubicBezTo>
                    <a:cubicBezTo>
                      <a:pt x="88900" y="35560"/>
                      <a:pt x="111152" y="35690"/>
                      <a:pt x="129540" y="45720"/>
                    </a:cubicBezTo>
                    <a:cubicBezTo>
                      <a:pt x="138515" y="50615"/>
                      <a:pt x="159330" y="89365"/>
                      <a:pt x="167640" y="99060"/>
                    </a:cubicBezTo>
                    <a:cubicBezTo>
                      <a:pt x="176991" y="109969"/>
                      <a:pt x="189499" y="118045"/>
                      <a:pt x="198120" y="129540"/>
                    </a:cubicBezTo>
                    <a:cubicBezTo>
                      <a:pt x="204936" y="138627"/>
                      <a:pt x="208885" y="149579"/>
                      <a:pt x="213360" y="160020"/>
                    </a:cubicBezTo>
                    <a:cubicBezTo>
                      <a:pt x="219919" y="175324"/>
                      <a:pt x="224733" y="197893"/>
                      <a:pt x="228600" y="213360"/>
                    </a:cubicBezTo>
                    <a:cubicBezTo>
                      <a:pt x="226060" y="226060"/>
                      <a:pt x="231093" y="243369"/>
                      <a:pt x="220980" y="251460"/>
                    </a:cubicBezTo>
                    <a:cubicBezTo>
                      <a:pt x="209797" y="260407"/>
                      <a:pt x="174570" y="233220"/>
                      <a:pt x="167640" y="228600"/>
                    </a:cubicBezTo>
                    <a:cubicBezTo>
                      <a:pt x="162560" y="218440"/>
                      <a:pt x="158036" y="207983"/>
                      <a:pt x="152400" y="198120"/>
                    </a:cubicBezTo>
                    <a:cubicBezTo>
                      <a:pt x="147856" y="190169"/>
                      <a:pt x="141256" y="183451"/>
                      <a:pt x="137160" y="175260"/>
                    </a:cubicBezTo>
                    <a:cubicBezTo>
                      <a:pt x="133568" y="168076"/>
                      <a:pt x="132080" y="160020"/>
                      <a:pt x="129540" y="152400"/>
                    </a:cubicBezTo>
                    <a:cubicBezTo>
                      <a:pt x="132080" y="137160"/>
                      <a:pt x="123341" y="113590"/>
                      <a:pt x="137160" y="106680"/>
                    </a:cubicBezTo>
                    <a:cubicBezTo>
                      <a:pt x="157577" y="96472"/>
                      <a:pt x="203527" y="113562"/>
                      <a:pt x="228600" y="121920"/>
                    </a:cubicBezTo>
                    <a:cubicBezTo>
                      <a:pt x="234295" y="127615"/>
                      <a:pt x="277952" y="158204"/>
                      <a:pt x="243840" y="175260"/>
                    </a:cubicBezTo>
                    <a:cubicBezTo>
                      <a:pt x="232256" y="181052"/>
                      <a:pt x="218440" y="170180"/>
                      <a:pt x="205740" y="167640"/>
                    </a:cubicBezTo>
                    <a:cubicBezTo>
                      <a:pt x="208280" y="142240"/>
                      <a:pt x="204636" y="115430"/>
                      <a:pt x="213360" y="91440"/>
                    </a:cubicBezTo>
                    <a:cubicBezTo>
                      <a:pt x="216105" y="83891"/>
                      <a:pt x="228762" y="80837"/>
                      <a:pt x="236220" y="83820"/>
                    </a:cubicBezTo>
                    <a:cubicBezTo>
                      <a:pt x="244723" y="87221"/>
                      <a:pt x="246380" y="99060"/>
                      <a:pt x="251460" y="106680"/>
                    </a:cubicBezTo>
                    <a:cubicBezTo>
                      <a:pt x="245823" y="108559"/>
                      <a:pt x="203512" y="130831"/>
                      <a:pt x="213360" y="91440"/>
                    </a:cubicBezTo>
                    <a:cubicBezTo>
                      <a:pt x="215308" y="83648"/>
                      <a:pt x="228600" y="86360"/>
                      <a:pt x="236220" y="83820"/>
                    </a:cubicBezTo>
                    <a:cubicBezTo>
                      <a:pt x="274320" y="86360"/>
                      <a:pt x="313350" y="82694"/>
                      <a:pt x="350520" y="91440"/>
                    </a:cubicBezTo>
                    <a:cubicBezTo>
                      <a:pt x="359435" y="93538"/>
                      <a:pt x="367981" y="105415"/>
                      <a:pt x="365760" y="114300"/>
                    </a:cubicBezTo>
                    <a:cubicBezTo>
                      <a:pt x="363812" y="122092"/>
                      <a:pt x="350520" y="119380"/>
                      <a:pt x="342900" y="121920"/>
                    </a:cubicBezTo>
                    <a:cubicBezTo>
                      <a:pt x="332740" y="119380"/>
                      <a:pt x="301947" y="114300"/>
                      <a:pt x="312420" y="114300"/>
                    </a:cubicBezTo>
                    <a:cubicBezTo>
                      <a:pt x="335421" y="114300"/>
                      <a:pt x="358510" y="117101"/>
                      <a:pt x="381000" y="121920"/>
                    </a:cubicBezTo>
                    <a:cubicBezTo>
                      <a:pt x="394375" y="124786"/>
                      <a:pt x="431334" y="143277"/>
                      <a:pt x="419100" y="137160"/>
                    </a:cubicBezTo>
                    <a:cubicBezTo>
                      <a:pt x="408940" y="132080"/>
                      <a:pt x="399000" y="126533"/>
                      <a:pt x="388620" y="121920"/>
                    </a:cubicBezTo>
                    <a:cubicBezTo>
                      <a:pt x="376121" y="116365"/>
                      <a:pt x="338286" y="112797"/>
                      <a:pt x="350520" y="106680"/>
                    </a:cubicBezTo>
                    <a:cubicBezTo>
                      <a:pt x="366584" y="98648"/>
                      <a:pt x="386080" y="111760"/>
                      <a:pt x="403860" y="114300"/>
                    </a:cubicBezTo>
                    <a:cubicBezTo>
                      <a:pt x="424180" y="121920"/>
                      <a:pt x="445030" y="128254"/>
                      <a:pt x="464820" y="137160"/>
                    </a:cubicBezTo>
                    <a:cubicBezTo>
                      <a:pt x="495896" y="151144"/>
                      <a:pt x="525780" y="167640"/>
                      <a:pt x="556260" y="182880"/>
                    </a:cubicBezTo>
                    <a:lnTo>
                      <a:pt x="601980" y="205740"/>
                    </a:lnTo>
                    <a:cubicBezTo>
                      <a:pt x="692934" y="251217"/>
                      <a:pt x="557832" y="181005"/>
                      <a:pt x="670560" y="251460"/>
                    </a:cubicBezTo>
                    <a:cubicBezTo>
                      <a:pt x="677371" y="255717"/>
                      <a:pt x="693420" y="267112"/>
                      <a:pt x="693420" y="259080"/>
                    </a:cubicBezTo>
                    <a:cubicBezTo>
                      <a:pt x="693420" y="249922"/>
                      <a:pt x="678511" y="248384"/>
                      <a:pt x="670560" y="243840"/>
                    </a:cubicBezTo>
                    <a:cubicBezTo>
                      <a:pt x="644195" y="228774"/>
                      <a:pt x="642867" y="229529"/>
                      <a:pt x="617220" y="220980"/>
                    </a:cubicBezTo>
                    <a:cubicBezTo>
                      <a:pt x="624840" y="218440"/>
                      <a:pt x="632129" y="212224"/>
                      <a:pt x="640080" y="213360"/>
                    </a:cubicBezTo>
                    <a:cubicBezTo>
                      <a:pt x="685669" y="219873"/>
                      <a:pt x="657339" y="233419"/>
                      <a:pt x="693420" y="251460"/>
                    </a:cubicBezTo>
                    <a:cubicBezTo>
                      <a:pt x="709959" y="259730"/>
                      <a:pt x="728980" y="261620"/>
                      <a:pt x="746760" y="266700"/>
                    </a:cubicBezTo>
                    <a:cubicBezTo>
                      <a:pt x="721360" y="251460"/>
                      <a:pt x="698661" y="230347"/>
                      <a:pt x="670560" y="220980"/>
                    </a:cubicBezTo>
                    <a:cubicBezTo>
                      <a:pt x="662940" y="218440"/>
                      <a:pt x="639730" y="212364"/>
                      <a:pt x="647700" y="213360"/>
                    </a:cubicBezTo>
                    <a:cubicBezTo>
                      <a:pt x="675879" y="216882"/>
                      <a:pt x="703580" y="223520"/>
                      <a:pt x="731520" y="228600"/>
                    </a:cubicBezTo>
                    <a:cubicBezTo>
                      <a:pt x="762000" y="246380"/>
                      <a:pt x="803386" y="252580"/>
                      <a:pt x="822960" y="281940"/>
                    </a:cubicBezTo>
                    <a:cubicBezTo>
                      <a:pt x="828040" y="289560"/>
                      <a:pt x="832813" y="297394"/>
                      <a:pt x="838200" y="304800"/>
                    </a:cubicBezTo>
                    <a:cubicBezTo>
                      <a:pt x="863735" y="339910"/>
                      <a:pt x="872045" y="363633"/>
                      <a:pt x="906780" y="381000"/>
                    </a:cubicBezTo>
                    <a:cubicBezTo>
                      <a:pt x="913964" y="384592"/>
                      <a:pt x="922020" y="386080"/>
                      <a:pt x="929640" y="388620"/>
                    </a:cubicBezTo>
                    <a:cubicBezTo>
                      <a:pt x="874525" y="315133"/>
                      <a:pt x="945507" y="404487"/>
                      <a:pt x="868680" y="327660"/>
                    </a:cubicBezTo>
                    <a:cubicBezTo>
                      <a:pt x="812465" y="271445"/>
                      <a:pt x="854652" y="289964"/>
                      <a:pt x="807720" y="274320"/>
                    </a:cubicBezTo>
                    <a:cubicBezTo>
                      <a:pt x="781772" y="235399"/>
                      <a:pt x="805643" y="261852"/>
                      <a:pt x="754380" y="236220"/>
                    </a:cubicBezTo>
                    <a:cubicBezTo>
                      <a:pt x="746189" y="232124"/>
                      <a:pt x="739711" y="225076"/>
                      <a:pt x="731520" y="220980"/>
                    </a:cubicBezTo>
                    <a:cubicBezTo>
                      <a:pt x="724336" y="217388"/>
                      <a:pt x="716043" y="216524"/>
                      <a:pt x="708660" y="213360"/>
                    </a:cubicBezTo>
                    <a:cubicBezTo>
                      <a:pt x="698219" y="208885"/>
                      <a:pt x="688727" y="202339"/>
                      <a:pt x="678180" y="198120"/>
                    </a:cubicBezTo>
                    <a:cubicBezTo>
                      <a:pt x="663265" y="192154"/>
                      <a:pt x="647700" y="187960"/>
                      <a:pt x="632460" y="182880"/>
                    </a:cubicBezTo>
                    <a:cubicBezTo>
                      <a:pt x="624840" y="180340"/>
                      <a:pt x="616283" y="179715"/>
                      <a:pt x="609600" y="175260"/>
                    </a:cubicBezTo>
                    <a:cubicBezTo>
                      <a:pt x="578026" y="154211"/>
                      <a:pt x="595625" y="162241"/>
                      <a:pt x="556260" y="152400"/>
                    </a:cubicBezTo>
                    <a:cubicBezTo>
                      <a:pt x="478336" y="100450"/>
                      <a:pt x="607147" y="184057"/>
                      <a:pt x="495300" y="121920"/>
                    </a:cubicBezTo>
                    <a:cubicBezTo>
                      <a:pt x="431714" y="86594"/>
                      <a:pt x="497532" y="107238"/>
                      <a:pt x="434340" y="91440"/>
                    </a:cubicBezTo>
                    <a:cubicBezTo>
                      <a:pt x="421640" y="83820"/>
                      <a:pt x="408735" y="76531"/>
                      <a:pt x="396240" y="68580"/>
                    </a:cubicBezTo>
                    <a:cubicBezTo>
                      <a:pt x="380787" y="58746"/>
                      <a:pt x="367896" y="43892"/>
                      <a:pt x="350520" y="38100"/>
                    </a:cubicBezTo>
                    <a:lnTo>
                      <a:pt x="304800" y="22860"/>
                    </a:lnTo>
                    <a:cubicBezTo>
                      <a:pt x="297180" y="20320"/>
                      <a:pt x="289954" y="15774"/>
                      <a:pt x="281940" y="15240"/>
                    </a:cubicBezTo>
                    <a:cubicBezTo>
                      <a:pt x="147207" y="6258"/>
                      <a:pt x="205530" y="12356"/>
                      <a:pt x="106680" y="0"/>
                    </a:cubicBezTo>
                    <a:cubicBezTo>
                      <a:pt x="73660" y="2540"/>
                      <a:pt x="39463" y="-1478"/>
                      <a:pt x="7620" y="7620"/>
                    </a:cubicBezTo>
                    <a:cubicBezTo>
                      <a:pt x="-103" y="9827"/>
                      <a:pt x="0" y="22448"/>
                      <a:pt x="0" y="30480"/>
                    </a:cubicBezTo>
                    <a:cubicBezTo>
                      <a:pt x="0" y="76038"/>
                      <a:pt x="8645" y="129095"/>
                      <a:pt x="15240" y="175260"/>
                    </a:cubicBezTo>
                    <a:cubicBezTo>
                      <a:pt x="12700" y="490220"/>
                      <a:pt x="7620" y="805170"/>
                      <a:pt x="7620" y="1120140"/>
                    </a:cubicBezTo>
                    <a:cubicBezTo>
                      <a:pt x="7620" y="1140618"/>
                      <a:pt x="-5238" y="1181100"/>
                      <a:pt x="15240" y="1181100"/>
                    </a:cubicBezTo>
                    <a:cubicBezTo>
                      <a:pt x="37958" y="1181100"/>
                      <a:pt x="33118" y="1139043"/>
                      <a:pt x="45720" y="1120140"/>
                    </a:cubicBezTo>
                    <a:cubicBezTo>
                      <a:pt x="68005" y="1086713"/>
                      <a:pt x="53634" y="1102775"/>
                      <a:pt x="91440" y="1074420"/>
                    </a:cubicBezTo>
                    <a:cubicBezTo>
                      <a:pt x="99060" y="1061720"/>
                      <a:pt x="104460" y="1047390"/>
                      <a:pt x="114300" y="1036320"/>
                    </a:cubicBezTo>
                    <a:cubicBezTo>
                      <a:pt x="200619" y="939212"/>
                      <a:pt x="112733" y="1064684"/>
                      <a:pt x="175260" y="975360"/>
                    </a:cubicBezTo>
                    <a:cubicBezTo>
                      <a:pt x="185764" y="960355"/>
                      <a:pt x="195906" y="945093"/>
                      <a:pt x="205740" y="929640"/>
                    </a:cubicBezTo>
                    <a:cubicBezTo>
                      <a:pt x="213691" y="917145"/>
                      <a:pt x="218127" y="902013"/>
                      <a:pt x="228600" y="891540"/>
                    </a:cubicBezTo>
                    <a:cubicBezTo>
                      <a:pt x="236632" y="883508"/>
                      <a:pt x="249629" y="882601"/>
                      <a:pt x="259080" y="876300"/>
                    </a:cubicBezTo>
                    <a:cubicBezTo>
                      <a:pt x="317255" y="837517"/>
                      <a:pt x="280881" y="860806"/>
                      <a:pt x="312420" y="822960"/>
                    </a:cubicBezTo>
                    <a:cubicBezTo>
                      <a:pt x="361313" y="764288"/>
                      <a:pt x="312682" y="833997"/>
                      <a:pt x="350520" y="777240"/>
                    </a:cubicBezTo>
                    <a:cubicBezTo>
                      <a:pt x="347980" y="787400"/>
                      <a:pt x="347584" y="798353"/>
                      <a:pt x="342900" y="807720"/>
                    </a:cubicBezTo>
                    <a:cubicBezTo>
                      <a:pt x="329530" y="834460"/>
                      <a:pt x="315481" y="839708"/>
                      <a:pt x="297180" y="861060"/>
                    </a:cubicBezTo>
                    <a:cubicBezTo>
                      <a:pt x="288915" y="870703"/>
                      <a:pt x="283300" y="882560"/>
                      <a:pt x="274320" y="891540"/>
                    </a:cubicBezTo>
                    <a:cubicBezTo>
                      <a:pt x="265340" y="900520"/>
                      <a:pt x="252820" y="905420"/>
                      <a:pt x="243840" y="914400"/>
                    </a:cubicBezTo>
                    <a:cubicBezTo>
                      <a:pt x="237364" y="920876"/>
                      <a:pt x="235076" y="930784"/>
                      <a:pt x="228600" y="937260"/>
                    </a:cubicBezTo>
                    <a:cubicBezTo>
                      <a:pt x="219620" y="946240"/>
                      <a:pt x="207100" y="951140"/>
                      <a:pt x="198120" y="960120"/>
                    </a:cubicBezTo>
                    <a:cubicBezTo>
                      <a:pt x="191644" y="966596"/>
                      <a:pt x="182880" y="992138"/>
                      <a:pt x="182880" y="982980"/>
                    </a:cubicBezTo>
                    <a:cubicBezTo>
                      <a:pt x="182880" y="969302"/>
                      <a:pt x="193317" y="957687"/>
                      <a:pt x="198120" y="944880"/>
                    </a:cubicBezTo>
                    <a:cubicBezTo>
                      <a:pt x="215171" y="899411"/>
                      <a:pt x="192799" y="937549"/>
                      <a:pt x="243840" y="876300"/>
                    </a:cubicBezTo>
                    <a:cubicBezTo>
                      <a:pt x="246380" y="868680"/>
                      <a:pt x="247005" y="860123"/>
                      <a:pt x="251460" y="853440"/>
                    </a:cubicBezTo>
                    <a:cubicBezTo>
                      <a:pt x="267524" y="829343"/>
                      <a:pt x="282552" y="803400"/>
                      <a:pt x="304800" y="784860"/>
                    </a:cubicBezTo>
                    <a:cubicBezTo>
                      <a:pt x="358799" y="739861"/>
                      <a:pt x="336492" y="760788"/>
                      <a:pt x="373380" y="723900"/>
                    </a:cubicBezTo>
                    <a:cubicBezTo>
                      <a:pt x="365760" y="741680"/>
                      <a:pt x="357131" y="759061"/>
                      <a:pt x="350520" y="777240"/>
                    </a:cubicBezTo>
                    <a:cubicBezTo>
                      <a:pt x="346941" y="787082"/>
                      <a:pt x="347153" y="798150"/>
                      <a:pt x="342900" y="807720"/>
                    </a:cubicBezTo>
                    <a:cubicBezTo>
                      <a:pt x="336885" y="821254"/>
                      <a:pt x="327890" y="833261"/>
                      <a:pt x="320040" y="845820"/>
                    </a:cubicBezTo>
                    <a:cubicBezTo>
                      <a:pt x="315186" y="853586"/>
                      <a:pt x="313958" y="868680"/>
                      <a:pt x="304800" y="868680"/>
                    </a:cubicBezTo>
                    <a:cubicBezTo>
                      <a:pt x="296768" y="868680"/>
                      <a:pt x="307965" y="852503"/>
                      <a:pt x="312420" y="845820"/>
                    </a:cubicBezTo>
                    <a:cubicBezTo>
                      <a:pt x="363543" y="769136"/>
                      <a:pt x="332816" y="826701"/>
                      <a:pt x="396240" y="769620"/>
                    </a:cubicBezTo>
                    <a:cubicBezTo>
                      <a:pt x="433620" y="735978"/>
                      <a:pt x="460275" y="689593"/>
                      <a:pt x="502920" y="662940"/>
                    </a:cubicBezTo>
                    <a:cubicBezTo>
                      <a:pt x="523240" y="650240"/>
                      <a:pt x="545038" y="639644"/>
                      <a:pt x="563880" y="624840"/>
                    </a:cubicBezTo>
                    <a:cubicBezTo>
                      <a:pt x="580827" y="611524"/>
                      <a:pt x="592517" y="592261"/>
                      <a:pt x="609600" y="579120"/>
                    </a:cubicBezTo>
                    <a:cubicBezTo>
                      <a:pt x="628056" y="564923"/>
                      <a:pt x="665058" y="550685"/>
                      <a:pt x="685800" y="533400"/>
                    </a:cubicBezTo>
                    <a:cubicBezTo>
                      <a:pt x="694079" y="526501"/>
                      <a:pt x="701040" y="502920"/>
                      <a:pt x="708660" y="510540"/>
                    </a:cubicBezTo>
                    <a:cubicBezTo>
                      <a:pt x="716692" y="518572"/>
                      <a:pt x="699056" y="531157"/>
                      <a:pt x="693420" y="541020"/>
                    </a:cubicBezTo>
                    <a:cubicBezTo>
                      <a:pt x="670304" y="581473"/>
                      <a:pt x="659515" y="578824"/>
                      <a:pt x="609600" y="617220"/>
                    </a:cubicBezTo>
                    <a:cubicBezTo>
                      <a:pt x="599534" y="624963"/>
                      <a:pt x="579120" y="640080"/>
                      <a:pt x="579120" y="640080"/>
                    </a:cubicBezTo>
                    <a:cubicBezTo>
                      <a:pt x="581660" y="632460"/>
                      <a:pt x="583148" y="624404"/>
                      <a:pt x="586740" y="617220"/>
                    </a:cubicBezTo>
                    <a:cubicBezTo>
                      <a:pt x="595303" y="600094"/>
                      <a:pt x="610395" y="583537"/>
                      <a:pt x="624840" y="571500"/>
                    </a:cubicBezTo>
                    <a:cubicBezTo>
                      <a:pt x="631875" y="565637"/>
                      <a:pt x="640080" y="561340"/>
                      <a:pt x="647700" y="556260"/>
                    </a:cubicBezTo>
                    <a:cubicBezTo>
                      <a:pt x="661769" y="535156"/>
                      <a:pt x="673889" y="511970"/>
                      <a:pt x="701040" y="502920"/>
                    </a:cubicBezTo>
                    <a:cubicBezTo>
                      <a:pt x="710975" y="499608"/>
                      <a:pt x="721360" y="508000"/>
                      <a:pt x="731520" y="510540"/>
                    </a:cubicBezTo>
                    <a:cubicBezTo>
                      <a:pt x="728980" y="523240"/>
                      <a:pt x="728448" y="536513"/>
                      <a:pt x="723900" y="548640"/>
                    </a:cubicBezTo>
                    <a:cubicBezTo>
                      <a:pt x="718238" y="563739"/>
                      <a:pt x="696832" y="584707"/>
                      <a:pt x="685800" y="594360"/>
                    </a:cubicBezTo>
                    <a:cubicBezTo>
                      <a:pt x="647572" y="627810"/>
                      <a:pt x="660095" y="620708"/>
                      <a:pt x="624840" y="632460"/>
                    </a:cubicBezTo>
                    <a:cubicBezTo>
                      <a:pt x="632460" y="622300"/>
                      <a:pt x="640318" y="612314"/>
                      <a:pt x="647700" y="601980"/>
                    </a:cubicBezTo>
                    <a:cubicBezTo>
                      <a:pt x="672747" y="566915"/>
                      <a:pt x="685150" y="533725"/>
                      <a:pt x="731520" y="510540"/>
                    </a:cubicBezTo>
                    <a:cubicBezTo>
                      <a:pt x="741680" y="505460"/>
                      <a:pt x="752913" y="502116"/>
                      <a:pt x="762000" y="495300"/>
                    </a:cubicBezTo>
                    <a:cubicBezTo>
                      <a:pt x="773495" y="486679"/>
                      <a:pt x="781571" y="474171"/>
                      <a:pt x="792480" y="464820"/>
                    </a:cubicBezTo>
                    <a:cubicBezTo>
                      <a:pt x="799433" y="458860"/>
                      <a:pt x="807720" y="454660"/>
                      <a:pt x="815340" y="449580"/>
                    </a:cubicBezTo>
                    <a:cubicBezTo>
                      <a:pt x="721768" y="605533"/>
                      <a:pt x="864382" y="374826"/>
                      <a:pt x="762000" y="518160"/>
                    </a:cubicBezTo>
                    <a:cubicBezTo>
                      <a:pt x="757331" y="524696"/>
                      <a:pt x="759049" y="534484"/>
                      <a:pt x="754380" y="541020"/>
                    </a:cubicBezTo>
                    <a:cubicBezTo>
                      <a:pt x="735189" y="567888"/>
                      <a:pt x="724533" y="569960"/>
                      <a:pt x="701040" y="586740"/>
                    </a:cubicBezTo>
                    <a:cubicBezTo>
                      <a:pt x="690706" y="594122"/>
                      <a:pt x="683260" y="609600"/>
                      <a:pt x="670560" y="609600"/>
                    </a:cubicBezTo>
                    <a:cubicBezTo>
                      <a:pt x="661402" y="609600"/>
                      <a:pt x="681256" y="594691"/>
                      <a:pt x="685800" y="586740"/>
                    </a:cubicBezTo>
                    <a:cubicBezTo>
                      <a:pt x="691436" y="576877"/>
                      <a:pt x="693008" y="564292"/>
                      <a:pt x="701040" y="556260"/>
                    </a:cubicBezTo>
                    <a:cubicBezTo>
                      <a:pt x="709072" y="548228"/>
                      <a:pt x="721887" y="547040"/>
                      <a:pt x="731520" y="541020"/>
                    </a:cubicBezTo>
                    <a:cubicBezTo>
                      <a:pt x="742290" y="534289"/>
                      <a:pt x="753020" y="527140"/>
                      <a:pt x="762000" y="518160"/>
                    </a:cubicBezTo>
                    <a:cubicBezTo>
                      <a:pt x="770980" y="509180"/>
                      <a:pt x="797560" y="487680"/>
                      <a:pt x="784860" y="487680"/>
                    </a:cubicBezTo>
                    <a:cubicBezTo>
                      <a:pt x="765075" y="487680"/>
                      <a:pt x="725905" y="546100"/>
                      <a:pt x="716280" y="556260"/>
                    </a:cubicBezTo>
                    <a:cubicBezTo>
                      <a:pt x="681694" y="592768"/>
                      <a:pt x="645160" y="627380"/>
                      <a:pt x="609600" y="662940"/>
                    </a:cubicBezTo>
                    <a:cubicBezTo>
                      <a:pt x="589280" y="683260"/>
                      <a:pt x="570267" y="704977"/>
                      <a:pt x="548640" y="723900"/>
                    </a:cubicBezTo>
                    <a:cubicBezTo>
                      <a:pt x="528320" y="741680"/>
                      <a:pt x="508764" y="760373"/>
                      <a:pt x="487680" y="777240"/>
                    </a:cubicBezTo>
                    <a:cubicBezTo>
                      <a:pt x="470618" y="790890"/>
                      <a:pt x="450508" y="800642"/>
                      <a:pt x="434340" y="815340"/>
                    </a:cubicBezTo>
                    <a:cubicBezTo>
                      <a:pt x="377824" y="866718"/>
                      <a:pt x="429670" y="844837"/>
                      <a:pt x="381000" y="861060"/>
                    </a:cubicBezTo>
                    <a:cubicBezTo>
                      <a:pt x="448764" y="702944"/>
                      <a:pt x="365707" y="900821"/>
                      <a:pt x="419100" y="762000"/>
                    </a:cubicBezTo>
                    <a:cubicBezTo>
                      <a:pt x="440996" y="705072"/>
                      <a:pt x="444531" y="714443"/>
                      <a:pt x="457200" y="655320"/>
                    </a:cubicBezTo>
                    <a:cubicBezTo>
                      <a:pt x="470208" y="594618"/>
                      <a:pt x="457635" y="603809"/>
                      <a:pt x="480060" y="541020"/>
                    </a:cubicBezTo>
                    <a:cubicBezTo>
                      <a:pt x="485791" y="524974"/>
                      <a:pt x="496803" y="511203"/>
                      <a:pt x="502920" y="495300"/>
                    </a:cubicBezTo>
                    <a:cubicBezTo>
                      <a:pt x="509558" y="478041"/>
                      <a:pt x="511292" y="459129"/>
                      <a:pt x="518160" y="441960"/>
                    </a:cubicBezTo>
                    <a:cubicBezTo>
                      <a:pt x="521561" y="433457"/>
                      <a:pt x="536530" y="410493"/>
                      <a:pt x="533400" y="419100"/>
                    </a:cubicBezTo>
                    <a:cubicBezTo>
                      <a:pt x="520179" y="455459"/>
                      <a:pt x="502920" y="490220"/>
                      <a:pt x="487680" y="525780"/>
                    </a:cubicBezTo>
                    <a:cubicBezTo>
                      <a:pt x="447882" y="618643"/>
                      <a:pt x="449792" y="621495"/>
                      <a:pt x="365760" y="739140"/>
                    </a:cubicBezTo>
                    <a:cubicBezTo>
                      <a:pt x="353060" y="756920"/>
                      <a:pt x="341774" y="775800"/>
                      <a:pt x="327660" y="792480"/>
                    </a:cubicBezTo>
                    <a:cubicBezTo>
                      <a:pt x="313738" y="808933"/>
                      <a:pt x="295256" y="821253"/>
                      <a:pt x="281940" y="838200"/>
                    </a:cubicBezTo>
                    <a:cubicBezTo>
                      <a:pt x="267136" y="857042"/>
                      <a:pt x="260784" y="882216"/>
                      <a:pt x="243840" y="899160"/>
                    </a:cubicBezTo>
                    <a:cubicBezTo>
                      <a:pt x="234168" y="908832"/>
                      <a:pt x="254755" y="874036"/>
                      <a:pt x="259080" y="861060"/>
                    </a:cubicBezTo>
                    <a:cubicBezTo>
                      <a:pt x="264928" y="843517"/>
                      <a:pt x="267682" y="824979"/>
                      <a:pt x="274320" y="807720"/>
                    </a:cubicBezTo>
                    <a:cubicBezTo>
                      <a:pt x="280437" y="791817"/>
                      <a:pt x="291551" y="778082"/>
                      <a:pt x="297180" y="762000"/>
                    </a:cubicBezTo>
                    <a:cubicBezTo>
                      <a:pt x="309397" y="727093"/>
                      <a:pt x="327660" y="655320"/>
                      <a:pt x="327660" y="655320"/>
                    </a:cubicBezTo>
                    <a:cubicBezTo>
                      <a:pt x="329529" y="638497"/>
                      <a:pt x="334813" y="572902"/>
                      <a:pt x="342900" y="548640"/>
                    </a:cubicBezTo>
                    <a:cubicBezTo>
                      <a:pt x="346492" y="537864"/>
                      <a:pt x="366172" y="510128"/>
                      <a:pt x="358140" y="518160"/>
                    </a:cubicBezTo>
                    <a:cubicBezTo>
                      <a:pt x="347667" y="528633"/>
                      <a:pt x="341904" y="543013"/>
                      <a:pt x="335280" y="556260"/>
                    </a:cubicBezTo>
                    <a:cubicBezTo>
                      <a:pt x="326629" y="573562"/>
                      <a:pt x="319212" y="591488"/>
                      <a:pt x="312420" y="609600"/>
                    </a:cubicBezTo>
                    <a:cubicBezTo>
                      <a:pt x="303959" y="632162"/>
                      <a:pt x="300336" y="656627"/>
                      <a:pt x="289560" y="678180"/>
                    </a:cubicBezTo>
                    <a:cubicBezTo>
                      <a:pt x="279788" y="697723"/>
                      <a:pt x="262172" y="712476"/>
                      <a:pt x="251460" y="731520"/>
                    </a:cubicBezTo>
                    <a:cubicBezTo>
                      <a:pt x="239196" y="753323"/>
                      <a:pt x="232168" y="777725"/>
                      <a:pt x="220980" y="800100"/>
                    </a:cubicBezTo>
                    <a:cubicBezTo>
                      <a:pt x="195281" y="851499"/>
                      <a:pt x="193087" y="850206"/>
                      <a:pt x="160020" y="891540"/>
                    </a:cubicBezTo>
                    <a:cubicBezTo>
                      <a:pt x="154940" y="906780"/>
                      <a:pt x="151304" y="922580"/>
                      <a:pt x="144780" y="937260"/>
                    </a:cubicBezTo>
                    <a:cubicBezTo>
                      <a:pt x="141061" y="945629"/>
                      <a:pt x="129540" y="969278"/>
                      <a:pt x="129540" y="960120"/>
                    </a:cubicBezTo>
                    <a:cubicBezTo>
                      <a:pt x="129540" y="951773"/>
                      <a:pt x="156795" y="842096"/>
                      <a:pt x="160020" y="830580"/>
                    </a:cubicBezTo>
                    <a:cubicBezTo>
                      <a:pt x="172156" y="787238"/>
                      <a:pt x="182316" y="743183"/>
                      <a:pt x="198120" y="701040"/>
                    </a:cubicBezTo>
                    <a:cubicBezTo>
                      <a:pt x="205740" y="680720"/>
                      <a:pt x="214317" y="660734"/>
                      <a:pt x="220980" y="640080"/>
                    </a:cubicBezTo>
                    <a:cubicBezTo>
                      <a:pt x="239727" y="581963"/>
                      <a:pt x="256106" y="523106"/>
                      <a:pt x="274320" y="464820"/>
                    </a:cubicBezTo>
                    <a:cubicBezTo>
                      <a:pt x="281507" y="441820"/>
                      <a:pt x="290256" y="419320"/>
                      <a:pt x="297180" y="396240"/>
                    </a:cubicBezTo>
                    <a:cubicBezTo>
                      <a:pt x="312420" y="345440"/>
                      <a:pt x="334181" y="296155"/>
                      <a:pt x="342900" y="243840"/>
                    </a:cubicBezTo>
                    <a:cubicBezTo>
                      <a:pt x="345440" y="228600"/>
                      <a:pt x="347168" y="213202"/>
                      <a:pt x="350520" y="198120"/>
                    </a:cubicBezTo>
                    <a:cubicBezTo>
                      <a:pt x="352262" y="190279"/>
                      <a:pt x="359460" y="167337"/>
                      <a:pt x="358140" y="175260"/>
                    </a:cubicBezTo>
                    <a:cubicBezTo>
                      <a:pt x="348558" y="232752"/>
                      <a:pt x="327728" y="295850"/>
                      <a:pt x="312420" y="350520"/>
                    </a:cubicBezTo>
                    <a:cubicBezTo>
                      <a:pt x="304611" y="378408"/>
                      <a:pt x="295842" y="406069"/>
                      <a:pt x="289560" y="434340"/>
                    </a:cubicBezTo>
                    <a:cubicBezTo>
                      <a:pt x="284480" y="457200"/>
                      <a:pt x="279144" y="480005"/>
                      <a:pt x="274320" y="502920"/>
                    </a:cubicBezTo>
                    <a:cubicBezTo>
                      <a:pt x="268984" y="528267"/>
                      <a:pt x="256503" y="604894"/>
                      <a:pt x="259080" y="579120"/>
                    </a:cubicBezTo>
                    <a:cubicBezTo>
                      <a:pt x="261620" y="553720"/>
                      <a:pt x="261494" y="527910"/>
                      <a:pt x="266700" y="502920"/>
                    </a:cubicBezTo>
                    <a:cubicBezTo>
                      <a:pt x="274243" y="466714"/>
                      <a:pt x="287845" y="432025"/>
                      <a:pt x="297180" y="396240"/>
                    </a:cubicBezTo>
                    <a:cubicBezTo>
                      <a:pt x="303091" y="373581"/>
                      <a:pt x="307596" y="350575"/>
                      <a:pt x="312420" y="327660"/>
                    </a:cubicBezTo>
                    <a:cubicBezTo>
                      <a:pt x="317756" y="302313"/>
                      <a:pt x="323402" y="277011"/>
                      <a:pt x="327660" y="251460"/>
                    </a:cubicBezTo>
                    <a:cubicBezTo>
                      <a:pt x="331027" y="231260"/>
                      <a:pt x="330590" y="210434"/>
                      <a:pt x="335280" y="190500"/>
                    </a:cubicBezTo>
                    <a:cubicBezTo>
                      <a:pt x="354727" y="107851"/>
                      <a:pt x="353587" y="141991"/>
                      <a:pt x="381000" y="76200"/>
                    </a:cubicBezTo>
                    <a:cubicBezTo>
                      <a:pt x="387179" y="61371"/>
                      <a:pt x="391160" y="45720"/>
                      <a:pt x="396240" y="30480"/>
                    </a:cubicBezTo>
                    <a:cubicBezTo>
                      <a:pt x="398780" y="43180"/>
                      <a:pt x="405829" y="55779"/>
                      <a:pt x="403860" y="68580"/>
                    </a:cubicBezTo>
                    <a:cubicBezTo>
                      <a:pt x="400560" y="90029"/>
                      <a:pt x="388223" y="109075"/>
                      <a:pt x="381000" y="129540"/>
                    </a:cubicBezTo>
                    <a:cubicBezTo>
                      <a:pt x="372980" y="152263"/>
                      <a:pt x="367315" y="175838"/>
                      <a:pt x="358140" y="198120"/>
                    </a:cubicBezTo>
                    <a:cubicBezTo>
                      <a:pt x="349490" y="219127"/>
                      <a:pt x="335894" y="237906"/>
                      <a:pt x="327660" y="259080"/>
                    </a:cubicBezTo>
                    <a:cubicBezTo>
                      <a:pt x="293720" y="346356"/>
                      <a:pt x="314395" y="319420"/>
                      <a:pt x="289560" y="403860"/>
                    </a:cubicBezTo>
                    <a:cubicBezTo>
                      <a:pt x="283436" y="424680"/>
                      <a:pt x="274320" y="444500"/>
                      <a:pt x="266700" y="464820"/>
                    </a:cubicBezTo>
                    <a:cubicBezTo>
                      <a:pt x="264160" y="508000"/>
                      <a:pt x="263384" y="551320"/>
                      <a:pt x="259080" y="594360"/>
                    </a:cubicBezTo>
                    <a:cubicBezTo>
                      <a:pt x="258281" y="602352"/>
                      <a:pt x="251460" y="625252"/>
                      <a:pt x="251460" y="617220"/>
                    </a:cubicBezTo>
                    <a:cubicBezTo>
                      <a:pt x="251460" y="600350"/>
                      <a:pt x="271579" y="535373"/>
                      <a:pt x="274320" y="525780"/>
                    </a:cubicBezTo>
                    <a:cubicBezTo>
                      <a:pt x="276860" y="505460"/>
                      <a:pt x="277924" y="484900"/>
                      <a:pt x="281940" y="464820"/>
                    </a:cubicBezTo>
                    <a:cubicBezTo>
                      <a:pt x="285566" y="446688"/>
                      <a:pt x="293022" y="429498"/>
                      <a:pt x="297180" y="411480"/>
                    </a:cubicBezTo>
                    <a:cubicBezTo>
                      <a:pt x="300654" y="396425"/>
                      <a:pt x="301770" y="380910"/>
                      <a:pt x="304800" y="365760"/>
                    </a:cubicBezTo>
                    <a:cubicBezTo>
                      <a:pt x="309393" y="342797"/>
                      <a:pt x="322945" y="273943"/>
                      <a:pt x="320040" y="297180"/>
                    </a:cubicBezTo>
                    <a:cubicBezTo>
                      <a:pt x="314601" y="340689"/>
                      <a:pt x="306123" y="383794"/>
                      <a:pt x="297180" y="426720"/>
                    </a:cubicBezTo>
                    <a:cubicBezTo>
                      <a:pt x="293409" y="444823"/>
                      <a:pt x="286705" y="462193"/>
                      <a:pt x="281940" y="480060"/>
                    </a:cubicBezTo>
                    <a:cubicBezTo>
                      <a:pt x="276543" y="500298"/>
                      <a:pt x="271780" y="520700"/>
                      <a:pt x="266700" y="541020"/>
                    </a:cubicBezTo>
                    <a:cubicBezTo>
                      <a:pt x="264160" y="563880"/>
                      <a:pt x="263899" y="587110"/>
                      <a:pt x="259080" y="609600"/>
                    </a:cubicBezTo>
                    <a:cubicBezTo>
                      <a:pt x="256214" y="622975"/>
                      <a:pt x="247157" y="634430"/>
                      <a:pt x="243840" y="647700"/>
                    </a:cubicBezTo>
                    <a:cubicBezTo>
                      <a:pt x="239484" y="665124"/>
                      <a:pt x="238760" y="683260"/>
                      <a:pt x="236220" y="701040"/>
                    </a:cubicBezTo>
                    <a:cubicBezTo>
                      <a:pt x="233680" y="601980"/>
                      <a:pt x="241281" y="502138"/>
                      <a:pt x="228600" y="403860"/>
                    </a:cubicBezTo>
                    <a:cubicBezTo>
                      <a:pt x="225823" y="382337"/>
                      <a:pt x="212603" y="444232"/>
                      <a:pt x="205740" y="464820"/>
                    </a:cubicBezTo>
                    <a:cubicBezTo>
                      <a:pt x="199892" y="482363"/>
                      <a:pt x="195580" y="500380"/>
                      <a:pt x="190500" y="518160"/>
                    </a:cubicBezTo>
                    <a:cubicBezTo>
                      <a:pt x="187960" y="538480"/>
                      <a:pt x="182880" y="558642"/>
                      <a:pt x="182880" y="579120"/>
                    </a:cubicBezTo>
                    <a:cubicBezTo>
                      <a:pt x="182880" y="592072"/>
                      <a:pt x="188371" y="553795"/>
                      <a:pt x="190500" y="541020"/>
                    </a:cubicBezTo>
                    <a:cubicBezTo>
                      <a:pt x="193040" y="525780"/>
                      <a:pt x="194646" y="510355"/>
                      <a:pt x="198120" y="495300"/>
                    </a:cubicBezTo>
                    <a:cubicBezTo>
                      <a:pt x="202278" y="477282"/>
                      <a:pt x="208875" y="459899"/>
                      <a:pt x="213360" y="441960"/>
                    </a:cubicBezTo>
                    <a:cubicBezTo>
                      <a:pt x="219040" y="419242"/>
                      <a:pt x="223520" y="396240"/>
                      <a:pt x="228600" y="373380"/>
                    </a:cubicBezTo>
                    <a:cubicBezTo>
                      <a:pt x="231140" y="447040"/>
                      <a:pt x="232796" y="520736"/>
                      <a:pt x="236220" y="594360"/>
                    </a:cubicBezTo>
                    <a:cubicBezTo>
                      <a:pt x="237876" y="629972"/>
                      <a:pt x="240460" y="665550"/>
                      <a:pt x="243840" y="701040"/>
                    </a:cubicBezTo>
                    <a:cubicBezTo>
                      <a:pt x="245543" y="718920"/>
                      <a:pt x="244790" y="737704"/>
                      <a:pt x="251460" y="754380"/>
                    </a:cubicBezTo>
                    <a:cubicBezTo>
                      <a:pt x="255462" y="764386"/>
                      <a:pt x="266700" y="769620"/>
                      <a:pt x="274320" y="777240"/>
                    </a:cubicBezTo>
                    <a:cubicBezTo>
                      <a:pt x="284480" y="772160"/>
                      <a:pt x="297320" y="770549"/>
                      <a:pt x="304800" y="762000"/>
                    </a:cubicBezTo>
                    <a:cubicBezTo>
                      <a:pt x="316020" y="749177"/>
                      <a:pt x="320520" y="731751"/>
                      <a:pt x="327660" y="716280"/>
                    </a:cubicBezTo>
                    <a:cubicBezTo>
                      <a:pt x="380830" y="601078"/>
                      <a:pt x="324487" y="720403"/>
                      <a:pt x="365760" y="617220"/>
                    </a:cubicBezTo>
                    <a:cubicBezTo>
                      <a:pt x="384460" y="570470"/>
                      <a:pt x="397789" y="545541"/>
                      <a:pt x="419100" y="502920"/>
                    </a:cubicBezTo>
                    <a:cubicBezTo>
                      <a:pt x="426525" y="450947"/>
                      <a:pt x="419368" y="451763"/>
                      <a:pt x="449580" y="411480"/>
                    </a:cubicBezTo>
                    <a:cubicBezTo>
                      <a:pt x="456046" y="402859"/>
                      <a:pt x="462801" y="393439"/>
                      <a:pt x="472440" y="388620"/>
                    </a:cubicBezTo>
                    <a:cubicBezTo>
                      <a:pt x="477520" y="386080"/>
                      <a:pt x="466380" y="398399"/>
                      <a:pt x="464820" y="403860"/>
                    </a:cubicBezTo>
                    <a:cubicBezTo>
                      <a:pt x="459740" y="421640"/>
                      <a:pt x="456756" y="440158"/>
                      <a:pt x="449580" y="457200"/>
                    </a:cubicBezTo>
                    <a:cubicBezTo>
                      <a:pt x="436356" y="488607"/>
                      <a:pt x="416516" y="517000"/>
                      <a:pt x="403860" y="548640"/>
                    </a:cubicBezTo>
                    <a:cubicBezTo>
                      <a:pt x="398780" y="561340"/>
                      <a:pt x="378948" y="577068"/>
                      <a:pt x="388620" y="586740"/>
                    </a:cubicBezTo>
                    <a:cubicBezTo>
                      <a:pt x="397600" y="595720"/>
                      <a:pt x="403860" y="566420"/>
                      <a:pt x="411480" y="556260"/>
                    </a:cubicBezTo>
                    <a:cubicBezTo>
                      <a:pt x="425024" y="502083"/>
                      <a:pt x="410052" y="547447"/>
                      <a:pt x="434340" y="502920"/>
                    </a:cubicBezTo>
                    <a:cubicBezTo>
                      <a:pt x="445219" y="482976"/>
                      <a:pt x="453373" y="461584"/>
                      <a:pt x="464820" y="441960"/>
                    </a:cubicBezTo>
                    <a:cubicBezTo>
                      <a:pt x="471219" y="430990"/>
                      <a:pt x="481281" y="422450"/>
                      <a:pt x="487680" y="411480"/>
                    </a:cubicBezTo>
                    <a:cubicBezTo>
                      <a:pt x="550959" y="303001"/>
                      <a:pt x="489369" y="388909"/>
                      <a:pt x="541020" y="320040"/>
                    </a:cubicBezTo>
                    <a:cubicBezTo>
                      <a:pt x="538480" y="330200"/>
                      <a:pt x="537077" y="340714"/>
                      <a:pt x="533400" y="350520"/>
                    </a:cubicBezTo>
                    <a:cubicBezTo>
                      <a:pt x="529412" y="361156"/>
                      <a:pt x="522860" y="370659"/>
                      <a:pt x="518160" y="381000"/>
                    </a:cubicBezTo>
                    <a:cubicBezTo>
                      <a:pt x="510155" y="398610"/>
                      <a:pt x="503480" y="416811"/>
                      <a:pt x="495300" y="434340"/>
                    </a:cubicBezTo>
                    <a:cubicBezTo>
                      <a:pt x="485693" y="454927"/>
                      <a:pt x="475511" y="475254"/>
                      <a:pt x="464820" y="495300"/>
                    </a:cubicBezTo>
                    <a:cubicBezTo>
                      <a:pt x="455183" y="513369"/>
                      <a:pt x="443060" y="530111"/>
                      <a:pt x="434340" y="548640"/>
                    </a:cubicBezTo>
                    <a:cubicBezTo>
                      <a:pt x="422692" y="573393"/>
                      <a:pt x="388685" y="647602"/>
                      <a:pt x="403860" y="624840"/>
                    </a:cubicBezTo>
                    <a:cubicBezTo>
                      <a:pt x="408940" y="617220"/>
                      <a:pt x="415004" y="610171"/>
                      <a:pt x="419100" y="601980"/>
                    </a:cubicBezTo>
                    <a:cubicBezTo>
                      <a:pt x="425217" y="589746"/>
                      <a:pt x="428680" y="576332"/>
                      <a:pt x="434340" y="563880"/>
                    </a:cubicBezTo>
                    <a:cubicBezTo>
                      <a:pt x="441391" y="548368"/>
                      <a:pt x="451083" y="534063"/>
                      <a:pt x="457200" y="518160"/>
                    </a:cubicBezTo>
                    <a:cubicBezTo>
                      <a:pt x="486465" y="442070"/>
                      <a:pt x="455560" y="487226"/>
                      <a:pt x="495300" y="419100"/>
                    </a:cubicBezTo>
                    <a:cubicBezTo>
                      <a:pt x="504529" y="403279"/>
                      <a:pt x="536770" y="358727"/>
                      <a:pt x="525780" y="373380"/>
                    </a:cubicBezTo>
                    <a:cubicBezTo>
                      <a:pt x="518160" y="383540"/>
                      <a:pt x="510203" y="393456"/>
                      <a:pt x="502920" y="403860"/>
                    </a:cubicBezTo>
                    <a:cubicBezTo>
                      <a:pt x="492416" y="418865"/>
                      <a:pt x="481669" y="433759"/>
                      <a:pt x="472440" y="449580"/>
                    </a:cubicBezTo>
                    <a:cubicBezTo>
                      <a:pt x="463855" y="464298"/>
                      <a:pt x="457200" y="480060"/>
                      <a:pt x="449580" y="495300"/>
                    </a:cubicBezTo>
                    <a:cubicBezTo>
                      <a:pt x="446552" y="510442"/>
                      <a:pt x="432540" y="576838"/>
                      <a:pt x="434340" y="586740"/>
                    </a:cubicBezTo>
                    <a:cubicBezTo>
                      <a:pt x="436612" y="599235"/>
                      <a:pt x="449580" y="607060"/>
                      <a:pt x="457200" y="617220"/>
                    </a:cubicBezTo>
                    <a:cubicBezTo>
                      <a:pt x="472916" y="601504"/>
                      <a:pt x="500046" y="577247"/>
                      <a:pt x="510540" y="556260"/>
                    </a:cubicBezTo>
                    <a:cubicBezTo>
                      <a:pt x="517248" y="542843"/>
                      <a:pt x="517042" y="516652"/>
                      <a:pt x="525780" y="502920"/>
                    </a:cubicBezTo>
                    <a:cubicBezTo>
                      <a:pt x="539417" y="481491"/>
                      <a:pt x="553539" y="459921"/>
                      <a:pt x="571500" y="441960"/>
                    </a:cubicBezTo>
                    <a:cubicBezTo>
                      <a:pt x="579120" y="434340"/>
                      <a:pt x="588096" y="427869"/>
                      <a:pt x="594360" y="419100"/>
                    </a:cubicBezTo>
                    <a:cubicBezTo>
                      <a:pt x="600962" y="409857"/>
                      <a:pt x="604520" y="398780"/>
                      <a:pt x="609600" y="388620"/>
                    </a:cubicBezTo>
                    <a:cubicBezTo>
                      <a:pt x="612140" y="396240"/>
                      <a:pt x="617754" y="403466"/>
                      <a:pt x="617220" y="411480"/>
                    </a:cubicBezTo>
                    <a:cubicBezTo>
                      <a:pt x="615165" y="442312"/>
                      <a:pt x="601980" y="502920"/>
                      <a:pt x="601980" y="502920"/>
                    </a:cubicBezTo>
                    <a:cubicBezTo>
                      <a:pt x="607060" y="518160"/>
                      <a:pt x="604879" y="538356"/>
                      <a:pt x="617220" y="548640"/>
                    </a:cubicBezTo>
                    <a:cubicBezTo>
                      <a:pt x="625265" y="555344"/>
                      <a:pt x="638074" y="545145"/>
                      <a:pt x="647700" y="541020"/>
                    </a:cubicBezTo>
                    <a:cubicBezTo>
                      <a:pt x="671071" y="531004"/>
                      <a:pt x="674034" y="519075"/>
                      <a:pt x="693420" y="502920"/>
                    </a:cubicBezTo>
                    <a:cubicBezTo>
                      <a:pt x="700455" y="497057"/>
                      <a:pt x="708660" y="492760"/>
                      <a:pt x="716280" y="487680"/>
                    </a:cubicBezTo>
                    <a:cubicBezTo>
                      <a:pt x="721360" y="510540"/>
                      <a:pt x="717469" y="537526"/>
                      <a:pt x="731520" y="556260"/>
                    </a:cubicBezTo>
                    <a:cubicBezTo>
                      <a:pt x="737804" y="564638"/>
                      <a:pt x="753622" y="554924"/>
                      <a:pt x="762000" y="548640"/>
                    </a:cubicBezTo>
                    <a:cubicBezTo>
                      <a:pt x="775011" y="538882"/>
                      <a:pt x="783458" y="524072"/>
                      <a:pt x="792480" y="510540"/>
                    </a:cubicBezTo>
                    <a:cubicBezTo>
                      <a:pt x="812166" y="481012"/>
                      <a:pt x="814040" y="454782"/>
                      <a:pt x="822960" y="419100"/>
                    </a:cubicBezTo>
                    <a:cubicBezTo>
                      <a:pt x="820420" y="401320"/>
                      <a:pt x="828040" y="378460"/>
                      <a:pt x="815340" y="365760"/>
                    </a:cubicBezTo>
                    <a:cubicBezTo>
                      <a:pt x="806182" y="356602"/>
                      <a:pt x="788999" y="367953"/>
                      <a:pt x="777240" y="373380"/>
                    </a:cubicBezTo>
                    <a:cubicBezTo>
                      <a:pt x="755483" y="383422"/>
                      <a:pt x="734991" y="396511"/>
                      <a:pt x="716280" y="411480"/>
                    </a:cubicBezTo>
                    <a:cubicBezTo>
                      <a:pt x="685237" y="436315"/>
                      <a:pt x="673534" y="443377"/>
                      <a:pt x="647700" y="472440"/>
                    </a:cubicBezTo>
                    <a:cubicBezTo>
                      <a:pt x="636895" y="484596"/>
                      <a:pt x="628160" y="498506"/>
                      <a:pt x="617220" y="510540"/>
                    </a:cubicBezTo>
                    <a:cubicBezTo>
                      <a:pt x="602722" y="526488"/>
                      <a:pt x="571500" y="556260"/>
                      <a:pt x="571500" y="556260"/>
                    </a:cubicBezTo>
                    <a:cubicBezTo>
                      <a:pt x="566072" y="572544"/>
                      <a:pt x="554756" y="592856"/>
                      <a:pt x="571500" y="609600"/>
                    </a:cubicBezTo>
                    <a:cubicBezTo>
                      <a:pt x="578905" y="617005"/>
                      <a:pt x="591820" y="614680"/>
                      <a:pt x="601980" y="617220"/>
                    </a:cubicBezTo>
                    <a:cubicBezTo>
                      <a:pt x="629759" y="596386"/>
                      <a:pt x="644648" y="589186"/>
                      <a:pt x="662940" y="556260"/>
                    </a:cubicBezTo>
                    <a:cubicBezTo>
                      <a:pt x="668026" y="547105"/>
                      <a:pt x="667038" y="535643"/>
                      <a:pt x="670560" y="525780"/>
                    </a:cubicBezTo>
                    <a:cubicBezTo>
                      <a:pt x="692247" y="465057"/>
                      <a:pt x="694209" y="463243"/>
                      <a:pt x="716280" y="419100"/>
                    </a:cubicBezTo>
                    <a:cubicBezTo>
                      <a:pt x="713740" y="381000"/>
                      <a:pt x="718880" y="341592"/>
                      <a:pt x="708660" y="304800"/>
                    </a:cubicBezTo>
                    <a:cubicBezTo>
                      <a:pt x="705261" y="292563"/>
                      <a:pt x="690855" y="281148"/>
                      <a:pt x="678180" y="281940"/>
                    </a:cubicBezTo>
                    <a:cubicBezTo>
                      <a:pt x="646114" y="283944"/>
                      <a:pt x="617220" y="302260"/>
                      <a:pt x="586740" y="312420"/>
                    </a:cubicBezTo>
                    <a:cubicBezTo>
                      <a:pt x="554482" y="340070"/>
                      <a:pt x="524811" y="359755"/>
                      <a:pt x="502920" y="396240"/>
                    </a:cubicBezTo>
                    <a:cubicBezTo>
                      <a:pt x="495883" y="407969"/>
                      <a:pt x="494230" y="422332"/>
                      <a:pt x="487680" y="434340"/>
                    </a:cubicBezTo>
                    <a:cubicBezTo>
                      <a:pt x="478909" y="450420"/>
                      <a:pt x="467360" y="464820"/>
                      <a:pt x="457200" y="480060"/>
                    </a:cubicBezTo>
                    <a:cubicBezTo>
                      <a:pt x="454660" y="497840"/>
                      <a:pt x="449580" y="515439"/>
                      <a:pt x="449580" y="533400"/>
                    </a:cubicBezTo>
                    <a:cubicBezTo>
                      <a:pt x="449580" y="563986"/>
                      <a:pt x="446913" y="596036"/>
                      <a:pt x="457200" y="624840"/>
                    </a:cubicBezTo>
                    <a:cubicBezTo>
                      <a:pt x="461021" y="635537"/>
                      <a:pt x="477239" y="635605"/>
                      <a:pt x="487680" y="640080"/>
                    </a:cubicBezTo>
                    <a:cubicBezTo>
                      <a:pt x="516701" y="652517"/>
                      <a:pt x="536393" y="650932"/>
                      <a:pt x="571500" y="655320"/>
                    </a:cubicBezTo>
                    <a:cubicBezTo>
                      <a:pt x="611307" y="635417"/>
                      <a:pt x="618540" y="636728"/>
                      <a:pt x="647700" y="586740"/>
                    </a:cubicBezTo>
                    <a:cubicBezTo>
                      <a:pt x="654226" y="575553"/>
                      <a:pt x="652780" y="561340"/>
                      <a:pt x="655320" y="548640"/>
                    </a:cubicBezTo>
                    <a:cubicBezTo>
                      <a:pt x="654249" y="535783"/>
                      <a:pt x="671777" y="389837"/>
                      <a:pt x="624840" y="342900"/>
                    </a:cubicBezTo>
                    <a:cubicBezTo>
                      <a:pt x="618364" y="336424"/>
                      <a:pt x="609015" y="333523"/>
                      <a:pt x="601980" y="327660"/>
                    </a:cubicBezTo>
                    <a:cubicBezTo>
                      <a:pt x="563067" y="295233"/>
                      <a:pt x="597978" y="309515"/>
                      <a:pt x="548640" y="297180"/>
                    </a:cubicBezTo>
                    <a:cubicBezTo>
                      <a:pt x="505460" y="304800"/>
                      <a:pt x="460883" y="306745"/>
                      <a:pt x="419100" y="320040"/>
                    </a:cubicBezTo>
                    <a:cubicBezTo>
                      <a:pt x="403602" y="324971"/>
                      <a:pt x="393089" y="339640"/>
                      <a:pt x="381000" y="350520"/>
                    </a:cubicBezTo>
                    <a:cubicBezTo>
                      <a:pt x="367650" y="362535"/>
                      <a:pt x="352863" y="373676"/>
                      <a:pt x="342900" y="388620"/>
                    </a:cubicBezTo>
                    <a:cubicBezTo>
                      <a:pt x="308673" y="439960"/>
                      <a:pt x="308532" y="449892"/>
                      <a:pt x="297180" y="495300"/>
                    </a:cubicBezTo>
                    <a:cubicBezTo>
                      <a:pt x="299720" y="518160"/>
                      <a:pt x="293786" y="543688"/>
                      <a:pt x="304800" y="563880"/>
                    </a:cubicBezTo>
                    <a:cubicBezTo>
                      <a:pt x="319659" y="591122"/>
                      <a:pt x="371862" y="574293"/>
                      <a:pt x="388620" y="571500"/>
                    </a:cubicBezTo>
                    <a:cubicBezTo>
                      <a:pt x="437968" y="522152"/>
                      <a:pt x="430948" y="544854"/>
                      <a:pt x="441960" y="495300"/>
                    </a:cubicBezTo>
                    <a:cubicBezTo>
                      <a:pt x="444770" y="482657"/>
                      <a:pt x="447040" y="469900"/>
                      <a:pt x="449580" y="457200"/>
                    </a:cubicBezTo>
                    <a:cubicBezTo>
                      <a:pt x="447428" y="418472"/>
                      <a:pt x="466165" y="336625"/>
                      <a:pt x="426720" y="297180"/>
                    </a:cubicBezTo>
                    <a:cubicBezTo>
                      <a:pt x="420244" y="290704"/>
                      <a:pt x="412051" y="286036"/>
                      <a:pt x="403860" y="281940"/>
                    </a:cubicBezTo>
                    <a:cubicBezTo>
                      <a:pt x="396676" y="278348"/>
                      <a:pt x="388620" y="276860"/>
                      <a:pt x="381000" y="274320"/>
                    </a:cubicBezTo>
                    <a:cubicBezTo>
                      <a:pt x="363220" y="276860"/>
                      <a:pt x="344073" y="274646"/>
                      <a:pt x="327660" y="281940"/>
                    </a:cubicBezTo>
                    <a:cubicBezTo>
                      <a:pt x="319291" y="285659"/>
                      <a:pt x="317743" y="297348"/>
                      <a:pt x="312420" y="304800"/>
                    </a:cubicBezTo>
                    <a:cubicBezTo>
                      <a:pt x="305038" y="315134"/>
                      <a:pt x="296605" y="324713"/>
                      <a:pt x="289560" y="335280"/>
                    </a:cubicBezTo>
                    <a:cubicBezTo>
                      <a:pt x="270424" y="363984"/>
                      <a:pt x="265985" y="374810"/>
                      <a:pt x="251460" y="403860"/>
                    </a:cubicBezTo>
                    <a:cubicBezTo>
                      <a:pt x="256540" y="431800"/>
                      <a:pt x="248000" y="466308"/>
                      <a:pt x="266700" y="487680"/>
                    </a:cubicBezTo>
                    <a:cubicBezTo>
                      <a:pt x="276453" y="498826"/>
                      <a:pt x="294327" y="475293"/>
                      <a:pt x="304800" y="464820"/>
                    </a:cubicBezTo>
                    <a:cubicBezTo>
                      <a:pt x="320250" y="449370"/>
                      <a:pt x="331890" y="430353"/>
                      <a:pt x="342900" y="411480"/>
                    </a:cubicBezTo>
                    <a:cubicBezTo>
                      <a:pt x="349792" y="399665"/>
                      <a:pt x="353466" y="386235"/>
                      <a:pt x="358140" y="373380"/>
                    </a:cubicBezTo>
                    <a:cubicBezTo>
                      <a:pt x="363630" y="358283"/>
                      <a:pt x="369153" y="343158"/>
                      <a:pt x="373380" y="327660"/>
                    </a:cubicBezTo>
                    <a:cubicBezTo>
                      <a:pt x="380065" y="303147"/>
                      <a:pt x="385349" y="259117"/>
                      <a:pt x="388620" y="236220"/>
                    </a:cubicBezTo>
                    <a:cubicBezTo>
                      <a:pt x="386080" y="195580"/>
                      <a:pt x="403587" y="148181"/>
                      <a:pt x="381000" y="114300"/>
                    </a:cubicBezTo>
                    <a:cubicBezTo>
                      <a:pt x="368242" y="95162"/>
                      <a:pt x="333561" y="112860"/>
                      <a:pt x="312420" y="121920"/>
                    </a:cubicBezTo>
                    <a:cubicBezTo>
                      <a:pt x="295912" y="128995"/>
                      <a:pt x="285693" y="146119"/>
                      <a:pt x="274320" y="160020"/>
                    </a:cubicBezTo>
                    <a:cubicBezTo>
                      <a:pt x="232003" y="211741"/>
                      <a:pt x="252198" y="194824"/>
                      <a:pt x="228600" y="251460"/>
                    </a:cubicBezTo>
                    <a:cubicBezTo>
                      <a:pt x="222047" y="267188"/>
                      <a:pt x="213360" y="281940"/>
                      <a:pt x="205740" y="297180"/>
                    </a:cubicBezTo>
                    <a:cubicBezTo>
                      <a:pt x="200159" y="330666"/>
                      <a:pt x="182846" y="411446"/>
                      <a:pt x="205740" y="434340"/>
                    </a:cubicBezTo>
                    <a:cubicBezTo>
                      <a:pt x="220220" y="448820"/>
                      <a:pt x="228153" y="399822"/>
                      <a:pt x="236220" y="381000"/>
                    </a:cubicBezTo>
                    <a:cubicBezTo>
                      <a:pt x="249505" y="350002"/>
                      <a:pt x="253600" y="314820"/>
                      <a:pt x="259080" y="281940"/>
                    </a:cubicBezTo>
                    <a:cubicBezTo>
                      <a:pt x="256540" y="215900"/>
                      <a:pt x="263494" y="148804"/>
                      <a:pt x="251460" y="83820"/>
                    </a:cubicBezTo>
                    <a:cubicBezTo>
                      <a:pt x="249553" y="73522"/>
                      <a:pt x="231389" y="75043"/>
                      <a:pt x="220980" y="76200"/>
                    </a:cubicBezTo>
                    <a:cubicBezTo>
                      <a:pt x="207385" y="77711"/>
                      <a:pt x="195580" y="86360"/>
                      <a:pt x="182880" y="91440"/>
                    </a:cubicBezTo>
                    <a:cubicBezTo>
                      <a:pt x="154293" y="120027"/>
                      <a:pt x="148733" y="121577"/>
                      <a:pt x="129540" y="167640"/>
                    </a:cubicBezTo>
                    <a:cubicBezTo>
                      <a:pt x="124559" y="179595"/>
                      <a:pt x="126346" y="193568"/>
                      <a:pt x="121920" y="205740"/>
                    </a:cubicBezTo>
                    <a:cubicBezTo>
                      <a:pt x="116097" y="221753"/>
                      <a:pt x="105613" y="235732"/>
                      <a:pt x="99060" y="251460"/>
                    </a:cubicBezTo>
                    <a:cubicBezTo>
                      <a:pt x="92881" y="266289"/>
                      <a:pt x="88900" y="281940"/>
                      <a:pt x="83820" y="297180"/>
                    </a:cubicBezTo>
                    <a:cubicBezTo>
                      <a:pt x="75399" y="356125"/>
                      <a:pt x="67903" y="368437"/>
                      <a:pt x="91440" y="434340"/>
                    </a:cubicBezTo>
                    <a:cubicBezTo>
                      <a:pt x="95064" y="444489"/>
                      <a:pt x="104944" y="451853"/>
                      <a:pt x="114300" y="457200"/>
                    </a:cubicBezTo>
                    <a:cubicBezTo>
                      <a:pt x="123393" y="462396"/>
                      <a:pt x="134620" y="462280"/>
                      <a:pt x="144780" y="464820"/>
                    </a:cubicBezTo>
                    <a:cubicBezTo>
                      <a:pt x="160020" y="462280"/>
                      <a:pt x="176155" y="462938"/>
                      <a:pt x="190500" y="457200"/>
                    </a:cubicBezTo>
                    <a:cubicBezTo>
                      <a:pt x="240752" y="437099"/>
                      <a:pt x="208523" y="441595"/>
                      <a:pt x="228600" y="411480"/>
                    </a:cubicBezTo>
                    <a:cubicBezTo>
                      <a:pt x="234578" y="402514"/>
                      <a:pt x="243840" y="396240"/>
                      <a:pt x="251460" y="388620"/>
                    </a:cubicBezTo>
                    <a:cubicBezTo>
                      <a:pt x="252947" y="381186"/>
                      <a:pt x="280453" y="304614"/>
                      <a:pt x="220980" y="358140"/>
                    </a:cubicBezTo>
                    <a:cubicBezTo>
                      <a:pt x="203169" y="374170"/>
                      <a:pt x="194293" y="398030"/>
                      <a:pt x="182880" y="419100"/>
                    </a:cubicBezTo>
                    <a:cubicBezTo>
                      <a:pt x="161239" y="459052"/>
                      <a:pt x="142240" y="500380"/>
                      <a:pt x="121920" y="541020"/>
                    </a:cubicBezTo>
                    <a:lnTo>
                      <a:pt x="99060" y="586740"/>
                    </a:lnTo>
                    <a:cubicBezTo>
                      <a:pt x="96520" y="609600"/>
                      <a:pt x="95679" y="632713"/>
                      <a:pt x="91440" y="655320"/>
                    </a:cubicBezTo>
                    <a:cubicBezTo>
                      <a:pt x="88032" y="673495"/>
                      <a:pt x="77040" y="690188"/>
                      <a:pt x="76200" y="708660"/>
                    </a:cubicBezTo>
                    <a:cubicBezTo>
                      <a:pt x="74466" y="746805"/>
                      <a:pt x="81280" y="784860"/>
                      <a:pt x="83820" y="822960"/>
                    </a:cubicBezTo>
                    <a:cubicBezTo>
                      <a:pt x="93980" y="820420"/>
                      <a:pt x="105922" y="821624"/>
                      <a:pt x="114300" y="815340"/>
                    </a:cubicBezTo>
                    <a:cubicBezTo>
                      <a:pt x="168839" y="774436"/>
                      <a:pt x="142019" y="738587"/>
                      <a:pt x="137160" y="670560"/>
                    </a:cubicBezTo>
                    <a:cubicBezTo>
                      <a:pt x="112632" y="744145"/>
                      <a:pt x="151964" y="629739"/>
                      <a:pt x="114300" y="723900"/>
                    </a:cubicBezTo>
                    <a:cubicBezTo>
                      <a:pt x="73044" y="827041"/>
                      <a:pt x="128124" y="711493"/>
                      <a:pt x="76200" y="815340"/>
                    </a:cubicBezTo>
                    <a:cubicBezTo>
                      <a:pt x="78740" y="863600"/>
                      <a:pt x="67566" y="914609"/>
                      <a:pt x="83820" y="960120"/>
                    </a:cubicBezTo>
                    <a:cubicBezTo>
                      <a:pt x="89290" y="975436"/>
                      <a:pt x="111887" y="938104"/>
                      <a:pt x="114300" y="922020"/>
                    </a:cubicBezTo>
                    <a:cubicBezTo>
                      <a:pt x="119964" y="884258"/>
                      <a:pt x="109220" y="845820"/>
                      <a:pt x="106680" y="807720"/>
                    </a:cubicBezTo>
                    <a:cubicBezTo>
                      <a:pt x="103306" y="858332"/>
                      <a:pt x="91112" y="951353"/>
                      <a:pt x="106680" y="1005840"/>
                    </a:cubicBezTo>
                    <a:cubicBezTo>
                      <a:pt x="109640" y="1016202"/>
                      <a:pt x="121920" y="1021080"/>
                      <a:pt x="129540" y="1028700"/>
                    </a:cubicBezTo>
                    <a:cubicBezTo>
                      <a:pt x="150093" y="1025764"/>
                      <a:pt x="194258" y="1032975"/>
                      <a:pt x="198120" y="998220"/>
                    </a:cubicBezTo>
                    <a:cubicBezTo>
                      <a:pt x="199826" y="982864"/>
                      <a:pt x="193040" y="967740"/>
                      <a:pt x="190500" y="952500"/>
                    </a:cubicBezTo>
                    <a:cubicBezTo>
                      <a:pt x="180340" y="962660"/>
                      <a:pt x="168641" y="971485"/>
                      <a:pt x="160020" y="982980"/>
                    </a:cubicBezTo>
                    <a:cubicBezTo>
                      <a:pt x="143172" y="1005444"/>
                      <a:pt x="146969" y="1013432"/>
                      <a:pt x="137160" y="1036320"/>
                    </a:cubicBezTo>
                    <a:cubicBezTo>
                      <a:pt x="132685" y="1046761"/>
                      <a:pt x="116840" y="1056640"/>
                      <a:pt x="121920" y="1066800"/>
                    </a:cubicBezTo>
                    <a:cubicBezTo>
                      <a:pt x="126016" y="1074991"/>
                      <a:pt x="144780" y="1042402"/>
                      <a:pt x="144780" y="1051560"/>
                    </a:cubicBezTo>
                    <a:cubicBezTo>
                      <a:pt x="144780" y="1062336"/>
                      <a:pt x="128386" y="1065799"/>
                      <a:pt x="121920" y="1074420"/>
                    </a:cubicBezTo>
                    <a:cubicBezTo>
                      <a:pt x="113034" y="1086268"/>
                      <a:pt x="106680" y="1099820"/>
                      <a:pt x="99060" y="1112520"/>
                    </a:cubicBezTo>
                    <a:cubicBezTo>
                      <a:pt x="101600" y="1120140"/>
                      <a:pt x="98648" y="1135380"/>
                      <a:pt x="106680" y="1135380"/>
                    </a:cubicBezTo>
                    <a:cubicBezTo>
                      <a:pt x="114712" y="1135380"/>
                      <a:pt x="109845" y="1119203"/>
                      <a:pt x="114300" y="1112520"/>
                    </a:cubicBezTo>
                    <a:cubicBezTo>
                      <a:pt x="120278" y="1103554"/>
                      <a:pt x="146126" y="1083682"/>
                      <a:pt x="137160" y="1089660"/>
                    </a:cubicBezTo>
                    <a:cubicBezTo>
                      <a:pt x="113063" y="1105724"/>
                      <a:pt x="84644" y="1118903"/>
                      <a:pt x="68580" y="1143000"/>
                    </a:cubicBezTo>
                    <a:cubicBezTo>
                      <a:pt x="63500" y="1150620"/>
                      <a:pt x="53340" y="1175018"/>
                      <a:pt x="53340" y="1165860"/>
                    </a:cubicBezTo>
                    <a:cubicBezTo>
                      <a:pt x="53340" y="1152182"/>
                      <a:pt x="61331" y="1139359"/>
                      <a:pt x="68580" y="1127760"/>
                    </a:cubicBezTo>
                    <a:cubicBezTo>
                      <a:pt x="74291" y="1118622"/>
                      <a:pt x="83820" y="1097280"/>
                      <a:pt x="91440" y="1104900"/>
                    </a:cubicBezTo>
                    <a:cubicBezTo>
                      <a:pt x="99472" y="1112932"/>
                      <a:pt x="81717" y="1125450"/>
                      <a:pt x="76200" y="1135380"/>
                    </a:cubicBezTo>
                    <a:cubicBezTo>
                      <a:pt x="69007" y="1148327"/>
                      <a:pt x="63813" y="1163007"/>
                      <a:pt x="53340" y="1173480"/>
                    </a:cubicBezTo>
                    <a:cubicBezTo>
                      <a:pt x="47660" y="1179160"/>
                      <a:pt x="56291" y="1157156"/>
                      <a:pt x="60960" y="1150620"/>
                    </a:cubicBezTo>
                    <a:cubicBezTo>
                      <a:pt x="69311" y="1138928"/>
                      <a:pt x="81978" y="1130953"/>
                      <a:pt x="91440" y="1120140"/>
                    </a:cubicBezTo>
                    <a:cubicBezTo>
                      <a:pt x="99803" y="1110582"/>
                      <a:pt x="105937" y="1099218"/>
                      <a:pt x="114300" y="1089660"/>
                    </a:cubicBezTo>
                    <a:cubicBezTo>
                      <a:pt x="183355" y="1010739"/>
                      <a:pt x="127242" y="1082564"/>
                      <a:pt x="121920" y="1089660"/>
                    </a:cubicBezTo>
                    <a:cubicBezTo>
                      <a:pt x="119380" y="1099820"/>
                      <a:pt x="117177" y="1110070"/>
                      <a:pt x="114300" y="1120140"/>
                    </a:cubicBezTo>
                    <a:cubicBezTo>
                      <a:pt x="112093" y="1127863"/>
                      <a:pt x="101000" y="1148680"/>
                      <a:pt x="106680" y="1143000"/>
                    </a:cubicBezTo>
                    <a:cubicBezTo>
                      <a:pt x="127158" y="1122522"/>
                      <a:pt x="141758" y="1096897"/>
                      <a:pt x="160020" y="1074420"/>
                    </a:cubicBezTo>
                    <a:cubicBezTo>
                      <a:pt x="174787" y="1056245"/>
                      <a:pt x="189181" y="1037639"/>
                      <a:pt x="205740" y="1021080"/>
                    </a:cubicBezTo>
                    <a:cubicBezTo>
                      <a:pt x="213360" y="1013460"/>
                      <a:pt x="221701" y="1006499"/>
                      <a:pt x="228600" y="998220"/>
                    </a:cubicBezTo>
                    <a:cubicBezTo>
                      <a:pt x="283162" y="932745"/>
                      <a:pt x="162272" y="1023850"/>
                      <a:pt x="327660" y="891540"/>
                    </a:cubicBezTo>
                    <a:cubicBezTo>
                      <a:pt x="343535" y="878840"/>
                      <a:pt x="390525" y="845820"/>
                      <a:pt x="396240" y="822960"/>
                    </a:cubicBezTo>
                    <a:cubicBezTo>
                      <a:pt x="398188" y="815168"/>
                      <a:pt x="381000" y="828040"/>
                      <a:pt x="373380" y="830580"/>
                    </a:cubicBezTo>
                    <a:cubicBezTo>
                      <a:pt x="356911" y="851166"/>
                      <a:pt x="340656" y="874360"/>
                      <a:pt x="320040" y="891540"/>
                    </a:cubicBezTo>
                    <a:cubicBezTo>
                      <a:pt x="313005" y="897403"/>
                      <a:pt x="304800" y="901700"/>
                      <a:pt x="297180" y="906780"/>
                    </a:cubicBezTo>
                    <a:cubicBezTo>
                      <a:pt x="275808" y="938838"/>
                      <a:pt x="248330" y="969528"/>
                      <a:pt x="358140" y="906780"/>
                    </a:cubicBezTo>
                    <a:cubicBezTo>
                      <a:pt x="389484" y="888869"/>
                      <a:pt x="414020" y="861060"/>
                      <a:pt x="441960" y="838200"/>
                    </a:cubicBezTo>
                    <a:cubicBezTo>
                      <a:pt x="450752" y="831007"/>
                      <a:pt x="462280" y="828040"/>
                      <a:pt x="472440" y="822960"/>
                    </a:cubicBezTo>
                    <a:cubicBezTo>
                      <a:pt x="480060" y="812800"/>
                      <a:pt x="485544" y="800610"/>
                      <a:pt x="495300" y="792480"/>
                    </a:cubicBezTo>
                    <a:cubicBezTo>
                      <a:pt x="501470" y="787338"/>
                      <a:pt x="518160" y="776828"/>
                      <a:pt x="518160" y="784860"/>
                    </a:cubicBezTo>
                    <a:cubicBezTo>
                      <a:pt x="518160" y="809590"/>
                      <a:pt x="480117" y="822932"/>
                      <a:pt x="464820" y="830580"/>
                    </a:cubicBezTo>
                    <a:cubicBezTo>
                      <a:pt x="447209" y="851713"/>
                      <a:pt x="411788" y="897024"/>
                      <a:pt x="388620" y="914400"/>
                    </a:cubicBezTo>
                    <a:cubicBezTo>
                      <a:pt x="372237" y="926687"/>
                      <a:pt x="352720" y="934147"/>
                      <a:pt x="335280" y="944880"/>
                    </a:cubicBezTo>
                    <a:cubicBezTo>
                      <a:pt x="319681" y="954479"/>
                      <a:pt x="305640" y="966589"/>
                      <a:pt x="289560" y="975360"/>
                    </a:cubicBezTo>
                    <a:cubicBezTo>
                      <a:pt x="275242" y="983170"/>
                      <a:pt x="246092" y="992389"/>
                      <a:pt x="228600" y="998220"/>
                    </a:cubicBezTo>
                    <a:cubicBezTo>
                      <a:pt x="220980" y="995680"/>
                      <a:pt x="207688" y="998392"/>
                      <a:pt x="205740" y="990600"/>
                    </a:cubicBezTo>
                    <a:cubicBezTo>
                      <a:pt x="203519" y="981715"/>
                      <a:pt x="216126" y="975506"/>
                      <a:pt x="220980" y="967740"/>
                    </a:cubicBezTo>
                    <a:cubicBezTo>
                      <a:pt x="228830" y="955181"/>
                      <a:pt x="235347" y="941773"/>
                      <a:pt x="243840" y="929640"/>
                    </a:cubicBezTo>
                    <a:cubicBezTo>
                      <a:pt x="269474" y="893020"/>
                      <a:pt x="287084" y="878776"/>
                      <a:pt x="320040" y="845820"/>
                    </a:cubicBezTo>
                    <a:lnTo>
                      <a:pt x="342900" y="822960"/>
                    </a:lnTo>
                    <a:cubicBezTo>
                      <a:pt x="340360" y="838200"/>
                      <a:pt x="338044" y="853479"/>
                      <a:pt x="335280" y="868680"/>
                    </a:cubicBezTo>
                    <a:cubicBezTo>
                      <a:pt x="332963" y="881423"/>
                      <a:pt x="327660" y="893828"/>
                      <a:pt x="327660" y="906780"/>
                    </a:cubicBezTo>
                    <a:cubicBezTo>
                      <a:pt x="327660" y="914812"/>
                      <a:pt x="332740" y="922020"/>
                      <a:pt x="335280" y="929640"/>
                    </a:cubicBezTo>
                    <a:cubicBezTo>
                      <a:pt x="353779" y="901891"/>
                      <a:pt x="351435" y="902169"/>
                      <a:pt x="381000" y="876300"/>
                    </a:cubicBezTo>
                    <a:cubicBezTo>
                      <a:pt x="390558" y="867937"/>
                      <a:pt x="402500" y="862420"/>
                      <a:pt x="411480" y="853440"/>
                    </a:cubicBezTo>
                    <a:cubicBezTo>
                      <a:pt x="420460" y="844460"/>
                      <a:pt x="426075" y="832603"/>
                      <a:pt x="434340" y="822960"/>
                    </a:cubicBezTo>
                    <a:cubicBezTo>
                      <a:pt x="471816" y="779238"/>
                      <a:pt x="515169" y="740279"/>
                      <a:pt x="548640" y="693420"/>
                    </a:cubicBezTo>
                    <a:cubicBezTo>
                      <a:pt x="561340" y="675640"/>
                      <a:pt x="572284" y="656464"/>
                      <a:pt x="586740" y="640080"/>
                    </a:cubicBezTo>
                    <a:lnTo>
                      <a:pt x="701040" y="525780"/>
                    </a:lnTo>
                    <a:cubicBezTo>
                      <a:pt x="708660" y="518160"/>
                      <a:pt x="717434" y="511541"/>
                      <a:pt x="723900" y="502920"/>
                    </a:cubicBezTo>
                    <a:lnTo>
                      <a:pt x="746760" y="472440"/>
                    </a:lnTo>
                    <a:cubicBezTo>
                      <a:pt x="731099" y="535083"/>
                      <a:pt x="740054" y="524409"/>
                      <a:pt x="708660" y="571500"/>
                    </a:cubicBezTo>
                    <a:cubicBezTo>
                      <a:pt x="701615" y="582067"/>
                      <a:pt x="685800" y="589280"/>
                      <a:pt x="685800" y="601980"/>
                    </a:cubicBezTo>
                    <a:cubicBezTo>
                      <a:pt x="685800" y="610012"/>
                      <a:pt x="701040" y="596900"/>
                      <a:pt x="708660" y="594360"/>
                    </a:cubicBezTo>
                    <a:cubicBezTo>
                      <a:pt x="713740" y="584200"/>
                      <a:pt x="716628" y="572606"/>
                      <a:pt x="723900" y="563880"/>
                    </a:cubicBezTo>
                    <a:cubicBezTo>
                      <a:pt x="729763" y="556845"/>
                      <a:pt x="739868" y="554671"/>
                      <a:pt x="746760" y="548640"/>
                    </a:cubicBezTo>
                    <a:cubicBezTo>
                      <a:pt x="760277" y="536813"/>
                      <a:pt x="773171" y="524177"/>
                      <a:pt x="784860" y="510540"/>
                    </a:cubicBezTo>
                    <a:cubicBezTo>
                      <a:pt x="803707" y="488552"/>
                      <a:pt x="820542" y="464915"/>
                      <a:pt x="838200" y="441960"/>
                    </a:cubicBezTo>
                    <a:cubicBezTo>
                      <a:pt x="845943" y="431894"/>
                      <a:pt x="870040" y="402500"/>
                      <a:pt x="861060" y="411480"/>
                    </a:cubicBezTo>
                    <a:cubicBezTo>
                      <a:pt x="830557" y="441983"/>
                      <a:pt x="773784" y="503815"/>
                      <a:pt x="731520" y="533400"/>
                    </a:cubicBezTo>
                    <a:cubicBezTo>
                      <a:pt x="696888" y="557643"/>
                      <a:pt x="654732" y="572088"/>
                      <a:pt x="624840" y="601980"/>
                    </a:cubicBezTo>
                    <a:cubicBezTo>
                      <a:pt x="614680" y="612140"/>
                      <a:pt x="605269" y="623109"/>
                      <a:pt x="594360" y="632460"/>
                    </a:cubicBezTo>
                    <a:cubicBezTo>
                      <a:pt x="587407" y="638420"/>
                      <a:pt x="571500" y="656858"/>
                      <a:pt x="571500" y="647700"/>
                    </a:cubicBezTo>
                    <a:cubicBezTo>
                      <a:pt x="571500" y="637921"/>
                      <a:pt x="610324" y="614197"/>
                      <a:pt x="617220" y="609600"/>
                    </a:cubicBezTo>
                    <a:cubicBezTo>
                      <a:pt x="622300" y="599440"/>
                      <a:pt x="624980" y="587669"/>
                      <a:pt x="632460" y="579120"/>
                    </a:cubicBezTo>
                    <a:cubicBezTo>
                      <a:pt x="654368" y="554083"/>
                      <a:pt x="681891" y="543626"/>
                      <a:pt x="708660" y="525780"/>
                    </a:cubicBezTo>
                    <a:cubicBezTo>
                      <a:pt x="719227" y="518735"/>
                      <a:pt x="730597" y="512317"/>
                      <a:pt x="739140" y="502920"/>
                    </a:cubicBezTo>
                    <a:cubicBezTo>
                      <a:pt x="817932" y="416249"/>
                      <a:pt x="753783" y="462678"/>
                      <a:pt x="807720" y="426720"/>
                    </a:cubicBezTo>
                    <a:cubicBezTo>
                      <a:pt x="782731" y="501686"/>
                      <a:pt x="806652" y="452642"/>
                      <a:pt x="739140" y="525780"/>
                    </a:cubicBezTo>
                    <a:cubicBezTo>
                      <a:pt x="725684" y="540357"/>
                      <a:pt x="714636" y="557054"/>
                      <a:pt x="701040" y="571500"/>
                    </a:cubicBezTo>
                    <a:cubicBezTo>
                      <a:pt x="673959" y="600273"/>
                      <a:pt x="645160" y="627380"/>
                      <a:pt x="617220" y="655320"/>
                    </a:cubicBezTo>
                    <a:lnTo>
                      <a:pt x="579120" y="693420"/>
                    </a:lnTo>
                    <a:cubicBezTo>
                      <a:pt x="571500" y="701040"/>
                      <a:pt x="549794" y="724901"/>
                      <a:pt x="556260" y="716280"/>
                    </a:cubicBezTo>
                    <a:cubicBezTo>
                      <a:pt x="583939" y="679374"/>
                      <a:pt x="567072" y="689816"/>
                      <a:pt x="601980" y="678180"/>
                    </a:cubicBezTo>
                    <a:cubicBezTo>
                      <a:pt x="607060" y="670560"/>
                      <a:pt x="609600" y="660400"/>
                      <a:pt x="617220" y="655320"/>
                    </a:cubicBezTo>
                    <a:cubicBezTo>
                      <a:pt x="625934" y="649511"/>
                      <a:pt x="644388" y="637765"/>
                      <a:pt x="647700" y="647700"/>
                    </a:cubicBezTo>
                    <a:cubicBezTo>
                      <a:pt x="651716" y="659748"/>
                      <a:pt x="633336" y="668740"/>
                      <a:pt x="624840" y="678180"/>
                    </a:cubicBezTo>
                    <a:lnTo>
                      <a:pt x="556260" y="746760"/>
                    </a:lnTo>
                    <a:cubicBezTo>
                      <a:pt x="546100" y="756920"/>
                      <a:pt x="517159" y="788735"/>
                      <a:pt x="525780" y="777240"/>
                    </a:cubicBezTo>
                    <a:cubicBezTo>
                      <a:pt x="533400" y="767080"/>
                      <a:pt x="540058" y="756122"/>
                      <a:pt x="548640" y="746760"/>
                    </a:cubicBezTo>
                    <a:cubicBezTo>
                      <a:pt x="568058" y="725577"/>
                      <a:pt x="589280" y="706120"/>
                      <a:pt x="609600" y="685800"/>
                    </a:cubicBezTo>
                    <a:lnTo>
                      <a:pt x="640080" y="655320"/>
                    </a:lnTo>
                    <a:cubicBezTo>
                      <a:pt x="652780" y="642620"/>
                      <a:pt x="667404" y="631588"/>
                      <a:pt x="678180" y="617220"/>
                    </a:cubicBezTo>
                    <a:cubicBezTo>
                      <a:pt x="685800" y="607060"/>
                      <a:pt x="688340" y="586740"/>
                      <a:pt x="701040" y="586740"/>
                    </a:cubicBezTo>
                    <a:cubicBezTo>
                      <a:pt x="712399" y="586740"/>
                      <a:pt x="693832" y="609188"/>
                      <a:pt x="685800" y="617220"/>
                    </a:cubicBezTo>
                    <a:cubicBezTo>
                      <a:pt x="680120" y="622900"/>
                      <a:pt x="670560" y="622300"/>
                      <a:pt x="662940" y="624840"/>
                    </a:cubicBezTo>
                    <a:cubicBezTo>
                      <a:pt x="660400" y="632460"/>
                      <a:pt x="647700" y="645160"/>
                      <a:pt x="655320" y="647700"/>
                    </a:cubicBezTo>
                    <a:cubicBezTo>
                      <a:pt x="666096" y="651292"/>
                      <a:pt x="677129" y="639797"/>
                      <a:pt x="685800" y="632460"/>
                    </a:cubicBezTo>
                    <a:cubicBezTo>
                      <a:pt x="710479" y="611577"/>
                      <a:pt x="731520" y="586740"/>
                      <a:pt x="754380" y="563880"/>
                    </a:cubicBezTo>
                    <a:cubicBezTo>
                      <a:pt x="769620" y="548640"/>
                      <a:pt x="813564" y="501330"/>
                      <a:pt x="800100" y="518160"/>
                    </a:cubicBezTo>
                    <a:cubicBezTo>
                      <a:pt x="789940" y="530860"/>
                      <a:pt x="781120" y="544760"/>
                      <a:pt x="769620" y="556260"/>
                    </a:cubicBezTo>
                    <a:cubicBezTo>
                      <a:pt x="763144" y="562736"/>
                      <a:pt x="753236" y="565024"/>
                      <a:pt x="746760" y="571500"/>
                    </a:cubicBezTo>
                    <a:cubicBezTo>
                      <a:pt x="737780" y="580480"/>
                      <a:pt x="732880" y="593000"/>
                      <a:pt x="723900" y="601980"/>
                    </a:cubicBezTo>
                    <a:cubicBezTo>
                      <a:pt x="717424" y="608456"/>
                      <a:pt x="695960" y="624840"/>
                      <a:pt x="701040" y="617220"/>
                    </a:cubicBezTo>
                    <a:cubicBezTo>
                      <a:pt x="711003" y="602276"/>
                      <a:pt x="727058" y="592410"/>
                      <a:pt x="739140" y="579120"/>
                    </a:cubicBezTo>
                    <a:cubicBezTo>
                      <a:pt x="796238" y="516312"/>
                      <a:pt x="753124" y="547869"/>
                      <a:pt x="815340" y="510540"/>
                    </a:cubicBezTo>
                    <a:cubicBezTo>
                      <a:pt x="820420" y="502920"/>
                      <a:pt x="824104" y="494156"/>
                      <a:pt x="830580" y="487680"/>
                    </a:cubicBezTo>
                    <a:cubicBezTo>
                      <a:pt x="849072" y="469188"/>
                      <a:pt x="884106" y="443725"/>
                      <a:pt x="906780" y="426720"/>
                    </a:cubicBezTo>
                    <a:cubicBezTo>
                      <a:pt x="904240" y="434340"/>
                      <a:pt x="902752" y="442396"/>
                      <a:pt x="899160" y="449580"/>
                    </a:cubicBezTo>
                    <a:cubicBezTo>
                      <a:pt x="881811" y="484277"/>
                      <a:pt x="870311" y="495166"/>
                      <a:pt x="845820" y="525780"/>
                    </a:cubicBezTo>
                    <a:cubicBezTo>
                      <a:pt x="843280" y="533400"/>
                      <a:pt x="830580" y="551180"/>
                      <a:pt x="838200" y="548640"/>
                    </a:cubicBezTo>
                    <a:cubicBezTo>
                      <a:pt x="859143" y="541659"/>
                      <a:pt x="881913" y="495464"/>
                      <a:pt x="891540" y="480060"/>
                    </a:cubicBezTo>
                    <a:cubicBezTo>
                      <a:pt x="896394" y="472294"/>
                      <a:pt x="914971" y="461296"/>
                      <a:pt x="906780" y="457200"/>
                    </a:cubicBezTo>
                    <a:cubicBezTo>
                      <a:pt x="896620" y="452120"/>
                      <a:pt x="885387" y="465624"/>
                      <a:pt x="876300" y="472440"/>
                    </a:cubicBezTo>
                    <a:cubicBezTo>
                      <a:pt x="864805" y="481061"/>
                      <a:pt x="833865" y="510890"/>
                      <a:pt x="845820" y="502920"/>
                    </a:cubicBezTo>
                    <a:lnTo>
                      <a:pt x="868680" y="487680"/>
                    </a:lnTo>
                    <a:cubicBezTo>
                      <a:pt x="873760" y="477520"/>
                      <a:pt x="876648" y="465926"/>
                      <a:pt x="883920" y="457200"/>
                    </a:cubicBezTo>
                    <a:cubicBezTo>
                      <a:pt x="889783" y="450165"/>
                      <a:pt x="904559" y="450845"/>
                      <a:pt x="906780" y="441960"/>
                    </a:cubicBezTo>
                    <a:cubicBezTo>
                      <a:pt x="910527" y="426971"/>
                      <a:pt x="901700" y="411480"/>
                      <a:pt x="899160" y="396240"/>
                    </a:cubicBezTo>
                    <a:cubicBezTo>
                      <a:pt x="793462" y="419728"/>
                      <a:pt x="865112" y="395146"/>
                      <a:pt x="784860" y="441960"/>
                    </a:cubicBezTo>
                    <a:cubicBezTo>
                      <a:pt x="770142" y="450545"/>
                      <a:pt x="752645" y="454431"/>
                      <a:pt x="739140" y="464820"/>
                    </a:cubicBezTo>
                    <a:cubicBezTo>
                      <a:pt x="719210" y="480151"/>
                      <a:pt x="706261" y="503545"/>
                      <a:pt x="685800" y="518160"/>
                    </a:cubicBezTo>
                    <a:cubicBezTo>
                      <a:pt x="652473" y="541965"/>
                      <a:pt x="611101" y="553535"/>
                      <a:pt x="579120" y="579120"/>
                    </a:cubicBezTo>
                    <a:cubicBezTo>
                      <a:pt x="512273" y="632598"/>
                      <a:pt x="571203" y="588681"/>
                      <a:pt x="487680" y="640080"/>
                    </a:cubicBezTo>
                    <a:cubicBezTo>
                      <a:pt x="472081" y="649679"/>
                      <a:pt x="441960" y="670560"/>
                      <a:pt x="441960" y="670560"/>
                    </a:cubicBezTo>
                    <a:cubicBezTo>
                      <a:pt x="452120" y="655320"/>
                      <a:pt x="461090" y="639216"/>
                      <a:pt x="472440" y="624840"/>
                    </a:cubicBezTo>
                    <a:cubicBezTo>
                      <a:pt x="499242" y="590890"/>
                      <a:pt x="536916" y="564468"/>
                      <a:pt x="556260" y="525780"/>
                    </a:cubicBezTo>
                    <a:cubicBezTo>
                      <a:pt x="561340" y="515620"/>
                      <a:pt x="571500" y="483941"/>
                      <a:pt x="571500" y="495300"/>
                    </a:cubicBezTo>
                    <a:cubicBezTo>
                      <a:pt x="571500" y="511364"/>
                      <a:pt x="564002" y="526944"/>
                      <a:pt x="556260" y="541020"/>
                    </a:cubicBezTo>
                    <a:cubicBezTo>
                      <a:pt x="496913" y="648923"/>
                      <a:pt x="503062" y="625838"/>
                      <a:pt x="441960" y="701040"/>
                    </a:cubicBezTo>
                    <a:cubicBezTo>
                      <a:pt x="423698" y="723517"/>
                      <a:pt x="406278" y="746665"/>
                      <a:pt x="388620" y="769620"/>
                    </a:cubicBezTo>
                    <a:cubicBezTo>
                      <a:pt x="380877" y="779686"/>
                      <a:pt x="361043" y="811892"/>
                      <a:pt x="365760" y="800100"/>
                    </a:cubicBezTo>
                    <a:cubicBezTo>
                      <a:pt x="378023" y="769442"/>
                      <a:pt x="386474" y="745257"/>
                      <a:pt x="403860" y="716280"/>
                    </a:cubicBezTo>
                    <a:cubicBezTo>
                      <a:pt x="425610" y="680030"/>
                      <a:pt x="450189" y="645544"/>
                      <a:pt x="472440" y="609600"/>
                    </a:cubicBezTo>
                    <a:cubicBezTo>
                      <a:pt x="493859" y="574999"/>
                      <a:pt x="516318" y="531904"/>
                      <a:pt x="533400" y="495300"/>
                    </a:cubicBezTo>
                    <a:cubicBezTo>
                      <a:pt x="541580" y="477771"/>
                      <a:pt x="548154" y="459524"/>
                      <a:pt x="556260" y="441960"/>
                    </a:cubicBezTo>
                    <a:cubicBezTo>
                      <a:pt x="563400" y="426489"/>
                      <a:pt x="572567" y="411968"/>
                      <a:pt x="579120" y="396240"/>
                    </a:cubicBezTo>
                    <a:cubicBezTo>
                      <a:pt x="585299" y="381411"/>
                      <a:pt x="584721" y="363371"/>
                      <a:pt x="594360" y="350520"/>
                    </a:cubicBezTo>
                    <a:cubicBezTo>
                      <a:pt x="601176" y="341433"/>
                      <a:pt x="614680" y="340360"/>
                      <a:pt x="624840" y="335280"/>
                    </a:cubicBezTo>
                    <a:cubicBezTo>
                      <a:pt x="619760" y="345440"/>
                      <a:pt x="616872" y="357034"/>
                      <a:pt x="609600" y="365760"/>
                    </a:cubicBezTo>
                    <a:cubicBezTo>
                      <a:pt x="603737" y="372795"/>
                      <a:pt x="593693" y="375040"/>
                      <a:pt x="586740" y="381000"/>
                    </a:cubicBezTo>
                    <a:cubicBezTo>
                      <a:pt x="575831" y="390351"/>
                      <a:pt x="566420" y="401320"/>
                      <a:pt x="556260" y="411480"/>
                    </a:cubicBezTo>
                    <a:cubicBezTo>
                      <a:pt x="526380" y="486180"/>
                      <a:pt x="561580" y="415242"/>
                      <a:pt x="487680" y="495300"/>
                    </a:cubicBezTo>
                    <a:cubicBezTo>
                      <a:pt x="398991" y="591380"/>
                      <a:pt x="492174" y="516695"/>
                      <a:pt x="419100" y="571500"/>
                    </a:cubicBezTo>
                    <a:cubicBezTo>
                      <a:pt x="380382" y="648937"/>
                      <a:pt x="415270" y="591208"/>
                      <a:pt x="373380" y="640080"/>
                    </a:cubicBezTo>
                    <a:cubicBezTo>
                      <a:pt x="365115" y="649723"/>
                      <a:pt x="350520" y="683260"/>
                      <a:pt x="350520" y="670560"/>
                    </a:cubicBezTo>
                    <a:cubicBezTo>
                      <a:pt x="350520" y="658219"/>
                      <a:pt x="389699" y="612882"/>
                      <a:pt x="396240" y="601980"/>
                    </a:cubicBezTo>
                    <a:cubicBezTo>
                      <a:pt x="405006" y="587369"/>
                      <a:pt x="410646" y="571054"/>
                      <a:pt x="419100" y="556260"/>
                    </a:cubicBezTo>
                    <a:cubicBezTo>
                      <a:pt x="430989" y="535455"/>
                      <a:pt x="445311" y="516105"/>
                      <a:pt x="457200" y="495300"/>
                    </a:cubicBezTo>
                    <a:cubicBezTo>
                      <a:pt x="513140" y="397405"/>
                      <a:pt x="440267" y="505290"/>
                      <a:pt x="518160" y="396240"/>
                    </a:cubicBezTo>
                    <a:cubicBezTo>
                      <a:pt x="543074" y="321499"/>
                      <a:pt x="542063" y="347248"/>
                      <a:pt x="480060" y="403860"/>
                    </a:cubicBezTo>
                    <a:cubicBezTo>
                      <a:pt x="440181" y="440271"/>
                      <a:pt x="396325" y="472355"/>
                      <a:pt x="358140" y="510540"/>
                    </a:cubicBezTo>
                    <a:cubicBezTo>
                      <a:pt x="345440" y="523240"/>
                      <a:pt x="331641" y="534929"/>
                      <a:pt x="320040" y="548640"/>
                    </a:cubicBezTo>
                    <a:cubicBezTo>
                      <a:pt x="303633" y="568030"/>
                      <a:pt x="288778" y="588716"/>
                      <a:pt x="274320" y="609600"/>
                    </a:cubicBezTo>
                    <a:cubicBezTo>
                      <a:pt x="265890" y="621777"/>
                      <a:pt x="251460" y="662511"/>
                      <a:pt x="251460" y="647700"/>
                    </a:cubicBezTo>
                    <a:cubicBezTo>
                      <a:pt x="251460" y="630661"/>
                      <a:pt x="265866" y="616774"/>
                      <a:pt x="274320" y="601980"/>
                    </a:cubicBezTo>
                    <a:cubicBezTo>
                      <a:pt x="286209" y="581175"/>
                      <a:pt x="301144" y="562163"/>
                      <a:pt x="312420" y="541020"/>
                    </a:cubicBezTo>
                    <a:cubicBezTo>
                      <a:pt x="321523" y="523952"/>
                      <a:pt x="327100" y="505209"/>
                      <a:pt x="335280" y="487680"/>
                    </a:cubicBezTo>
                    <a:cubicBezTo>
                      <a:pt x="344887" y="467093"/>
                      <a:pt x="354812" y="446626"/>
                      <a:pt x="365760" y="426720"/>
                    </a:cubicBezTo>
                    <a:cubicBezTo>
                      <a:pt x="382765" y="395801"/>
                      <a:pt x="407941" y="368756"/>
                      <a:pt x="419100" y="335280"/>
                    </a:cubicBezTo>
                    <a:cubicBezTo>
                      <a:pt x="440069" y="272373"/>
                      <a:pt x="423347" y="306474"/>
                      <a:pt x="457200" y="259080"/>
                    </a:cubicBezTo>
                    <a:cubicBezTo>
                      <a:pt x="462523" y="251628"/>
                      <a:pt x="472440" y="227062"/>
                      <a:pt x="472440" y="236220"/>
                    </a:cubicBezTo>
                    <a:cubicBezTo>
                      <a:pt x="472440" y="247579"/>
                      <a:pt x="461900" y="256359"/>
                      <a:pt x="457200" y="266700"/>
                    </a:cubicBezTo>
                    <a:cubicBezTo>
                      <a:pt x="431034" y="324266"/>
                      <a:pt x="439991" y="312811"/>
                      <a:pt x="411480" y="365760"/>
                    </a:cubicBezTo>
                    <a:cubicBezTo>
                      <a:pt x="401771" y="383790"/>
                      <a:pt x="392694" y="402289"/>
                      <a:pt x="381000" y="419100"/>
                    </a:cubicBezTo>
                    <a:cubicBezTo>
                      <a:pt x="351990" y="460802"/>
                      <a:pt x="312278" y="495583"/>
                      <a:pt x="289560" y="541020"/>
                    </a:cubicBezTo>
                    <a:cubicBezTo>
                      <a:pt x="274320" y="571500"/>
                      <a:pt x="261373" y="603239"/>
                      <a:pt x="243840" y="632460"/>
                    </a:cubicBezTo>
                    <a:cubicBezTo>
                      <a:pt x="216268" y="678413"/>
                      <a:pt x="229195" y="658237"/>
                      <a:pt x="205740" y="693420"/>
                    </a:cubicBezTo>
                    <a:cubicBezTo>
                      <a:pt x="239726" y="557478"/>
                      <a:pt x="206473" y="697374"/>
                      <a:pt x="228600" y="586740"/>
                    </a:cubicBezTo>
                    <a:cubicBezTo>
                      <a:pt x="230654" y="576471"/>
                      <a:pt x="234347" y="566564"/>
                      <a:pt x="236220" y="556260"/>
                    </a:cubicBezTo>
                    <a:cubicBezTo>
                      <a:pt x="239433" y="538589"/>
                      <a:pt x="240887" y="520636"/>
                      <a:pt x="243840" y="502920"/>
                    </a:cubicBezTo>
                    <a:cubicBezTo>
                      <a:pt x="244902" y="496550"/>
                      <a:pt x="263608" y="409216"/>
                      <a:pt x="259080" y="411480"/>
                    </a:cubicBezTo>
                    <a:cubicBezTo>
                      <a:pt x="239669" y="421185"/>
                      <a:pt x="243083" y="451852"/>
                      <a:pt x="236220" y="472440"/>
                    </a:cubicBezTo>
                    <a:cubicBezTo>
                      <a:pt x="190709" y="608973"/>
                      <a:pt x="261512" y="424449"/>
                      <a:pt x="190500" y="601980"/>
                    </a:cubicBezTo>
                    <a:cubicBezTo>
                      <a:pt x="187960" y="645160"/>
                      <a:pt x="185856" y="688368"/>
                      <a:pt x="182880" y="731520"/>
                    </a:cubicBezTo>
                    <a:cubicBezTo>
                      <a:pt x="180776" y="762033"/>
                      <a:pt x="170232" y="792791"/>
                      <a:pt x="175260" y="822960"/>
                    </a:cubicBezTo>
                    <a:cubicBezTo>
                      <a:pt x="177901" y="838806"/>
                      <a:pt x="185420" y="792480"/>
                      <a:pt x="190500" y="777240"/>
                    </a:cubicBezTo>
                    <a:cubicBezTo>
                      <a:pt x="195580" y="703580"/>
                      <a:pt x="217878" y="483430"/>
                      <a:pt x="205740" y="556260"/>
                    </a:cubicBezTo>
                    <a:cubicBezTo>
                      <a:pt x="203200" y="571500"/>
                      <a:pt x="201472" y="586898"/>
                      <a:pt x="198120" y="601980"/>
                    </a:cubicBezTo>
                    <a:cubicBezTo>
                      <a:pt x="196378" y="609821"/>
                      <a:pt x="193040" y="617220"/>
                      <a:pt x="190500" y="624840"/>
                    </a:cubicBezTo>
                    <a:cubicBezTo>
                      <a:pt x="185420" y="660400"/>
                      <a:pt x="182786" y="696396"/>
                      <a:pt x="175260" y="731520"/>
                    </a:cubicBezTo>
                    <a:cubicBezTo>
                      <a:pt x="167511" y="767682"/>
                      <a:pt x="156475" y="803115"/>
                      <a:pt x="144780" y="838200"/>
                    </a:cubicBezTo>
                    <a:cubicBezTo>
                      <a:pt x="139700" y="853440"/>
                      <a:pt x="133436" y="868335"/>
                      <a:pt x="129540" y="883920"/>
                    </a:cubicBezTo>
                    <a:cubicBezTo>
                      <a:pt x="102719" y="991206"/>
                      <a:pt x="136102" y="887095"/>
                      <a:pt x="114300" y="952500"/>
                    </a:cubicBezTo>
                    <a:cubicBezTo>
                      <a:pt x="109220" y="683260"/>
                      <a:pt x="107135" y="413947"/>
                      <a:pt x="99060" y="144780"/>
                    </a:cubicBezTo>
                    <a:cubicBezTo>
                      <a:pt x="98597" y="129337"/>
                      <a:pt x="95187" y="175511"/>
                      <a:pt x="91440" y="190500"/>
                    </a:cubicBezTo>
                    <a:cubicBezTo>
                      <a:pt x="87544" y="206085"/>
                      <a:pt x="81280" y="220980"/>
                      <a:pt x="76200" y="236220"/>
                    </a:cubicBezTo>
                    <a:cubicBezTo>
                      <a:pt x="71120" y="284480"/>
                      <a:pt x="66130" y="332750"/>
                      <a:pt x="60960" y="381000"/>
                    </a:cubicBezTo>
                    <a:cubicBezTo>
                      <a:pt x="57129" y="416755"/>
                      <a:pt x="45720" y="510732"/>
                      <a:pt x="45720" y="541020"/>
                    </a:cubicBezTo>
                    <a:cubicBezTo>
                      <a:pt x="45720" y="551493"/>
                      <a:pt x="50800" y="520700"/>
                      <a:pt x="53340" y="510540"/>
                    </a:cubicBezTo>
                    <a:cubicBezTo>
                      <a:pt x="55880" y="612140"/>
                      <a:pt x="53887" y="713955"/>
                      <a:pt x="60960" y="815340"/>
                    </a:cubicBezTo>
                    <a:cubicBezTo>
                      <a:pt x="61597" y="824476"/>
                      <a:pt x="69049" y="832479"/>
                      <a:pt x="76200" y="838200"/>
                    </a:cubicBezTo>
                    <a:cubicBezTo>
                      <a:pt x="82472" y="843218"/>
                      <a:pt x="91440" y="843280"/>
                      <a:pt x="99060" y="845820"/>
                    </a:cubicBezTo>
                    <a:cubicBezTo>
                      <a:pt x="111760" y="838200"/>
                      <a:pt x="125915" y="832599"/>
                      <a:pt x="137160" y="822960"/>
                    </a:cubicBezTo>
                    <a:cubicBezTo>
                      <a:pt x="160017" y="803369"/>
                      <a:pt x="149992" y="789218"/>
                      <a:pt x="160020" y="762000"/>
                    </a:cubicBezTo>
                    <a:cubicBezTo>
                      <a:pt x="173395" y="725697"/>
                      <a:pt x="185235" y="688127"/>
                      <a:pt x="205740" y="655320"/>
                    </a:cubicBezTo>
                    <a:cubicBezTo>
                      <a:pt x="218440" y="635000"/>
                      <a:pt x="232564" y="615503"/>
                      <a:pt x="243840" y="594360"/>
                    </a:cubicBezTo>
                    <a:cubicBezTo>
                      <a:pt x="268425" y="548263"/>
                      <a:pt x="266700" y="536449"/>
                      <a:pt x="281940" y="487680"/>
                    </a:cubicBezTo>
                    <a:cubicBezTo>
                      <a:pt x="304666" y="414957"/>
                      <a:pt x="319318" y="397323"/>
                      <a:pt x="289560" y="441960"/>
                    </a:cubicBezTo>
                    <a:cubicBezTo>
                      <a:pt x="271705" y="566946"/>
                      <a:pt x="284188" y="514101"/>
                      <a:pt x="259080" y="601980"/>
                    </a:cubicBezTo>
                    <a:cubicBezTo>
                      <a:pt x="261620" y="523240"/>
                      <a:pt x="260951" y="444331"/>
                      <a:pt x="266700" y="365760"/>
                    </a:cubicBezTo>
                    <a:cubicBezTo>
                      <a:pt x="268590" y="339926"/>
                      <a:pt x="263624" y="307876"/>
                      <a:pt x="281940" y="289560"/>
                    </a:cubicBezTo>
                    <a:cubicBezTo>
                      <a:pt x="292413" y="279087"/>
                      <a:pt x="295047" y="316514"/>
                      <a:pt x="304800" y="327660"/>
                    </a:cubicBezTo>
                    <a:cubicBezTo>
                      <a:pt x="306361" y="329444"/>
                      <a:pt x="350850" y="362636"/>
                      <a:pt x="358140" y="365760"/>
                    </a:cubicBezTo>
                    <a:cubicBezTo>
                      <a:pt x="367766" y="369885"/>
                      <a:pt x="378460" y="370840"/>
                      <a:pt x="388620" y="373380"/>
                    </a:cubicBezTo>
                    <a:cubicBezTo>
                      <a:pt x="393700" y="355600"/>
                      <a:pt x="389421" y="331592"/>
                      <a:pt x="403860" y="320040"/>
                    </a:cubicBezTo>
                    <a:cubicBezTo>
                      <a:pt x="412275" y="313308"/>
                      <a:pt x="418441" y="336001"/>
                      <a:pt x="426720" y="342900"/>
                    </a:cubicBezTo>
                    <a:cubicBezTo>
                      <a:pt x="433755" y="348763"/>
                      <a:pt x="443104" y="351664"/>
                      <a:pt x="449580" y="358140"/>
                    </a:cubicBezTo>
                    <a:cubicBezTo>
                      <a:pt x="458560" y="367120"/>
                      <a:pt x="462106" y="381238"/>
                      <a:pt x="472440" y="388620"/>
                    </a:cubicBezTo>
                    <a:cubicBezTo>
                      <a:pt x="480962" y="394707"/>
                      <a:pt x="492760" y="393700"/>
                      <a:pt x="502920" y="396240"/>
                    </a:cubicBezTo>
                    <a:cubicBezTo>
                      <a:pt x="487061" y="332805"/>
                      <a:pt x="506372" y="395523"/>
                      <a:pt x="480060" y="342900"/>
                    </a:cubicBezTo>
                    <a:cubicBezTo>
                      <a:pt x="450970" y="284720"/>
                      <a:pt x="504857" y="363262"/>
                      <a:pt x="449580" y="289560"/>
                    </a:cubicBezTo>
                    <a:cubicBezTo>
                      <a:pt x="447040" y="281940"/>
                      <a:pt x="445552" y="273884"/>
                      <a:pt x="441960" y="266700"/>
                    </a:cubicBezTo>
                    <a:cubicBezTo>
                      <a:pt x="437864" y="258509"/>
                      <a:pt x="417740" y="245636"/>
                      <a:pt x="426720" y="243840"/>
                    </a:cubicBezTo>
                    <a:cubicBezTo>
                      <a:pt x="444852" y="240214"/>
                      <a:pt x="462410" y="253564"/>
                      <a:pt x="480060" y="259080"/>
                    </a:cubicBezTo>
                    <a:cubicBezTo>
                      <a:pt x="503060" y="266267"/>
                      <a:pt x="548640" y="281940"/>
                      <a:pt x="548640" y="281940"/>
                    </a:cubicBezTo>
                    <a:cubicBezTo>
                      <a:pt x="538480" y="271780"/>
                      <a:pt x="529852" y="259811"/>
                      <a:pt x="518160" y="251460"/>
                    </a:cubicBezTo>
                    <a:cubicBezTo>
                      <a:pt x="511624" y="246791"/>
                      <a:pt x="487268" y="243840"/>
                      <a:pt x="495300" y="243840"/>
                    </a:cubicBezTo>
                    <a:cubicBezTo>
                      <a:pt x="518301" y="243840"/>
                      <a:pt x="541020" y="248920"/>
                      <a:pt x="563880" y="251460"/>
                    </a:cubicBezTo>
                    <a:cubicBezTo>
                      <a:pt x="574040" y="256540"/>
                      <a:pt x="583875" y="262331"/>
                      <a:pt x="594360" y="266700"/>
                    </a:cubicBezTo>
                    <a:cubicBezTo>
                      <a:pt x="647729" y="288937"/>
                      <a:pt x="697408" y="301585"/>
                      <a:pt x="601980" y="274320"/>
                    </a:cubicBezTo>
                    <a:cubicBezTo>
                      <a:pt x="589280" y="266700"/>
                      <a:pt x="577127" y="258084"/>
                      <a:pt x="563880" y="251460"/>
                    </a:cubicBezTo>
                    <a:cubicBezTo>
                      <a:pt x="530715" y="234877"/>
                      <a:pt x="547538" y="255027"/>
                      <a:pt x="510540" y="228600"/>
                    </a:cubicBezTo>
                    <a:cubicBezTo>
                      <a:pt x="501771" y="222336"/>
                      <a:pt x="477225" y="208354"/>
                      <a:pt x="487680" y="205740"/>
                    </a:cubicBezTo>
                    <a:cubicBezTo>
                      <a:pt x="505619" y="201255"/>
                      <a:pt x="523240" y="215900"/>
                      <a:pt x="541020" y="220980"/>
                    </a:cubicBezTo>
                    <a:cubicBezTo>
                      <a:pt x="553720" y="228600"/>
                      <a:pt x="565873" y="237216"/>
                      <a:pt x="579120" y="243840"/>
                    </a:cubicBezTo>
                    <a:cubicBezTo>
                      <a:pt x="586304" y="247432"/>
                      <a:pt x="594459" y="248640"/>
                      <a:pt x="601980" y="251460"/>
                    </a:cubicBezTo>
                    <a:cubicBezTo>
                      <a:pt x="674872" y="278795"/>
                      <a:pt x="611052" y="257024"/>
                      <a:pt x="662940" y="274320"/>
                    </a:cubicBezTo>
                    <a:cubicBezTo>
                      <a:pt x="696584" y="324786"/>
                      <a:pt x="667922" y="280877"/>
                      <a:pt x="655320" y="266700"/>
                    </a:cubicBezTo>
                    <a:cubicBezTo>
                      <a:pt x="643388" y="253276"/>
                      <a:pt x="631397" y="239627"/>
                      <a:pt x="617220" y="228600"/>
                    </a:cubicBezTo>
                    <a:cubicBezTo>
                      <a:pt x="608254" y="221626"/>
                      <a:pt x="575381" y="213360"/>
                      <a:pt x="586740" y="213360"/>
                    </a:cubicBezTo>
                    <a:cubicBezTo>
                      <a:pt x="605231" y="213360"/>
                      <a:pt x="622702" y="222281"/>
                      <a:pt x="640080" y="228600"/>
                    </a:cubicBezTo>
                    <a:cubicBezTo>
                      <a:pt x="661699" y="236462"/>
                      <a:pt x="684079" y="251624"/>
                      <a:pt x="701040" y="266700"/>
                    </a:cubicBezTo>
                    <a:cubicBezTo>
                      <a:pt x="714464" y="278632"/>
                      <a:pt x="724963" y="293773"/>
                      <a:pt x="739140" y="304800"/>
                    </a:cubicBezTo>
                    <a:cubicBezTo>
                      <a:pt x="748106" y="311774"/>
                      <a:pt x="761588" y="328072"/>
                      <a:pt x="769620" y="320040"/>
                    </a:cubicBezTo>
                    <a:cubicBezTo>
                      <a:pt x="777240" y="312420"/>
                      <a:pt x="746760" y="307956"/>
                      <a:pt x="746760" y="297180"/>
                    </a:cubicBezTo>
                    <a:cubicBezTo>
                      <a:pt x="746760" y="288022"/>
                      <a:pt x="762891" y="306208"/>
                      <a:pt x="769620" y="312420"/>
                    </a:cubicBezTo>
                    <a:cubicBezTo>
                      <a:pt x="796015" y="336785"/>
                      <a:pt x="820420" y="363220"/>
                      <a:pt x="845820" y="388620"/>
                    </a:cubicBezTo>
                    <a:cubicBezTo>
                      <a:pt x="853440" y="396240"/>
                      <a:pt x="878903" y="414888"/>
                      <a:pt x="868680" y="411480"/>
                    </a:cubicBezTo>
                    <a:lnTo>
                      <a:pt x="845820" y="403860"/>
                    </a:lnTo>
                    <a:cubicBezTo>
                      <a:pt x="804187" y="348350"/>
                      <a:pt x="846562" y="392801"/>
                      <a:pt x="777240" y="358140"/>
                    </a:cubicBezTo>
                    <a:cubicBezTo>
                      <a:pt x="755807" y="347424"/>
                      <a:pt x="694032" y="311141"/>
                      <a:pt x="716280" y="320040"/>
                    </a:cubicBezTo>
                    <a:cubicBezTo>
                      <a:pt x="728980" y="325120"/>
                      <a:pt x="742146" y="329163"/>
                      <a:pt x="754380" y="335280"/>
                    </a:cubicBezTo>
                    <a:cubicBezTo>
                      <a:pt x="762571" y="339376"/>
                      <a:pt x="769289" y="345976"/>
                      <a:pt x="777240" y="350520"/>
                    </a:cubicBezTo>
                    <a:cubicBezTo>
                      <a:pt x="788670" y="357052"/>
                      <a:pt x="815494" y="370866"/>
                      <a:pt x="830580" y="373380"/>
                    </a:cubicBezTo>
                    <a:cubicBezTo>
                      <a:pt x="853268" y="377161"/>
                      <a:pt x="876300" y="378460"/>
                      <a:pt x="899160" y="381000"/>
                    </a:cubicBezTo>
                    <a:cubicBezTo>
                      <a:pt x="906780" y="383540"/>
                      <a:pt x="914836" y="392212"/>
                      <a:pt x="922020" y="388620"/>
                    </a:cubicBezTo>
                    <a:cubicBezTo>
                      <a:pt x="944305" y="377478"/>
                      <a:pt x="920677" y="349177"/>
                      <a:pt x="914400" y="342900"/>
                    </a:cubicBezTo>
                    <a:cubicBezTo>
                      <a:pt x="905420" y="333920"/>
                      <a:pt x="895279" y="325720"/>
                      <a:pt x="883920" y="320040"/>
                    </a:cubicBezTo>
                    <a:cubicBezTo>
                      <a:pt x="789240" y="272700"/>
                      <a:pt x="920488" y="357198"/>
                      <a:pt x="822960" y="297180"/>
                    </a:cubicBezTo>
                    <a:cubicBezTo>
                      <a:pt x="799561" y="282781"/>
                      <a:pt x="773807" y="270887"/>
                      <a:pt x="754380" y="251460"/>
                    </a:cubicBezTo>
                    <a:cubicBezTo>
                      <a:pt x="736364" y="233444"/>
                      <a:pt x="723849" y="218774"/>
                      <a:pt x="701040" y="205740"/>
                    </a:cubicBezTo>
                    <a:cubicBezTo>
                      <a:pt x="694066" y="201755"/>
                      <a:pt x="685800" y="200660"/>
                      <a:pt x="678180" y="198120"/>
                    </a:cubicBezTo>
                    <a:cubicBezTo>
                      <a:pt x="627447" y="147387"/>
                      <a:pt x="682085" y="195209"/>
                      <a:pt x="632460" y="167640"/>
                    </a:cubicBezTo>
                    <a:cubicBezTo>
                      <a:pt x="616449" y="158745"/>
                      <a:pt x="604509" y="141602"/>
                      <a:pt x="586740" y="137160"/>
                    </a:cubicBezTo>
                    <a:lnTo>
                      <a:pt x="525780" y="121920"/>
                    </a:lnTo>
                    <a:cubicBezTo>
                      <a:pt x="460266" y="78244"/>
                      <a:pt x="543156" y="130608"/>
                      <a:pt x="480060" y="99060"/>
                    </a:cubicBezTo>
                    <a:cubicBezTo>
                      <a:pt x="471869" y="94964"/>
                      <a:pt x="465618" y="87428"/>
                      <a:pt x="457200" y="83820"/>
                    </a:cubicBezTo>
                    <a:cubicBezTo>
                      <a:pt x="447574" y="79695"/>
                      <a:pt x="436790" y="79077"/>
                      <a:pt x="426720" y="76200"/>
                    </a:cubicBezTo>
                    <a:cubicBezTo>
                      <a:pt x="418997" y="73993"/>
                      <a:pt x="411480" y="71120"/>
                      <a:pt x="403860" y="68580"/>
                    </a:cubicBezTo>
                    <a:cubicBezTo>
                      <a:pt x="387008" y="51728"/>
                      <a:pt x="379358" y="41089"/>
                      <a:pt x="358140" y="30480"/>
                    </a:cubicBezTo>
                    <a:cubicBezTo>
                      <a:pt x="345960" y="24390"/>
                      <a:pt x="316193" y="18495"/>
                      <a:pt x="304800" y="15240"/>
                    </a:cubicBezTo>
                    <a:cubicBezTo>
                      <a:pt x="297077" y="13033"/>
                      <a:pt x="289560" y="10160"/>
                      <a:pt x="281940" y="7620"/>
                    </a:cubicBezTo>
                    <a:cubicBezTo>
                      <a:pt x="210820" y="10160"/>
                      <a:pt x="137884" y="-931"/>
                      <a:pt x="68580" y="15240"/>
                    </a:cubicBezTo>
                    <a:cubicBezTo>
                      <a:pt x="52936" y="18890"/>
                      <a:pt x="58420" y="45720"/>
                      <a:pt x="53340" y="60960"/>
                    </a:cubicBezTo>
                    <a:lnTo>
                      <a:pt x="45720" y="83820"/>
                    </a:lnTo>
                    <a:cubicBezTo>
                      <a:pt x="48260" y="205740"/>
                      <a:pt x="49954" y="327681"/>
                      <a:pt x="53340" y="449580"/>
                    </a:cubicBezTo>
                    <a:cubicBezTo>
                      <a:pt x="55034" y="510569"/>
                      <a:pt x="56613" y="571602"/>
                      <a:pt x="60960" y="632460"/>
                    </a:cubicBezTo>
                    <a:cubicBezTo>
                      <a:pt x="61830" y="644638"/>
                      <a:pt x="71940" y="673019"/>
                      <a:pt x="76200" y="685800"/>
                    </a:cubicBezTo>
                    <a:cubicBezTo>
                      <a:pt x="78740" y="706120"/>
                      <a:pt x="80453" y="726560"/>
                      <a:pt x="83820" y="746760"/>
                    </a:cubicBezTo>
                    <a:cubicBezTo>
                      <a:pt x="88078" y="772311"/>
                      <a:pt x="98580" y="797061"/>
                      <a:pt x="99060" y="822960"/>
                    </a:cubicBezTo>
                    <a:cubicBezTo>
                      <a:pt x="101130" y="934730"/>
                      <a:pt x="93980" y="1046480"/>
                      <a:pt x="91440" y="1158240"/>
                    </a:cubicBezTo>
                    <a:cubicBezTo>
                      <a:pt x="96520" y="1165860"/>
                      <a:pt x="97700" y="1182896"/>
                      <a:pt x="106680" y="1181100"/>
                    </a:cubicBezTo>
                    <a:cubicBezTo>
                      <a:pt x="119133" y="1178609"/>
                      <a:pt x="120208" y="1159234"/>
                      <a:pt x="129540" y="1150620"/>
                    </a:cubicBezTo>
                    <a:cubicBezTo>
                      <a:pt x="153442" y="1128557"/>
                      <a:pt x="182739" y="1112661"/>
                      <a:pt x="205740" y="1089660"/>
                    </a:cubicBezTo>
                    <a:cubicBezTo>
                      <a:pt x="271657" y="1023743"/>
                      <a:pt x="201703" y="1087271"/>
                      <a:pt x="266700" y="1043940"/>
                    </a:cubicBezTo>
                    <a:cubicBezTo>
                      <a:pt x="287834" y="1029851"/>
                      <a:pt x="305880" y="1011288"/>
                      <a:pt x="327660" y="998220"/>
                    </a:cubicBezTo>
                    <a:cubicBezTo>
                      <a:pt x="340360" y="990600"/>
                      <a:pt x="354297" y="984739"/>
                      <a:pt x="365760" y="975360"/>
                    </a:cubicBezTo>
                    <a:cubicBezTo>
                      <a:pt x="382441" y="961712"/>
                      <a:pt x="393547" y="941595"/>
                      <a:pt x="411480" y="929640"/>
                    </a:cubicBezTo>
                    <a:cubicBezTo>
                      <a:pt x="429708" y="917488"/>
                      <a:pt x="443866" y="910208"/>
                      <a:pt x="457200" y="891540"/>
                    </a:cubicBezTo>
                    <a:cubicBezTo>
                      <a:pt x="507348" y="821332"/>
                      <a:pt x="435863" y="897637"/>
                      <a:pt x="495300" y="838200"/>
                    </a:cubicBezTo>
                    <a:cubicBezTo>
                      <a:pt x="497840" y="828040"/>
                      <a:pt x="498236" y="817087"/>
                      <a:pt x="502920" y="807720"/>
                    </a:cubicBezTo>
                    <a:cubicBezTo>
                      <a:pt x="511111" y="791337"/>
                      <a:pt x="527608" y="779376"/>
                      <a:pt x="533400" y="762000"/>
                    </a:cubicBezTo>
                    <a:lnTo>
                      <a:pt x="556260" y="693420"/>
                    </a:lnTo>
                    <a:cubicBezTo>
                      <a:pt x="558800" y="685800"/>
                      <a:pt x="559425" y="677243"/>
                      <a:pt x="563880" y="670560"/>
                    </a:cubicBezTo>
                    <a:cubicBezTo>
                      <a:pt x="564391" y="669793"/>
                      <a:pt x="593050" y="631150"/>
                      <a:pt x="586740" y="624840"/>
                    </a:cubicBezTo>
                    <a:cubicBezTo>
                      <a:pt x="581060" y="619160"/>
                      <a:pt x="571500" y="629920"/>
                      <a:pt x="563880" y="632460"/>
                    </a:cubicBezTo>
                    <a:cubicBezTo>
                      <a:pt x="353289" y="843051"/>
                      <a:pt x="665572" y="538764"/>
                      <a:pt x="449580" y="723900"/>
                    </a:cubicBezTo>
                    <a:cubicBezTo>
                      <a:pt x="431800" y="739140"/>
                      <a:pt x="421020" y="761305"/>
                      <a:pt x="403860" y="777240"/>
                    </a:cubicBezTo>
                    <a:cubicBezTo>
                      <a:pt x="385247" y="794523"/>
                      <a:pt x="361513" y="805677"/>
                      <a:pt x="342900" y="822960"/>
                    </a:cubicBezTo>
                    <a:cubicBezTo>
                      <a:pt x="233496" y="924550"/>
                      <a:pt x="366246" y="833133"/>
                      <a:pt x="236220" y="914400"/>
                    </a:cubicBezTo>
                    <a:cubicBezTo>
                      <a:pt x="150608" y="1028549"/>
                      <a:pt x="270101" y="872219"/>
                      <a:pt x="190500" y="967740"/>
                    </a:cubicBezTo>
                    <a:cubicBezTo>
                      <a:pt x="184637" y="974775"/>
                      <a:pt x="181123" y="983565"/>
                      <a:pt x="175260" y="990600"/>
                    </a:cubicBezTo>
                    <a:cubicBezTo>
                      <a:pt x="168361" y="998879"/>
                      <a:pt x="146136" y="1022229"/>
                      <a:pt x="152400" y="1013460"/>
                    </a:cubicBezTo>
                    <a:cubicBezTo>
                      <a:pt x="171306" y="986991"/>
                      <a:pt x="190359" y="960261"/>
                      <a:pt x="213360" y="937260"/>
                    </a:cubicBezTo>
                    <a:cubicBezTo>
                      <a:pt x="220980" y="929640"/>
                      <a:pt x="229369" y="922719"/>
                      <a:pt x="236220" y="914400"/>
                    </a:cubicBezTo>
                    <a:cubicBezTo>
                      <a:pt x="264969" y="879491"/>
                      <a:pt x="286006" y="837500"/>
                      <a:pt x="320040" y="807720"/>
                    </a:cubicBezTo>
                    <a:cubicBezTo>
                      <a:pt x="340360" y="789940"/>
                      <a:pt x="363352" y="774815"/>
                      <a:pt x="381000" y="754380"/>
                    </a:cubicBezTo>
                    <a:cubicBezTo>
                      <a:pt x="411881" y="718623"/>
                      <a:pt x="436186" y="677662"/>
                      <a:pt x="464820" y="640080"/>
                    </a:cubicBezTo>
                    <a:cubicBezTo>
                      <a:pt x="476843" y="624300"/>
                      <a:pt x="518519" y="582104"/>
                      <a:pt x="502920" y="594360"/>
                    </a:cubicBezTo>
                    <a:lnTo>
                      <a:pt x="396240" y="678180"/>
                    </a:lnTo>
                    <a:cubicBezTo>
                      <a:pt x="386215" y="685977"/>
                      <a:pt x="377552" y="696323"/>
                      <a:pt x="365760" y="701040"/>
                    </a:cubicBezTo>
                    <a:cubicBezTo>
                      <a:pt x="320202" y="719263"/>
                      <a:pt x="340636" y="711955"/>
                      <a:pt x="304800" y="723900"/>
                    </a:cubicBezTo>
                    <a:cubicBezTo>
                      <a:pt x="268075" y="711658"/>
                      <a:pt x="275980" y="721866"/>
                      <a:pt x="274320" y="662940"/>
                    </a:cubicBezTo>
                    <a:cubicBezTo>
                      <a:pt x="269742" y="500425"/>
                      <a:pt x="269240" y="337820"/>
                      <a:pt x="266700" y="175260"/>
                    </a:cubicBezTo>
                    <a:cubicBezTo>
                      <a:pt x="264160" y="182880"/>
                      <a:pt x="261287" y="190397"/>
                      <a:pt x="259080" y="198120"/>
                    </a:cubicBezTo>
                    <a:cubicBezTo>
                      <a:pt x="256203" y="208190"/>
                      <a:pt x="255137" y="218794"/>
                      <a:pt x="251460" y="228600"/>
                    </a:cubicBezTo>
                    <a:cubicBezTo>
                      <a:pt x="247472" y="239236"/>
                      <a:pt x="240439" y="248533"/>
                      <a:pt x="236220" y="259080"/>
                    </a:cubicBezTo>
                    <a:cubicBezTo>
                      <a:pt x="230254" y="273995"/>
                      <a:pt x="225704" y="289446"/>
                      <a:pt x="220980" y="304800"/>
                    </a:cubicBezTo>
                    <a:cubicBezTo>
                      <a:pt x="215542" y="322474"/>
                      <a:pt x="212059" y="340762"/>
                      <a:pt x="205740" y="358140"/>
                    </a:cubicBezTo>
                    <a:cubicBezTo>
                      <a:pt x="201858" y="368815"/>
                      <a:pt x="182468" y="396652"/>
                      <a:pt x="190500" y="388620"/>
                    </a:cubicBezTo>
                    <a:cubicBezTo>
                      <a:pt x="200973" y="378147"/>
                      <a:pt x="205740" y="363220"/>
                      <a:pt x="213360" y="350520"/>
                    </a:cubicBezTo>
                    <a:cubicBezTo>
                      <a:pt x="216286" y="332967"/>
                      <a:pt x="231892" y="244449"/>
                      <a:pt x="228600" y="236220"/>
                    </a:cubicBezTo>
                    <a:cubicBezTo>
                      <a:pt x="223883" y="224428"/>
                      <a:pt x="212785" y="256133"/>
                      <a:pt x="205740" y="266700"/>
                    </a:cubicBezTo>
                    <a:cubicBezTo>
                      <a:pt x="197525" y="279023"/>
                      <a:pt x="189504" y="291553"/>
                      <a:pt x="182880" y="304800"/>
                    </a:cubicBezTo>
                    <a:cubicBezTo>
                      <a:pt x="176763" y="317034"/>
                      <a:pt x="173757" y="330666"/>
                      <a:pt x="167640" y="342900"/>
                    </a:cubicBezTo>
                    <a:cubicBezTo>
                      <a:pt x="158482" y="361216"/>
                      <a:pt x="146698" y="378119"/>
                      <a:pt x="137160" y="396240"/>
                    </a:cubicBezTo>
                    <a:cubicBezTo>
                      <a:pt x="121288" y="426396"/>
                      <a:pt x="99705" y="454620"/>
                      <a:pt x="91440" y="487680"/>
                    </a:cubicBezTo>
                    <a:cubicBezTo>
                      <a:pt x="88900" y="497840"/>
                      <a:pt x="86697" y="508090"/>
                      <a:pt x="83820" y="518160"/>
                    </a:cubicBezTo>
                    <a:cubicBezTo>
                      <a:pt x="81613" y="525883"/>
                      <a:pt x="73993" y="548743"/>
                      <a:pt x="76200" y="541020"/>
                    </a:cubicBezTo>
                    <a:cubicBezTo>
                      <a:pt x="83485" y="515522"/>
                      <a:pt x="91440" y="490220"/>
                      <a:pt x="99060" y="464820"/>
                    </a:cubicBezTo>
                    <a:cubicBezTo>
                      <a:pt x="118213" y="330748"/>
                      <a:pt x="94605" y="498236"/>
                      <a:pt x="114300" y="350520"/>
                    </a:cubicBezTo>
                    <a:cubicBezTo>
                      <a:pt x="116674" y="332717"/>
                      <a:pt x="119380" y="314960"/>
                      <a:pt x="121920" y="297180"/>
                    </a:cubicBezTo>
                    <a:cubicBezTo>
                      <a:pt x="124460" y="236220"/>
                      <a:pt x="129540" y="175313"/>
                      <a:pt x="129540" y="114300"/>
                    </a:cubicBezTo>
                    <a:cubicBezTo>
                      <a:pt x="129540" y="65973"/>
                      <a:pt x="121920" y="210753"/>
                      <a:pt x="121920" y="259080"/>
                    </a:cubicBezTo>
                    <a:cubicBezTo>
                      <a:pt x="121920" y="320093"/>
                      <a:pt x="127000" y="381000"/>
                      <a:pt x="129540" y="441960"/>
                    </a:cubicBezTo>
                    <a:cubicBezTo>
                      <a:pt x="132080" y="431800"/>
                      <a:pt x="135106" y="421749"/>
                      <a:pt x="137160" y="411480"/>
                    </a:cubicBezTo>
                    <a:cubicBezTo>
                      <a:pt x="140190" y="396330"/>
                      <a:pt x="141306" y="380815"/>
                      <a:pt x="144780" y="365760"/>
                    </a:cubicBezTo>
                    <a:cubicBezTo>
                      <a:pt x="152150" y="333824"/>
                      <a:pt x="164843" y="297950"/>
                      <a:pt x="175260" y="266700"/>
                    </a:cubicBezTo>
                    <a:cubicBezTo>
                      <a:pt x="192024" y="149352"/>
                      <a:pt x="215900" y="134620"/>
                      <a:pt x="167640" y="182880"/>
                    </a:cubicBezTo>
                    <a:cubicBezTo>
                      <a:pt x="160020" y="205740"/>
                      <a:pt x="153430" y="228970"/>
                      <a:pt x="144780" y="251460"/>
                    </a:cubicBezTo>
                    <a:cubicBezTo>
                      <a:pt x="140702" y="262062"/>
                      <a:pt x="133132" y="271164"/>
                      <a:pt x="129540" y="281940"/>
                    </a:cubicBezTo>
                    <a:cubicBezTo>
                      <a:pt x="116944" y="319729"/>
                      <a:pt x="109538" y="373760"/>
                      <a:pt x="99060" y="411480"/>
                    </a:cubicBezTo>
                    <a:cubicBezTo>
                      <a:pt x="64378" y="536336"/>
                      <a:pt x="84609" y="429606"/>
                      <a:pt x="68580" y="525780"/>
                    </a:cubicBezTo>
                    <a:cubicBezTo>
                      <a:pt x="71120" y="558800"/>
                      <a:pt x="69705" y="592366"/>
                      <a:pt x="76200" y="624840"/>
                    </a:cubicBezTo>
                    <a:cubicBezTo>
                      <a:pt x="77775" y="632716"/>
                      <a:pt x="81613" y="609703"/>
                      <a:pt x="83820" y="601980"/>
                    </a:cubicBezTo>
                    <a:cubicBezTo>
                      <a:pt x="97037" y="555719"/>
                      <a:pt x="84373" y="579649"/>
                      <a:pt x="114300" y="525780"/>
                    </a:cubicBezTo>
                    <a:cubicBezTo>
                      <a:pt x="131437" y="494934"/>
                      <a:pt x="149749" y="464755"/>
                      <a:pt x="167640" y="434340"/>
                    </a:cubicBezTo>
                    <a:cubicBezTo>
                      <a:pt x="175149" y="421574"/>
                      <a:pt x="180027" y="406713"/>
                      <a:pt x="190500" y="396240"/>
                    </a:cubicBezTo>
                    <a:lnTo>
                      <a:pt x="213360" y="373380"/>
                    </a:lnTo>
                    <a:cubicBezTo>
                      <a:pt x="253373" y="493419"/>
                      <a:pt x="207731" y="349081"/>
                      <a:pt x="228600" y="693420"/>
                    </a:cubicBezTo>
                    <a:cubicBezTo>
                      <a:pt x="229535" y="708842"/>
                      <a:pt x="232473" y="662689"/>
                      <a:pt x="236220" y="647700"/>
                    </a:cubicBezTo>
                    <a:cubicBezTo>
                      <a:pt x="240116" y="632115"/>
                      <a:pt x="245693" y="616974"/>
                      <a:pt x="251460" y="601980"/>
                    </a:cubicBezTo>
                    <a:cubicBezTo>
                      <a:pt x="305380" y="461788"/>
                      <a:pt x="241336" y="647592"/>
                      <a:pt x="297180" y="480060"/>
                    </a:cubicBezTo>
                    <a:cubicBezTo>
                      <a:pt x="299720" y="452120"/>
                      <a:pt x="299298" y="423750"/>
                      <a:pt x="304800" y="396240"/>
                    </a:cubicBezTo>
                    <a:cubicBezTo>
                      <a:pt x="309526" y="372611"/>
                      <a:pt x="321528" y="350963"/>
                      <a:pt x="327660" y="327660"/>
                    </a:cubicBezTo>
                    <a:cubicBezTo>
                      <a:pt x="334252" y="302610"/>
                      <a:pt x="337820" y="276860"/>
                      <a:pt x="342900" y="251460"/>
                    </a:cubicBezTo>
                    <a:cubicBezTo>
                      <a:pt x="345440" y="215900"/>
                      <a:pt x="350520" y="180431"/>
                      <a:pt x="350520" y="144780"/>
                    </a:cubicBezTo>
                    <a:cubicBezTo>
                      <a:pt x="350520" y="134307"/>
                      <a:pt x="353373" y="114300"/>
                      <a:pt x="342900" y="114300"/>
                    </a:cubicBezTo>
                    <a:cubicBezTo>
                      <a:pt x="331541" y="114300"/>
                      <a:pt x="332273" y="134400"/>
                      <a:pt x="327660" y="144780"/>
                    </a:cubicBezTo>
                    <a:cubicBezTo>
                      <a:pt x="322105" y="157279"/>
                      <a:pt x="317223" y="170073"/>
                      <a:pt x="312420" y="182880"/>
                    </a:cubicBezTo>
                    <a:cubicBezTo>
                      <a:pt x="309600" y="190401"/>
                      <a:pt x="309818" y="199468"/>
                      <a:pt x="304800" y="205740"/>
                    </a:cubicBezTo>
                    <a:cubicBezTo>
                      <a:pt x="299079" y="212891"/>
                      <a:pt x="289560" y="215900"/>
                      <a:pt x="281940" y="220980"/>
                    </a:cubicBezTo>
                    <a:cubicBezTo>
                      <a:pt x="277232" y="228042"/>
                      <a:pt x="262243" y="260662"/>
                      <a:pt x="243840" y="251460"/>
                    </a:cubicBezTo>
                    <a:cubicBezTo>
                      <a:pt x="236656" y="247868"/>
                      <a:pt x="238760" y="236220"/>
                      <a:pt x="236220" y="228600"/>
                    </a:cubicBezTo>
                    <a:cubicBezTo>
                      <a:pt x="246380" y="220980"/>
                      <a:pt x="254128" y="207536"/>
                      <a:pt x="266700" y="205740"/>
                    </a:cubicBezTo>
                    <a:cubicBezTo>
                      <a:pt x="314246" y="198948"/>
                      <a:pt x="337849" y="208860"/>
                      <a:pt x="373380" y="228600"/>
                    </a:cubicBezTo>
                    <a:cubicBezTo>
                      <a:pt x="386327" y="235793"/>
                      <a:pt x="398059" y="245197"/>
                      <a:pt x="411480" y="251460"/>
                    </a:cubicBezTo>
                    <a:cubicBezTo>
                      <a:pt x="436270" y="263029"/>
                      <a:pt x="487680" y="281940"/>
                      <a:pt x="487680" y="281940"/>
                    </a:cubicBezTo>
                    <a:cubicBezTo>
                      <a:pt x="495300" y="289560"/>
                      <a:pt x="501919" y="298334"/>
                      <a:pt x="510540" y="304800"/>
                    </a:cubicBezTo>
                    <a:cubicBezTo>
                      <a:pt x="578753" y="355960"/>
                      <a:pt x="520308" y="300110"/>
                      <a:pt x="579120" y="350520"/>
                    </a:cubicBezTo>
                    <a:cubicBezTo>
                      <a:pt x="587302" y="357533"/>
                      <a:pt x="609600" y="365760"/>
                      <a:pt x="601980" y="373380"/>
                    </a:cubicBezTo>
                    <a:cubicBezTo>
                      <a:pt x="593948" y="381412"/>
                      <a:pt x="580292" y="365333"/>
                      <a:pt x="571500" y="358140"/>
                    </a:cubicBezTo>
                    <a:cubicBezTo>
                      <a:pt x="552039" y="342217"/>
                      <a:pt x="536696" y="321791"/>
                      <a:pt x="518160" y="304800"/>
                    </a:cubicBezTo>
                    <a:cubicBezTo>
                      <a:pt x="506171" y="293810"/>
                      <a:pt x="491157" y="286210"/>
                      <a:pt x="480060" y="274320"/>
                    </a:cubicBezTo>
                    <a:cubicBezTo>
                      <a:pt x="455428" y="247929"/>
                      <a:pt x="437007" y="216027"/>
                      <a:pt x="411480" y="190500"/>
                    </a:cubicBezTo>
                    <a:lnTo>
                      <a:pt x="373380" y="152400"/>
                    </a:lnTo>
                    <a:cubicBezTo>
                      <a:pt x="370840" y="144780"/>
                      <a:pt x="358576" y="133132"/>
                      <a:pt x="365760" y="129540"/>
                    </a:cubicBezTo>
                    <a:cubicBezTo>
                      <a:pt x="373951" y="125444"/>
                      <a:pt x="381585" y="138917"/>
                      <a:pt x="388620" y="144780"/>
                    </a:cubicBezTo>
                    <a:cubicBezTo>
                      <a:pt x="463520" y="207197"/>
                      <a:pt x="366780" y="130560"/>
                      <a:pt x="426720" y="190500"/>
                    </a:cubicBezTo>
                    <a:cubicBezTo>
                      <a:pt x="435700" y="199480"/>
                      <a:pt x="446430" y="206629"/>
                      <a:pt x="457200" y="213360"/>
                    </a:cubicBezTo>
                    <a:cubicBezTo>
                      <a:pt x="466833" y="219380"/>
                      <a:pt x="479648" y="236632"/>
                      <a:pt x="487680" y="228600"/>
                    </a:cubicBezTo>
                    <a:cubicBezTo>
                      <a:pt x="495300" y="220980"/>
                      <a:pt x="472930" y="212836"/>
                      <a:pt x="464820" y="205740"/>
                    </a:cubicBezTo>
                    <a:cubicBezTo>
                      <a:pt x="452580" y="195030"/>
                      <a:pt x="441418" y="182222"/>
                      <a:pt x="426720" y="175260"/>
                    </a:cubicBezTo>
                    <a:cubicBezTo>
                      <a:pt x="392595" y="159096"/>
                      <a:pt x="354474" y="152655"/>
                      <a:pt x="320040" y="137160"/>
                    </a:cubicBezTo>
                    <a:cubicBezTo>
                      <a:pt x="303337" y="129644"/>
                      <a:pt x="290026" y="116104"/>
                      <a:pt x="274320" y="106680"/>
                    </a:cubicBezTo>
                    <a:cubicBezTo>
                      <a:pt x="264580" y="100836"/>
                      <a:pt x="254387" y="95659"/>
                      <a:pt x="243840" y="91440"/>
                    </a:cubicBezTo>
                    <a:cubicBezTo>
                      <a:pt x="228925" y="85474"/>
                      <a:pt x="183355" y="69872"/>
                      <a:pt x="198120" y="76200"/>
                    </a:cubicBezTo>
                    <a:cubicBezTo>
                      <a:pt x="212526" y="82374"/>
                      <a:pt x="252341" y="101185"/>
                      <a:pt x="274320" y="106680"/>
                    </a:cubicBezTo>
                    <a:cubicBezTo>
                      <a:pt x="286885" y="109821"/>
                      <a:pt x="299995" y="110646"/>
                      <a:pt x="312420" y="114300"/>
                    </a:cubicBezTo>
                    <a:cubicBezTo>
                      <a:pt x="343243" y="123366"/>
                      <a:pt x="373563" y="134087"/>
                      <a:pt x="403860" y="144780"/>
                    </a:cubicBezTo>
                    <a:cubicBezTo>
                      <a:pt x="473546" y="169375"/>
                      <a:pt x="411951" y="152518"/>
                      <a:pt x="472440" y="167640"/>
                    </a:cubicBezTo>
                    <a:cubicBezTo>
                      <a:pt x="480060" y="172720"/>
                      <a:pt x="487349" y="178336"/>
                      <a:pt x="495300" y="182880"/>
                    </a:cubicBezTo>
                    <a:cubicBezTo>
                      <a:pt x="505163" y="188516"/>
                      <a:pt x="533812" y="206152"/>
                      <a:pt x="525780" y="198120"/>
                    </a:cubicBezTo>
                    <a:cubicBezTo>
                      <a:pt x="515307" y="187647"/>
                      <a:pt x="500003" y="183475"/>
                      <a:pt x="487680" y="175260"/>
                    </a:cubicBezTo>
                    <a:cubicBezTo>
                      <a:pt x="430996" y="137471"/>
                      <a:pt x="485102" y="159375"/>
                      <a:pt x="396240" y="137160"/>
                    </a:cubicBezTo>
                    <a:cubicBezTo>
                      <a:pt x="386080" y="129540"/>
                      <a:pt x="356780" y="123280"/>
                      <a:pt x="365760" y="114300"/>
                    </a:cubicBezTo>
                    <a:cubicBezTo>
                      <a:pt x="376685" y="103375"/>
                      <a:pt x="396960" y="116640"/>
                      <a:pt x="411480" y="121920"/>
                    </a:cubicBezTo>
                    <a:cubicBezTo>
                      <a:pt x="425399" y="126981"/>
                      <a:pt x="436333" y="138156"/>
                      <a:pt x="449580" y="144780"/>
                    </a:cubicBezTo>
                    <a:cubicBezTo>
                      <a:pt x="456764" y="148372"/>
                      <a:pt x="465419" y="148499"/>
                      <a:pt x="472440" y="152400"/>
                    </a:cubicBezTo>
                    <a:cubicBezTo>
                      <a:pt x="546668" y="193638"/>
                      <a:pt x="489073" y="175608"/>
                      <a:pt x="548640" y="190500"/>
                    </a:cubicBezTo>
                    <a:cubicBezTo>
                      <a:pt x="556260" y="195580"/>
                      <a:pt x="563309" y="201644"/>
                      <a:pt x="571500" y="205740"/>
                    </a:cubicBezTo>
                    <a:cubicBezTo>
                      <a:pt x="578684" y="209332"/>
                      <a:pt x="587677" y="208905"/>
                      <a:pt x="594360" y="213360"/>
                    </a:cubicBezTo>
                    <a:cubicBezTo>
                      <a:pt x="603326" y="219338"/>
                      <a:pt x="608451" y="229956"/>
                      <a:pt x="617220" y="236220"/>
                    </a:cubicBezTo>
                    <a:cubicBezTo>
                      <a:pt x="644185" y="255480"/>
                      <a:pt x="660073" y="253522"/>
                      <a:pt x="693420" y="259080"/>
                    </a:cubicBezTo>
                    <a:lnTo>
                      <a:pt x="739140" y="289560"/>
                    </a:lnTo>
                    <a:cubicBezTo>
                      <a:pt x="758090" y="302193"/>
                      <a:pt x="770382" y="311753"/>
                      <a:pt x="792480" y="320040"/>
                    </a:cubicBezTo>
                    <a:cubicBezTo>
                      <a:pt x="812012" y="327364"/>
                      <a:pt x="827398" y="326069"/>
                      <a:pt x="845820" y="335280"/>
                    </a:cubicBezTo>
                    <a:cubicBezTo>
                      <a:pt x="854011" y="339376"/>
                      <a:pt x="860311" y="346801"/>
                      <a:pt x="868680" y="350520"/>
                    </a:cubicBezTo>
                    <a:cubicBezTo>
                      <a:pt x="883360" y="357044"/>
                      <a:pt x="899160" y="360680"/>
                      <a:pt x="914400" y="365760"/>
                    </a:cubicBezTo>
                    <a:lnTo>
                      <a:pt x="937260" y="373380"/>
                    </a:lnTo>
                    <a:lnTo>
                      <a:pt x="960120" y="381000"/>
                    </a:lnTo>
                    <a:lnTo>
                      <a:pt x="982980" y="388620"/>
                    </a:lnTo>
                    <a:cubicBezTo>
                      <a:pt x="985520" y="396240"/>
                      <a:pt x="990600" y="403448"/>
                      <a:pt x="990600" y="411480"/>
                    </a:cubicBezTo>
                    <a:cubicBezTo>
                      <a:pt x="990600" y="436017"/>
                      <a:pt x="977673" y="437878"/>
                      <a:pt x="960120" y="449580"/>
                    </a:cubicBezTo>
                    <a:cubicBezTo>
                      <a:pt x="916750" y="440906"/>
                      <a:pt x="899280" y="442080"/>
                      <a:pt x="861060" y="403860"/>
                    </a:cubicBezTo>
                    <a:cubicBezTo>
                      <a:pt x="794420" y="337220"/>
                      <a:pt x="827362" y="351987"/>
                      <a:pt x="777240" y="335280"/>
                    </a:cubicBezTo>
                    <a:cubicBezTo>
                      <a:pt x="751098" y="309138"/>
                      <a:pt x="750391" y="306748"/>
                      <a:pt x="716280" y="281940"/>
                    </a:cubicBezTo>
                    <a:cubicBezTo>
                      <a:pt x="701467" y="271167"/>
                      <a:pt x="686943" y="259651"/>
                      <a:pt x="670560" y="251460"/>
                    </a:cubicBezTo>
                    <a:cubicBezTo>
                      <a:pt x="597366" y="214863"/>
                      <a:pt x="630694" y="229417"/>
                      <a:pt x="571500" y="205740"/>
                    </a:cubicBezTo>
                    <a:cubicBezTo>
                      <a:pt x="563880" y="198120"/>
                      <a:pt x="558279" y="187699"/>
                      <a:pt x="548640" y="182880"/>
                    </a:cubicBezTo>
                    <a:cubicBezTo>
                      <a:pt x="537056" y="177088"/>
                      <a:pt x="522945" y="178982"/>
                      <a:pt x="510540" y="175260"/>
                    </a:cubicBezTo>
                    <a:cubicBezTo>
                      <a:pt x="497439" y="171330"/>
                      <a:pt x="484397" y="166663"/>
                      <a:pt x="472440" y="160020"/>
                    </a:cubicBezTo>
                    <a:cubicBezTo>
                      <a:pt x="408854" y="124694"/>
                      <a:pt x="474672" y="145338"/>
                      <a:pt x="411480" y="129540"/>
                    </a:cubicBezTo>
                    <a:cubicBezTo>
                      <a:pt x="347505" y="81559"/>
                      <a:pt x="417045" y="126864"/>
                      <a:pt x="342900" y="99060"/>
                    </a:cubicBezTo>
                    <a:cubicBezTo>
                      <a:pt x="334325" y="95844"/>
                      <a:pt x="328615" y="87036"/>
                      <a:pt x="320040" y="83820"/>
                    </a:cubicBezTo>
                    <a:cubicBezTo>
                      <a:pt x="307913" y="79272"/>
                      <a:pt x="294640" y="78740"/>
                      <a:pt x="281940" y="76200"/>
                    </a:cubicBezTo>
                    <a:cubicBezTo>
                      <a:pt x="274320" y="71120"/>
                      <a:pt x="268231" y="60608"/>
                      <a:pt x="259080" y="60960"/>
                    </a:cubicBezTo>
                    <a:cubicBezTo>
                      <a:pt x="101728" y="67012"/>
                      <a:pt x="128645" y="53937"/>
                      <a:pt x="60960" y="99060"/>
                    </a:cubicBezTo>
                    <a:cubicBezTo>
                      <a:pt x="55880" y="106680"/>
                      <a:pt x="39244" y="115444"/>
                      <a:pt x="45720" y="121920"/>
                    </a:cubicBezTo>
                    <a:cubicBezTo>
                      <a:pt x="52196" y="128396"/>
                      <a:pt x="60389" y="102584"/>
                      <a:pt x="68580" y="106680"/>
                    </a:cubicBezTo>
                    <a:cubicBezTo>
                      <a:pt x="77947" y="111364"/>
                      <a:pt x="72888" y="127225"/>
                      <a:pt x="76200" y="137160"/>
                    </a:cubicBezTo>
                    <a:cubicBezTo>
                      <a:pt x="80525" y="150136"/>
                      <a:pt x="86766" y="162405"/>
                      <a:pt x="91440" y="175260"/>
                    </a:cubicBezTo>
                    <a:cubicBezTo>
                      <a:pt x="113203" y="235109"/>
                      <a:pt x="95701" y="204512"/>
                      <a:pt x="121920" y="243840"/>
                    </a:cubicBezTo>
                    <a:cubicBezTo>
                      <a:pt x="139700" y="241300"/>
                      <a:pt x="158847" y="243514"/>
                      <a:pt x="175260" y="236220"/>
                    </a:cubicBezTo>
                    <a:cubicBezTo>
                      <a:pt x="186820" y="231082"/>
                      <a:pt x="194739" y="200643"/>
                      <a:pt x="198120" y="190500"/>
                    </a:cubicBezTo>
                    <a:cubicBezTo>
                      <a:pt x="195580" y="162560"/>
                      <a:pt x="209268" y="127533"/>
                      <a:pt x="190500" y="106680"/>
                    </a:cubicBezTo>
                    <a:cubicBezTo>
                      <a:pt x="142295" y="53119"/>
                      <a:pt x="127886" y="119261"/>
                      <a:pt x="121920" y="137160"/>
                    </a:cubicBezTo>
                    <a:cubicBezTo>
                      <a:pt x="127000" y="144780"/>
                      <a:pt x="130125" y="154157"/>
                      <a:pt x="137160" y="160020"/>
                    </a:cubicBezTo>
                    <a:cubicBezTo>
                      <a:pt x="172209" y="189228"/>
                      <a:pt x="170722" y="162074"/>
                      <a:pt x="213360" y="190500"/>
                    </a:cubicBezTo>
                    <a:cubicBezTo>
                      <a:pt x="220980" y="195580"/>
                      <a:pt x="229185" y="199877"/>
                      <a:pt x="236220" y="205740"/>
                    </a:cubicBezTo>
                    <a:cubicBezTo>
                      <a:pt x="244499" y="212639"/>
                      <a:pt x="249724" y="223253"/>
                      <a:pt x="259080" y="228600"/>
                    </a:cubicBezTo>
                    <a:cubicBezTo>
                      <a:pt x="268173" y="233796"/>
                      <a:pt x="279400" y="233680"/>
                      <a:pt x="289560" y="236220"/>
                    </a:cubicBezTo>
                    <a:cubicBezTo>
                      <a:pt x="321449" y="284053"/>
                      <a:pt x="301724" y="281940"/>
                      <a:pt x="327660" y="281940"/>
                    </a:cubicBezTo>
                  </a:path>
                </a:pathLst>
              </a:custGeom>
              <a:noFill/>
              <a:ln w="19050" cap="flat">
                <a:solidFill>
                  <a:srgbClr val="FF0000">
                    <a:alpha val="6196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4518660" y="2819400"/>
                <a:ext cx="1196339" cy="777239"/>
              </a:xfrm>
              <a:custGeom>
                <a:avLst/>
                <a:gdLst/>
                <a:ahLst/>
                <a:cxnLst/>
                <a:rect l="0" t="0" r="0" b="0"/>
                <a:pathLst>
                  <a:path w="1196340" h="777240" extrusionOk="0">
                    <a:moveTo>
                      <a:pt x="45720" y="693420"/>
                    </a:moveTo>
                    <a:cubicBezTo>
                      <a:pt x="95248" y="676911"/>
                      <a:pt x="94187" y="678670"/>
                      <a:pt x="144780" y="655320"/>
                    </a:cubicBezTo>
                    <a:cubicBezTo>
                      <a:pt x="173569" y="642033"/>
                      <a:pt x="198093" y="626193"/>
                      <a:pt x="228600" y="617220"/>
                    </a:cubicBezTo>
                    <a:cubicBezTo>
                      <a:pt x="258741" y="608355"/>
                      <a:pt x="289560" y="601980"/>
                      <a:pt x="320040" y="594360"/>
                    </a:cubicBezTo>
                    <a:cubicBezTo>
                      <a:pt x="332740" y="584200"/>
                      <a:pt x="343862" y="571668"/>
                      <a:pt x="358140" y="563880"/>
                    </a:cubicBezTo>
                    <a:cubicBezTo>
                      <a:pt x="372243" y="556188"/>
                      <a:pt x="419858" y="547186"/>
                      <a:pt x="403860" y="548640"/>
                    </a:cubicBezTo>
                    <a:lnTo>
                      <a:pt x="320040" y="556260"/>
                    </a:lnTo>
                    <a:cubicBezTo>
                      <a:pt x="309880" y="558800"/>
                      <a:pt x="299829" y="561826"/>
                      <a:pt x="289560" y="563880"/>
                    </a:cubicBezTo>
                    <a:cubicBezTo>
                      <a:pt x="263128" y="569166"/>
                      <a:pt x="216118" y="575460"/>
                      <a:pt x="190500" y="579120"/>
                    </a:cubicBezTo>
                    <a:cubicBezTo>
                      <a:pt x="175260" y="584200"/>
                      <a:pt x="131005" y="602625"/>
                      <a:pt x="144780" y="594360"/>
                    </a:cubicBezTo>
                    <a:cubicBezTo>
                      <a:pt x="157480" y="586740"/>
                      <a:pt x="169633" y="578124"/>
                      <a:pt x="182880" y="571500"/>
                    </a:cubicBezTo>
                    <a:cubicBezTo>
                      <a:pt x="223945" y="550967"/>
                      <a:pt x="220930" y="563072"/>
                      <a:pt x="259080" y="533400"/>
                    </a:cubicBezTo>
                    <a:cubicBezTo>
                      <a:pt x="270422" y="524579"/>
                      <a:pt x="277149" y="510160"/>
                      <a:pt x="289560" y="502920"/>
                    </a:cubicBezTo>
                    <a:cubicBezTo>
                      <a:pt x="308306" y="491985"/>
                      <a:pt x="330370" y="488120"/>
                      <a:pt x="350520" y="480060"/>
                    </a:cubicBezTo>
                    <a:cubicBezTo>
                      <a:pt x="504755" y="418366"/>
                      <a:pt x="305059" y="492674"/>
                      <a:pt x="457200" y="441960"/>
                    </a:cubicBezTo>
                    <a:cubicBezTo>
                      <a:pt x="553127" y="409984"/>
                      <a:pt x="483249" y="426082"/>
                      <a:pt x="556260" y="411480"/>
                    </a:cubicBezTo>
                    <a:cubicBezTo>
                      <a:pt x="566420" y="406400"/>
                      <a:pt x="576877" y="401876"/>
                      <a:pt x="586740" y="396240"/>
                    </a:cubicBezTo>
                    <a:cubicBezTo>
                      <a:pt x="594691" y="391696"/>
                      <a:pt x="618288" y="378104"/>
                      <a:pt x="609600" y="381000"/>
                    </a:cubicBezTo>
                    <a:cubicBezTo>
                      <a:pt x="575046" y="392518"/>
                      <a:pt x="474074" y="460193"/>
                      <a:pt x="464820" y="464820"/>
                    </a:cubicBezTo>
                    <a:cubicBezTo>
                      <a:pt x="454660" y="469900"/>
                      <a:pt x="445116" y="476468"/>
                      <a:pt x="434340" y="480060"/>
                    </a:cubicBezTo>
                    <a:cubicBezTo>
                      <a:pt x="414469" y="486684"/>
                      <a:pt x="373380" y="495300"/>
                      <a:pt x="373380" y="495300"/>
                    </a:cubicBezTo>
                    <a:cubicBezTo>
                      <a:pt x="381000" y="482600"/>
                      <a:pt x="387354" y="469048"/>
                      <a:pt x="396240" y="457200"/>
                    </a:cubicBezTo>
                    <a:cubicBezTo>
                      <a:pt x="416351" y="430385"/>
                      <a:pt x="428031" y="430926"/>
                      <a:pt x="457200" y="411480"/>
                    </a:cubicBezTo>
                    <a:cubicBezTo>
                      <a:pt x="531004" y="362277"/>
                      <a:pt x="435762" y="417807"/>
                      <a:pt x="533400" y="358140"/>
                    </a:cubicBezTo>
                    <a:cubicBezTo>
                      <a:pt x="563510" y="339740"/>
                      <a:pt x="596611" y="325972"/>
                      <a:pt x="624840" y="304800"/>
                    </a:cubicBezTo>
                    <a:cubicBezTo>
                      <a:pt x="661746" y="277121"/>
                      <a:pt x="643272" y="285956"/>
                      <a:pt x="678180" y="274320"/>
                    </a:cubicBezTo>
                    <a:cubicBezTo>
                      <a:pt x="678180" y="274320"/>
                      <a:pt x="670028" y="291381"/>
                      <a:pt x="662940" y="297180"/>
                    </a:cubicBezTo>
                    <a:cubicBezTo>
                      <a:pt x="635000" y="320040"/>
                      <a:pt x="608694" y="345058"/>
                      <a:pt x="579120" y="365760"/>
                    </a:cubicBezTo>
                    <a:lnTo>
                      <a:pt x="502920" y="419100"/>
                    </a:lnTo>
                    <a:cubicBezTo>
                      <a:pt x="510540" y="403860"/>
                      <a:pt x="515319" y="386830"/>
                      <a:pt x="525780" y="373380"/>
                    </a:cubicBezTo>
                    <a:cubicBezTo>
                      <a:pt x="533577" y="363355"/>
                      <a:pt x="546617" y="358785"/>
                      <a:pt x="556260" y="350520"/>
                    </a:cubicBezTo>
                    <a:cubicBezTo>
                      <a:pt x="564442" y="343507"/>
                      <a:pt x="570841" y="334559"/>
                      <a:pt x="579120" y="327660"/>
                    </a:cubicBezTo>
                    <a:cubicBezTo>
                      <a:pt x="586155" y="321797"/>
                      <a:pt x="594829" y="318141"/>
                      <a:pt x="601980" y="312420"/>
                    </a:cubicBezTo>
                    <a:cubicBezTo>
                      <a:pt x="632962" y="287635"/>
                      <a:pt x="671412" y="269232"/>
                      <a:pt x="693420" y="236220"/>
                    </a:cubicBezTo>
                    <a:cubicBezTo>
                      <a:pt x="698500" y="228600"/>
                      <a:pt x="716611" y="208816"/>
                      <a:pt x="708660" y="213360"/>
                    </a:cubicBezTo>
                    <a:cubicBezTo>
                      <a:pt x="629013" y="258872"/>
                      <a:pt x="661511" y="251596"/>
                      <a:pt x="617220" y="289560"/>
                    </a:cubicBezTo>
                    <a:cubicBezTo>
                      <a:pt x="600680" y="303737"/>
                      <a:pt x="581972" y="315599"/>
                      <a:pt x="563880" y="327660"/>
                    </a:cubicBezTo>
                    <a:cubicBezTo>
                      <a:pt x="587749" y="279922"/>
                      <a:pt x="569007" y="312862"/>
                      <a:pt x="601980" y="266700"/>
                    </a:cubicBezTo>
                    <a:cubicBezTo>
                      <a:pt x="607303" y="259248"/>
                      <a:pt x="611260" y="250793"/>
                      <a:pt x="617220" y="243840"/>
                    </a:cubicBezTo>
                    <a:cubicBezTo>
                      <a:pt x="626571" y="232931"/>
                      <a:pt x="638349" y="224269"/>
                      <a:pt x="647700" y="213360"/>
                    </a:cubicBezTo>
                    <a:cubicBezTo>
                      <a:pt x="653660" y="206407"/>
                      <a:pt x="657617" y="197952"/>
                      <a:pt x="662940" y="190500"/>
                    </a:cubicBezTo>
                    <a:cubicBezTo>
                      <a:pt x="710198" y="124339"/>
                      <a:pt x="665124" y="191034"/>
                      <a:pt x="701040" y="137160"/>
                    </a:cubicBezTo>
                    <a:cubicBezTo>
                      <a:pt x="698500" y="165100"/>
                      <a:pt x="697388" y="193207"/>
                      <a:pt x="693420" y="220980"/>
                    </a:cubicBezTo>
                    <a:cubicBezTo>
                      <a:pt x="692284" y="228931"/>
                      <a:pt x="688964" y="236457"/>
                      <a:pt x="685800" y="243840"/>
                    </a:cubicBezTo>
                    <a:cubicBezTo>
                      <a:pt x="681325" y="254281"/>
                      <a:pt x="660400" y="269240"/>
                      <a:pt x="670560" y="274320"/>
                    </a:cubicBezTo>
                    <a:cubicBezTo>
                      <a:pt x="684928" y="281504"/>
                      <a:pt x="701040" y="264160"/>
                      <a:pt x="716280" y="259080"/>
                    </a:cubicBezTo>
                    <a:cubicBezTo>
                      <a:pt x="728980" y="248920"/>
                      <a:pt x="740434" y="236968"/>
                      <a:pt x="754380" y="228600"/>
                    </a:cubicBezTo>
                    <a:cubicBezTo>
                      <a:pt x="766109" y="221563"/>
                      <a:pt x="781099" y="220947"/>
                      <a:pt x="792480" y="213360"/>
                    </a:cubicBezTo>
                    <a:cubicBezTo>
                      <a:pt x="804435" y="205390"/>
                      <a:pt x="812147" y="192342"/>
                      <a:pt x="822960" y="182880"/>
                    </a:cubicBezTo>
                    <a:cubicBezTo>
                      <a:pt x="832518" y="174517"/>
                      <a:pt x="843036" y="167303"/>
                      <a:pt x="853440" y="160020"/>
                    </a:cubicBezTo>
                    <a:cubicBezTo>
                      <a:pt x="868445" y="149516"/>
                      <a:pt x="881784" y="135332"/>
                      <a:pt x="899160" y="129540"/>
                    </a:cubicBezTo>
                    <a:cubicBezTo>
                      <a:pt x="906780" y="127000"/>
                      <a:pt x="930052" y="121920"/>
                      <a:pt x="922020" y="121920"/>
                    </a:cubicBezTo>
                    <a:cubicBezTo>
                      <a:pt x="911547" y="121920"/>
                      <a:pt x="901264" y="125651"/>
                      <a:pt x="891540" y="129540"/>
                    </a:cubicBezTo>
                    <a:cubicBezTo>
                      <a:pt x="845004" y="148154"/>
                      <a:pt x="843264" y="156318"/>
                      <a:pt x="800100" y="182880"/>
                    </a:cubicBezTo>
                    <a:cubicBezTo>
                      <a:pt x="782660" y="193613"/>
                      <a:pt x="763597" y="201704"/>
                      <a:pt x="746760" y="213360"/>
                    </a:cubicBezTo>
                    <a:cubicBezTo>
                      <a:pt x="730449" y="224652"/>
                      <a:pt x="717546" y="240456"/>
                      <a:pt x="701040" y="251460"/>
                    </a:cubicBezTo>
                    <a:cubicBezTo>
                      <a:pt x="664070" y="276106"/>
                      <a:pt x="624519" y="296653"/>
                      <a:pt x="586740" y="320040"/>
                    </a:cubicBezTo>
                    <a:cubicBezTo>
                      <a:pt x="571166" y="329681"/>
                      <a:pt x="556473" y="340686"/>
                      <a:pt x="541020" y="350520"/>
                    </a:cubicBezTo>
                    <a:cubicBezTo>
                      <a:pt x="528525" y="358471"/>
                      <a:pt x="514768" y="364494"/>
                      <a:pt x="502920" y="373380"/>
                    </a:cubicBezTo>
                    <a:cubicBezTo>
                      <a:pt x="492760" y="381000"/>
                      <a:pt x="463460" y="387260"/>
                      <a:pt x="472440" y="396240"/>
                    </a:cubicBezTo>
                    <a:cubicBezTo>
                      <a:pt x="482112" y="405912"/>
                      <a:pt x="498725" y="387892"/>
                      <a:pt x="510540" y="381000"/>
                    </a:cubicBezTo>
                    <a:cubicBezTo>
                      <a:pt x="596241" y="331008"/>
                      <a:pt x="529519" y="349772"/>
                      <a:pt x="601980" y="335280"/>
                    </a:cubicBezTo>
                    <a:cubicBezTo>
                      <a:pt x="709976" y="258140"/>
                      <a:pt x="607786" y="324757"/>
                      <a:pt x="693420" y="281940"/>
                    </a:cubicBezTo>
                    <a:cubicBezTo>
                      <a:pt x="706667" y="275316"/>
                      <a:pt x="718573" y="266273"/>
                      <a:pt x="731520" y="259080"/>
                    </a:cubicBezTo>
                    <a:cubicBezTo>
                      <a:pt x="751436" y="248016"/>
                      <a:pt x="778906" y="235665"/>
                      <a:pt x="800100" y="228600"/>
                    </a:cubicBezTo>
                    <a:cubicBezTo>
                      <a:pt x="810035" y="225288"/>
                      <a:pt x="820420" y="223520"/>
                      <a:pt x="830580" y="220980"/>
                    </a:cubicBezTo>
                    <a:cubicBezTo>
                      <a:pt x="765268" y="318948"/>
                      <a:pt x="837328" y="224993"/>
                      <a:pt x="762000" y="289560"/>
                    </a:cubicBezTo>
                    <a:cubicBezTo>
                      <a:pt x="741275" y="307324"/>
                      <a:pt x="680283" y="377234"/>
                      <a:pt x="647700" y="396240"/>
                    </a:cubicBezTo>
                    <a:cubicBezTo>
                      <a:pt x="633824" y="404334"/>
                      <a:pt x="616348" y="404296"/>
                      <a:pt x="601980" y="411480"/>
                    </a:cubicBezTo>
                    <a:cubicBezTo>
                      <a:pt x="585597" y="419671"/>
                      <a:pt x="572387" y="433276"/>
                      <a:pt x="556260" y="441960"/>
                    </a:cubicBezTo>
                    <a:cubicBezTo>
                      <a:pt x="539228" y="451131"/>
                      <a:pt x="520530" y="456815"/>
                      <a:pt x="502920" y="464820"/>
                    </a:cubicBezTo>
                    <a:cubicBezTo>
                      <a:pt x="492579" y="469520"/>
                      <a:pt x="461301" y="482288"/>
                      <a:pt x="472440" y="480060"/>
                    </a:cubicBezTo>
                    <a:cubicBezTo>
                      <a:pt x="503200" y="473908"/>
                      <a:pt x="563964" y="448369"/>
                      <a:pt x="594360" y="434340"/>
                    </a:cubicBezTo>
                    <a:cubicBezTo>
                      <a:pt x="609831" y="427200"/>
                      <a:pt x="624177" y="417597"/>
                      <a:pt x="640080" y="411480"/>
                    </a:cubicBezTo>
                    <a:cubicBezTo>
                      <a:pt x="657339" y="404842"/>
                      <a:pt x="676042" y="402559"/>
                      <a:pt x="693420" y="396240"/>
                    </a:cubicBezTo>
                    <a:cubicBezTo>
                      <a:pt x="704095" y="392358"/>
                      <a:pt x="713459" y="385475"/>
                      <a:pt x="723900" y="381000"/>
                    </a:cubicBezTo>
                    <a:cubicBezTo>
                      <a:pt x="731283" y="377836"/>
                      <a:pt x="754552" y="371432"/>
                      <a:pt x="746760" y="373380"/>
                    </a:cubicBezTo>
                    <a:cubicBezTo>
                      <a:pt x="719011" y="380317"/>
                      <a:pt x="675312" y="393819"/>
                      <a:pt x="647700" y="403860"/>
                    </a:cubicBezTo>
                    <a:cubicBezTo>
                      <a:pt x="606910" y="418693"/>
                      <a:pt x="564601" y="430169"/>
                      <a:pt x="525780" y="449580"/>
                    </a:cubicBezTo>
                    <a:cubicBezTo>
                      <a:pt x="505460" y="459740"/>
                      <a:pt x="485994" y="471826"/>
                      <a:pt x="464820" y="480060"/>
                    </a:cubicBezTo>
                    <a:cubicBezTo>
                      <a:pt x="440105" y="489671"/>
                      <a:pt x="413907" y="494934"/>
                      <a:pt x="388620" y="502920"/>
                    </a:cubicBezTo>
                    <a:cubicBezTo>
                      <a:pt x="365642" y="510176"/>
                      <a:pt x="342602" y="517319"/>
                      <a:pt x="320040" y="525780"/>
                    </a:cubicBezTo>
                    <a:cubicBezTo>
                      <a:pt x="230089" y="559512"/>
                      <a:pt x="300076" y="540296"/>
                      <a:pt x="236220" y="556260"/>
                    </a:cubicBezTo>
                    <a:cubicBezTo>
                      <a:pt x="306651" y="579737"/>
                      <a:pt x="255377" y="565721"/>
                      <a:pt x="411480" y="556260"/>
                    </a:cubicBezTo>
                    <a:cubicBezTo>
                      <a:pt x="444537" y="554257"/>
                      <a:pt x="477507" y="551000"/>
                      <a:pt x="510540" y="548640"/>
                    </a:cubicBezTo>
                    <a:lnTo>
                      <a:pt x="624840" y="541020"/>
                    </a:lnTo>
                    <a:cubicBezTo>
                      <a:pt x="642620" y="543560"/>
                      <a:pt x="693581" y="539399"/>
                      <a:pt x="678180" y="548640"/>
                    </a:cubicBezTo>
                    <a:cubicBezTo>
                      <a:pt x="651683" y="564538"/>
                      <a:pt x="617220" y="558800"/>
                      <a:pt x="586740" y="563880"/>
                    </a:cubicBezTo>
                    <a:cubicBezTo>
                      <a:pt x="519047" y="575162"/>
                      <a:pt x="521151" y="573043"/>
                      <a:pt x="434340" y="601980"/>
                    </a:cubicBezTo>
                    <a:cubicBezTo>
                      <a:pt x="426720" y="604520"/>
                      <a:pt x="403448" y="609600"/>
                      <a:pt x="411480" y="609600"/>
                    </a:cubicBezTo>
                    <a:cubicBezTo>
                      <a:pt x="442066" y="609600"/>
                      <a:pt x="472486" y="605023"/>
                      <a:pt x="502920" y="601980"/>
                    </a:cubicBezTo>
                    <a:cubicBezTo>
                      <a:pt x="523297" y="599942"/>
                      <a:pt x="543494" y="596302"/>
                      <a:pt x="563880" y="594360"/>
                    </a:cubicBezTo>
                    <a:cubicBezTo>
                      <a:pt x="596848" y="591220"/>
                      <a:pt x="629920" y="589280"/>
                      <a:pt x="662940" y="586740"/>
                    </a:cubicBezTo>
                    <a:cubicBezTo>
                      <a:pt x="655320" y="589280"/>
                      <a:pt x="647872" y="592412"/>
                      <a:pt x="640080" y="594360"/>
                    </a:cubicBezTo>
                    <a:cubicBezTo>
                      <a:pt x="580623" y="609224"/>
                      <a:pt x="544582" y="605356"/>
                      <a:pt x="472440" y="609600"/>
                    </a:cubicBezTo>
                    <a:lnTo>
                      <a:pt x="419100" y="617220"/>
                    </a:lnTo>
                    <a:cubicBezTo>
                      <a:pt x="281655" y="638365"/>
                      <a:pt x="474708" y="610365"/>
                      <a:pt x="320040" y="632460"/>
                    </a:cubicBezTo>
                    <a:cubicBezTo>
                      <a:pt x="312420" y="637540"/>
                      <a:pt x="305131" y="643156"/>
                      <a:pt x="297180" y="647700"/>
                    </a:cubicBezTo>
                    <a:cubicBezTo>
                      <a:pt x="287317" y="653336"/>
                      <a:pt x="266700" y="651581"/>
                      <a:pt x="266700" y="662940"/>
                    </a:cubicBezTo>
                    <a:cubicBezTo>
                      <a:pt x="266700" y="673413"/>
                      <a:pt x="287020" y="668020"/>
                      <a:pt x="297180" y="670560"/>
                    </a:cubicBezTo>
                    <a:cubicBezTo>
                      <a:pt x="360680" y="668020"/>
                      <a:pt x="424316" y="667814"/>
                      <a:pt x="487680" y="662940"/>
                    </a:cubicBezTo>
                    <a:cubicBezTo>
                      <a:pt x="527947" y="659843"/>
                      <a:pt x="623770" y="640080"/>
                      <a:pt x="670560" y="640080"/>
                    </a:cubicBezTo>
                    <a:cubicBezTo>
                      <a:pt x="691038" y="640080"/>
                      <a:pt x="629800" y="644333"/>
                      <a:pt x="609600" y="647700"/>
                    </a:cubicBezTo>
                    <a:cubicBezTo>
                      <a:pt x="460561" y="672540"/>
                      <a:pt x="610834" y="656984"/>
                      <a:pt x="434340" y="670560"/>
                    </a:cubicBezTo>
                    <a:cubicBezTo>
                      <a:pt x="424180" y="673100"/>
                      <a:pt x="393387" y="678180"/>
                      <a:pt x="403860" y="678180"/>
                    </a:cubicBezTo>
                    <a:cubicBezTo>
                      <a:pt x="419310" y="678180"/>
                      <a:pt x="434301" y="672852"/>
                      <a:pt x="449580" y="670560"/>
                    </a:cubicBezTo>
                    <a:lnTo>
                      <a:pt x="556260" y="655320"/>
                    </a:lnTo>
                    <a:cubicBezTo>
                      <a:pt x="574040" y="652780"/>
                      <a:pt x="591988" y="651222"/>
                      <a:pt x="609600" y="647700"/>
                    </a:cubicBezTo>
                    <a:cubicBezTo>
                      <a:pt x="622300" y="645160"/>
                      <a:pt x="660652" y="640080"/>
                      <a:pt x="647700" y="640080"/>
                    </a:cubicBezTo>
                    <a:cubicBezTo>
                      <a:pt x="586687" y="640080"/>
                      <a:pt x="525788" y="645355"/>
                      <a:pt x="464820" y="647700"/>
                    </a:cubicBezTo>
                    <a:lnTo>
                      <a:pt x="251460" y="655320"/>
                    </a:lnTo>
                    <a:cubicBezTo>
                      <a:pt x="120221" y="692817"/>
                      <a:pt x="207664" y="661916"/>
                      <a:pt x="419100" y="678180"/>
                    </a:cubicBezTo>
                    <a:cubicBezTo>
                      <a:pt x="427109" y="678796"/>
                      <a:pt x="404081" y="684058"/>
                      <a:pt x="396240" y="685800"/>
                    </a:cubicBezTo>
                    <a:cubicBezTo>
                      <a:pt x="381158" y="689152"/>
                      <a:pt x="365575" y="689946"/>
                      <a:pt x="350520" y="693420"/>
                    </a:cubicBezTo>
                    <a:cubicBezTo>
                      <a:pt x="332502" y="697578"/>
                      <a:pt x="315198" y="704502"/>
                      <a:pt x="297180" y="708660"/>
                    </a:cubicBezTo>
                    <a:cubicBezTo>
                      <a:pt x="282125" y="712134"/>
                      <a:pt x="266515" y="712806"/>
                      <a:pt x="251460" y="716280"/>
                    </a:cubicBezTo>
                    <a:cubicBezTo>
                      <a:pt x="233442" y="720438"/>
                      <a:pt x="216059" y="727035"/>
                      <a:pt x="198120" y="731520"/>
                    </a:cubicBezTo>
                    <a:cubicBezTo>
                      <a:pt x="165430" y="739693"/>
                      <a:pt x="148269" y="739966"/>
                      <a:pt x="114300" y="746760"/>
                    </a:cubicBezTo>
                    <a:cubicBezTo>
                      <a:pt x="101912" y="749238"/>
                      <a:pt x="40229" y="762000"/>
                      <a:pt x="30480" y="762000"/>
                    </a:cubicBezTo>
                    <a:cubicBezTo>
                      <a:pt x="22448" y="762000"/>
                      <a:pt x="46156" y="757972"/>
                      <a:pt x="53340" y="754380"/>
                    </a:cubicBezTo>
                    <a:cubicBezTo>
                      <a:pt x="120093" y="721004"/>
                      <a:pt x="60761" y="736633"/>
                      <a:pt x="137160" y="723900"/>
                    </a:cubicBezTo>
                    <a:cubicBezTo>
                      <a:pt x="129540" y="728980"/>
                      <a:pt x="123072" y="736508"/>
                      <a:pt x="114300" y="739140"/>
                    </a:cubicBezTo>
                    <a:cubicBezTo>
                      <a:pt x="67906" y="753058"/>
                      <a:pt x="47749" y="745109"/>
                      <a:pt x="0" y="739140"/>
                    </a:cubicBezTo>
                    <a:cubicBezTo>
                      <a:pt x="73043" y="720879"/>
                      <a:pt x="-17503" y="744974"/>
                      <a:pt x="68580" y="716280"/>
                    </a:cubicBezTo>
                    <a:cubicBezTo>
                      <a:pt x="78515" y="712968"/>
                      <a:pt x="88900" y="711200"/>
                      <a:pt x="99060" y="708660"/>
                    </a:cubicBezTo>
                    <a:cubicBezTo>
                      <a:pt x="144407" y="723776"/>
                      <a:pt x="138777" y="725234"/>
                      <a:pt x="213360" y="708660"/>
                    </a:cubicBezTo>
                    <a:cubicBezTo>
                      <a:pt x="229993" y="704964"/>
                      <a:pt x="243568" y="692851"/>
                      <a:pt x="259080" y="685800"/>
                    </a:cubicBezTo>
                    <a:cubicBezTo>
                      <a:pt x="271532" y="680140"/>
                      <a:pt x="284480" y="675640"/>
                      <a:pt x="297180" y="670560"/>
                    </a:cubicBezTo>
                    <a:cubicBezTo>
                      <a:pt x="269240" y="668020"/>
                      <a:pt x="227794" y="686997"/>
                      <a:pt x="213360" y="662940"/>
                    </a:cubicBezTo>
                    <a:cubicBezTo>
                      <a:pt x="201671" y="643459"/>
                      <a:pt x="252525" y="638870"/>
                      <a:pt x="274320" y="632460"/>
                    </a:cubicBezTo>
                    <a:cubicBezTo>
                      <a:pt x="296386" y="625970"/>
                      <a:pt x="320040" y="627380"/>
                      <a:pt x="342900" y="624840"/>
                    </a:cubicBezTo>
                    <a:cubicBezTo>
                      <a:pt x="393700" y="629920"/>
                      <a:pt x="445771" y="627698"/>
                      <a:pt x="495300" y="640080"/>
                    </a:cubicBezTo>
                    <a:cubicBezTo>
                      <a:pt x="506320" y="642835"/>
                      <a:pt x="475179" y="650659"/>
                      <a:pt x="464820" y="655320"/>
                    </a:cubicBezTo>
                    <a:cubicBezTo>
                      <a:pt x="424368" y="673523"/>
                      <a:pt x="384983" y="694632"/>
                      <a:pt x="342900" y="708660"/>
                    </a:cubicBezTo>
                    <a:cubicBezTo>
                      <a:pt x="327660" y="713740"/>
                      <a:pt x="311860" y="717376"/>
                      <a:pt x="297180" y="723900"/>
                    </a:cubicBezTo>
                    <a:cubicBezTo>
                      <a:pt x="288811" y="727619"/>
                      <a:pt x="265162" y="739140"/>
                      <a:pt x="274320" y="739140"/>
                    </a:cubicBezTo>
                    <a:cubicBezTo>
                      <a:pt x="325373" y="739140"/>
                      <a:pt x="375825" y="727918"/>
                      <a:pt x="426720" y="723900"/>
                    </a:cubicBezTo>
                    <a:cubicBezTo>
                      <a:pt x="472368" y="720296"/>
                      <a:pt x="518160" y="718820"/>
                      <a:pt x="563880" y="716280"/>
                    </a:cubicBezTo>
                    <a:cubicBezTo>
                      <a:pt x="485652" y="735837"/>
                      <a:pt x="487766" y="739140"/>
                      <a:pt x="388620" y="739140"/>
                    </a:cubicBezTo>
                    <a:cubicBezTo>
                      <a:pt x="363093" y="739140"/>
                      <a:pt x="439331" y="732898"/>
                      <a:pt x="464820" y="731520"/>
                    </a:cubicBezTo>
                    <a:cubicBezTo>
                      <a:pt x="533347" y="727816"/>
                      <a:pt x="601980" y="726440"/>
                      <a:pt x="670560" y="723900"/>
                    </a:cubicBezTo>
                    <a:cubicBezTo>
                      <a:pt x="726440" y="718820"/>
                      <a:pt x="782776" y="717411"/>
                      <a:pt x="838200" y="708660"/>
                    </a:cubicBezTo>
                    <a:cubicBezTo>
                      <a:pt x="879578" y="702127"/>
                      <a:pt x="918650" y="684104"/>
                      <a:pt x="960120" y="678180"/>
                    </a:cubicBezTo>
                    <a:lnTo>
                      <a:pt x="1013460" y="670560"/>
                    </a:lnTo>
                    <a:cubicBezTo>
                      <a:pt x="1021080" y="668020"/>
                      <a:pt x="1036320" y="670972"/>
                      <a:pt x="1036320" y="662940"/>
                    </a:cubicBezTo>
                    <a:cubicBezTo>
                      <a:pt x="1036320" y="653782"/>
                      <a:pt x="1022615" y="647941"/>
                      <a:pt x="1013460" y="647700"/>
                    </a:cubicBezTo>
                    <a:lnTo>
                      <a:pt x="746760" y="655320"/>
                    </a:lnTo>
                    <a:cubicBezTo>
                      <a:pt x="728980" y="660400"/>
                      <a:pt x="711630" y="667346"/>
                      <a:pt x="693420" y="670560"/>
                    </a:cubicBezTo>
                    <a:cubicBezTo>
                      <a:pt x="668282" y="674996"/>
                      <a:pt x="642550" y="675014"/>
                      <a:pt x="617220" y="678180"/>
                    </a:cubicBezTo>
                    <a:cubicBezTo>
                      <a:pt x="574306" y="683544"/>
                      <a:pt x="580580" y="682773"/>
                      <a:pt x="548640" y="693420"/>
                    </a:cubicBezTo>
                    <a:cubicBezTo>
                      <a:pt x="714296" y="721029"/>
                      <a:pt x="393507" y="669697"/>
                      <a:pt x="861060" y="708660"/>
                    </a:cubicBezTo>
                    <a:cubicBezTo>
                      <a:pt x="889018" y="710990"/>
                      <a:pt x="805247" y="714633"/>
                      <a:pt x="777240" y="716280"/>
                    </a:cubicBezTo>
                    <a:cubicBezTo>
                      <a:pt x="718866" y="719714"/>
                      <a:pt x="660400" y="721360"/>
                      <a:pt x="601980" y="723900"/>
                    </a:cubicBezTo>
                    <a:cubicBezTo>
                      <a:pt x="450262" y="754244"/>
                      <a:pt x="542087" y="733570"/>
                      <a:pt x="914400" y="723900"/>
                    </a:cubicBezTo>
                    <a:lnTo>
                      <a:pt x="1150620" y="716280"/>
                    </a:lnTo>
                    <a:cubicBezTo>
                      <a:pt x="1153160" y="680720"/>
                      <a:pt x="1158240" y="645251"/>
                      <a:pt x="1158240" y="609600"/>
                    </a:cubicBezTo>
                    <a:cubicBezTo>
                      <a:pt x="1158240" y="576815"/>
                      <a:pt x="1151874" y="486330"/>
                      <a:pt x="1143000" y="441960"/>
                    </a:cubicBezTo>
                    <a:cubicBezTo>
                      <a:pt x="1131510" y="384509"/>
                      <a:pt x="1135453" y="465038"/>
                      <a:pt x="1104900" y="373380"/>
                    </a:cubicBezTo>
                    <a:lnTo>
                      <a:pt x="1082040" y="304800"/>
                    </a:lnTo>
                    <a:cubicBezTo>
                      <a:pt x="1076839" y="289197"/>
                      <a:pt x="1072815" y="270443"/>
                      <a:pt x="1059180" y="259080"/>
                    </a:cubicBezTo>
                    <a:cubicBezTo>
                      <a:pt x="1050454" y="251808"/>
                      <a:pt x="1038860" y="248920"/>
                      <a:pt x="1028700" y="243840"/>
                    </a:cubicBezTo>
                    <a:cubicBezTo>
                      <a:pt x="1023620" y="233680"/>
                      <a:pt x="1017935" y="223801"/>
                      <a:pt x="1013460" y="213360"/>
                    </a:cubicBezTo>
                    <a:cubicBezTo>
                      <a:pt x="1010296" y="205977"/>
                      <a:pt x="1010982" y="196670"/>
                      <a:pt x="1005840" y="190500"/>
                    </a:cubicBezTo>
                    <a:cubicBezTo>
                      <a:pt x="997710" y="180744"/>
                      <a:pt x="985003" y="175905"/>
                      <a:pt x="975360" y="167640"/>
                    </a:cubicBezTo>
                    <a:cubicBezTo>
                      <a:pt x="967178" y="160627"/>
                      <a:pt x="959399" y="153059"/>
                      <a:pt x="952500" y="144780"/>
                    </a:cubicBezTo>
                    <a:cubicBezTo>
                      <a:pt x="946637" y="137745"/>
                      <a:pt x="943123" y="128955"/>
                      <a:pt x="937260" y="121920"/>
                    </a:cubicBezTo>
                    <a:cubicBezTo>
                      <a:pt x="930361" y="113641"/>
                      <a:pt x="921299" y="107339"/>
                      <a:pt x="914400" y="99060"/>
                    </a:cubicBezTo>
                    <a:cubicBezTo>
                      <a:pt x="908537" y="92025"/>
                      <a:pt x="906311" y="81921"/>
                      <a:pt x="899160" y="76200"/>
                    </a:cubicBezTo>
                    <a:cubicBezTo>
                      <a:pt x="892888" y="71182"/>
                      <a:pt x="883920" y="71120"/>
                      <a:pt x="876300" y="68580"/>
                    </a:cubicBezTo>
                    <a:cubicBezTo>
                      <a:pt x="872299" y="56577"/>
                      <a:pt x="857695" y="26403"/>
                      <a:pt x="876300" y="15240"/>
                    </a:cubicBezTo>
                    <a:cubicBezTo>
                      <a:pt x="885280" y="9852"/>
                      <a:pt x="896511" y="20806"/>
                      <a:pt x="906780" y="22860"/>
                    </a:cubicBezTo>
                    <a:cubicBezTo>
                      <a:pt x="1000197" y="41543"/>
                      <a:pt x="912183" y="20401"/>
                      <a:pt x="982980" y="38100"/>
                    </a:cubicBezTo>
                    <a:cubicBezTo>
                      <a:pt x="1026408" y="81528"/>
                      <a:pt x="990434" y="37713"/>
                      <a:pt x="1013460" y="91440"/>
                    </a:cubicBezTo>
                    <a:cubicBezTo>
                      <a:pt x="1017174" y="100106"/>
                      <a:pt x="1048958" y="141311"/>
                      <a:pt x="1051560" y="144780"/>
                    </a:cubicBezTo>
                    <a:cubicBezTo>
                      <a:pt x="1062349" y="177146"/>
                      <a:pt x="1066945" y="194528"/>
                      <a:pt x="1089660" y="228600"/>
                    </a:cubicBezTo>
                    <a:cubicBezTo>
                      <a:pt x="1102293" y="247550"/>
                      <a:pt x="1111853" y="259842"/>
                      <a:pt x="1120140" y="281940"/>
                    </a:cubicBezTo>
                    <a:cubicBezTo>
                      <a:pt x="1123817" y="291746"/>
                      <a:pt x="1124751" y="302389"/>
                      <a:pt x="1127760" y="312420"/>
                    </a:cubicBezTo>
                    <a:cubicBezTo>
                      <a:pt x="1132376" y="327807"/>
                      <a:pt x="1137920" y="342900"/>
                      <a:pt x="1143000" y="358140"/>
                    </a:cubicBezTo>
                    <a:lnTo>
                      <a:pt x="1150620" y="381000"/>
                    </a:lnTo>
                    <a:cubicBezTo>
                      <a:pt x="1150876" y="383045"/>
                      <a:pt x="1169549" y="488990"/>
                      <a:pt x="1150620" y="495300"/>
                    </a:cubicBezTo>
                    <a:cubicBezTo>
                      <a:pt x="1144542" y="497326"/>
                      <a:pt x="1131144" y="427561"/>
                      <a:pt x="1127760" y="419100"/>
                    </a:cubicBezTo>
                    <a:cubicBezTo>
                      <a:pt x="1121432" y="403280"/>
                      <a:pt x="1111820" y="388950"/>
                      <a:pt x="1104900" y="373380"/>
                    </a:cubicBezTo>
                    <a:cubicBezTo>
                      <a:pt x="1101638" y="366040"/>
                      <a:pt x="1100872" y="357704"/>
                      <a:pt x="1097280" y="350520"/>
                    </a:cubicBezTo>
                    <a:cubicBezTo>
                      <a:pt x="1089220" y="334400"/>
                      <a:pt x="1067809" y="310986"/>
                      <a:pt x="1059180" y="297180"/>
                    </a:cubicBezTo>
                    <a:cubicBezTo>
                      <a:pt x="1025748" y="243689"/>
                      <a:pt x="1064659" y="287419"/>
                      <a:pt x="1021080" y="243840"/>
                    </a:cubicBezTo>
                    <a:cubicBezTo>
                      <a:pt x="1006029" y="198686"/>
                      <a:pt x="1024305" y="242157"/>
                      <a:pt x="982980" y="190500"/>
                    </a:cubicBezTo>
                    <a:cubicBezTo>
                      <a:pt x="965679" y="168874"/>
                      <a:pt x="954181" y="138280"/>
                      <a:pt x="929640" y="121920"/>
                    </a:cubicBezTo>
                    <a:cubicBezTo>
                      <a:pt x="922957" y="117465"/>
                      <a:pt x="914400" y="116840"/>
                      <a:pt x="906780" y="114300"/>
                    </a:cubicBezTo>
                    <a:cubicBezTo>
                      <a:pt x="888662" y="59945"/>
                      <a:pt x="914353" y="125659"/>
                      <a:pt x="876300" y="68580"/>
                    </a:cubicBezTo>
                    <a:cubicBezTo>
                      <a:pt x="871845" y="61897"/>
                      <a:pt x="860957" y="47927"/>
                      <a:pt x="868680" y="45720"/>
                    </a:cubicBezTo>
                    <a:cubicBezTo>
                      <a:pt x="888370" y="40094"/>
                      <a:pt x="909320" y="50800"/>
                      <a:pt x="929640" y="53340"/>
                    </a:cubicBezTo>
                    <a:cubicBezTo>
                      <a:pt x="937260" y="55880"/>
                      <a:pt x="945117" y="57796"/>
                      <a:pt x="952500" y="60960"/>
                    </a:cubicBezTo>
                    <a:cubicBezTo>
                      <a:pt x="969387" y="68197"/>
                      <a:pt x="1008235" y="89426"/>
                      <a:pt x="1021080" y="99060"/>
                    </a:cubicBezTo>
                    <a:cubicBezTo>
                      <a:pt x="1029701" y="105526"/>
                      <a:pt x="1036320" y="114300"/>
                      <a:pt x="1043940" y="121920"/>
                    </a:cubicBezTo>
                    <a:cubicBezTo>
                      <a:pt x="1046480" y="129540"/>
                      <a:pt x="1047303" y="137969"/>
                      <a:pt x="1051560" y="144780"/>
                    </a:cubicBezTo>
                    <a:cubicBezTo>
                      <a:pt x="1060180" y="158572"/>
                      <a:pt x="1071330" y="170640"/>
                      <a:pt x="1082040" y="182880"/>
                    </a:cubicBezTo>
                    <a:cubicBezTo>
                      <a:pt x="1089136" y="190990"/>
                      <a:pt x="1098636" y="196971"/>
                      <a:pt x="1104900" y="205740"/>
                    </a:cubicBezTo>
                    <a:cubicBezTo>
                      <a:pt x="1111502" y="214983"/>
                      <a:pt x="1114504" y="226357"/>
                      <a:pt x="1120140" y="236220"/>
                    </a:cubicBezTo>
                    <a:cubicBezTo>
                      <a:pt x="1124684" y="244171"/>
                      <a:pt x="1131284" y="250889"/>
                      <a:pt x="1135380" y="259080"/>
                    </a:cubicBezTo>
                    <a:cubicBezTo>
                      <a:pt x="1144591" y="277502"/>
                      <a:pt x="1143296" y="292888"/>
                      <a:pt x="1150620" y="312420"/>
                    </a:cubicBezTo>
                    <a:cubicBezTo>
                      <a:pt x="1154608" y="323056"/>
                      <a:pt x="1161385" y="332459"/>
                      <a:pt x="1165860" y="342900"/>
                    </a:cubicBezTo>
                    <a:cubicBezTo>
                      <a:pt x="1169024" y="350283"/>
                      <a:pt x="1170940" y="358140"/>
                      <a:pt x="1173480" y="365760"/>
                    </a:cubicBezTo>
                    <a:cubicBezTo>
                      <a:pt x="1176020" y="388620"/>
                      <a:pt x="1178413" y="411497"/>
                      <a:pt x="1181100" y="434340"/>
                    </a:cubicBezTo>
                    <a:cubicBezTo>
                      <a:pt x="1183493" y="454678"/>
                      <a:pt x="1187358" y="474867"/>
                      <a:pt x="1188720" y="495300"/>
                    </a:cubicBezTo>
                    <a:cubicBezTo>
                      <a:pt x="1192441" y="551114"/>
                      <a:pt x="1196340" y="607002"/>
                      <a:pt x="1196340" y="662940"/>
                    </a:cubicBezTo>
                    <a:cubicBezTo>
                      <a:pt x="1196340" y="670972"/>
                      <a:pt x="1190927" y="647803"/>
                      <a:pt x="1188720" y="640080"/>
                    </a:cubicBezTo>
                    <a:cubicBezTo>
                      <a:pt x="1169584" y="573103"/>
                      <a:pt x="1191750" y="641550"/>
                      <a:pt x="1173480" y="586740"/>
                    </a:cubicBezTo>
                    <a:cubicBezTo>
                      <a:pt x="1170940" y="568960"/>
                      <a:pt x="1169899" y="550901"/>
                      <a:pt x="1165860" y="533400"/>
                    </a:cubicBezTo>
                    <a:cubicBezTo>
                      <a:pt x="1162248" y="517747"/>
                      <a:pt x="1156261" y="502722"/>
                      <a:pt x="1150620" y="487680"/>
                    </a:cubicBezTo>
                    <a:cubicBezTo>
                      <a:pt x="1124596" y="418283"/>
                      <a:pt x="1128772" y="428745"/>
                      <a:pt x="1104900" y="381000"/>
                    </a:cubicBezTo>
                    <a:cubicBezTo>
                      <a:pt x="1092383" y="318414"/>
                      <a:pt x="1105119" y="364717"/>
                      <a:pt x="1074420" y="297180"/>
                    </a:cubicBezTo>
                    <a:cubicBezTo>
                      <a:pt x="1052132" y="248145"/>
                      <a:pt x="1073003" y="268295"/>
                      <a:pt x="1036320" y="243840"/>
                    </a:cubicBezTo>
                    <a:cubicBezTo>
                      <a:pt x="1026277" y="218734"/>
                      <a:pt x="1022818" y="190934"/>
                      <a:pt x="990600" y="182880"/>
                    </a:cubicBezTo>
                    <a:lnTo>
                      <a:pt x="960120" y="190500"/>
                    </a:lnTo>
                    <a:cubicBezTo>
                      <a:pt x="900683" y="249937"/>
                      <a:pt x="976988" y="178452"/>
                      <a:pt x="906780" y="228600"/>
                    </a:cubicBezTo>
                    <a:cubicBezTo>
                      <a:pt x="888112" y="241934"/>
                      <a:pt x="868877" y="274025"/>
                      <a:pt x="899160" y="228600"/>
                    </a:cubicBezTo>
                    <a:cubicBezTo>
                      <a:pt x="899768" y="225558"/>
                      <a:pt x="916201" y="176160"/>
                      <a:pt x="899160" y="167640"/>
                    </a:cubicBezTo>
                    <a:cubicBezTo>
                      <a:pt x="891976" y="164048"/>
                      <a:pt x="883484" y="171668"/>
                      <a:pt x="876300" y="175260"/>
                    </a:cubicBezTo>
                    <a:cubicBezTo>
                      <a:pt x="819806" y="203507"/>
                      <a:pt x="837555" y="200947"/>
                      <a:pt x="792480" y="220980"/>
                    </a:cubicBezTo>
                    <a:cubicBezTo>
                      <a:pt x="779981" y="226535"/>
                      <a:pt x="767235" y="231546"/>
                      <a:pt x="754380" y="236220"/>
                    </a:cubicBezTo>
                    <a:cubicBezTo>
                      <a:pt x="739283" y="241710"/>
                      <a:pt x="708660" y="251460"/>
                      <a:pt x="708660" y="251460"/>
                    </a:cubicBezTo>
                    <a:cubicBezTo>
                      <a:pt x="716280" y="243840"/>
                      <a:pt x="725256" y="237369"/>
                      <a:pt x="731520" y="228600"/>
                    </a:cubicBezTo>
                    <a:cubicBezTo>
                      <a:pt x="738122" y="219357"/>
                      <a:pt x="741124" y="207983"/>
                      <a:pt x="746760" y="198120"/>
                    </a:cubicBezTo>
                    <a:cubicBezTo>
                      <a:pt x="751304" y="190169"/>
                      <a:pt x="757146" y="183026"/>
                      <a:pt x="762000" y="175260"/>
                    </a:cubicBezTo>
                    <a:cubicBezTo>
                      <a:pt x="769850" y="162701"/>
                      <a:pt x="775221" y="148405"/>
                      <a:pt x="784860" y="137160"/>
                    </a:cubicBezTo>
                    <a:cubicBezTo>
                      <a:pt x="790820" y="130207"/>
                      <a:pt x="807720" y="131078"/>
                      <a:pt x="807720" y="121920"/>
                    </a:cubicBezTo>
                    <a:cubicBezTo>
                      <a:pt x="807720" y="113888"/>
                      <a:pt x="792652" y="127592"/>
                      <a:pt x="784860" y="129540"/>
                    </a:cubicBezTo>
                    <a:cubicBezTo>
                      <a:pt x="772295" y="132681"/>
                      <a:pt x="759712" y="137160"/>
                      <a:pt x="746760" y="137160"/>
                    </a:cubicBezTo>
                    <a:cubicBezTo>
                      <a:pt x="738728" y="137160"/>
                      <a:pt x="762000" y="132080"/>
                      <a:pt x="769620" y="129540"/>
                    </a:cubicBezTo>
                    <a:cubicBezTo>
                      <a:pt x="777240" y="121920"/>
                      <a:pt x="783514" y="112658"/>
                      <a:pt x="792480" y="106680"/>
                    </a:cubicBezTo>
                    <a:cubicBezTo>
                      <a:pt x="799163" y="102225"/>
                      <a:pt x="810885" y="92377"/>
                      <a:pt x="815340" y="99060"/>
                    </a:cubicBezTo>
                    <a:cubicBezTo>
                      <a:pt x="825411" y="114166"/>
                      <a:pt x="788815" y="154747"/>
                      <a:pt x="784860" y="160020"/>
                    </a:cubicBezTo>
                    <a:cubicBezTo>
                      <a:pt x="758346" y="239561"/>
                      <a:pt x="753596" y="206885"/>
                      <a:pt x="876300" y="198120"/>
                    </a:cubicBezTo>
                    <a:cubicBezTo>
                      <a:pt x="901700" y="187960"/>
                      <a:pt x="926547" y="176291"/>
                      <a:pt x="952500" y="167640"/>
                    </a:cubicBezTo>
                    <a:cubicBezTo>
                      <a:pt x="960120" y="165100"/>
                      <a:pt x="982743" y="156856"/>
                      <a:pt x="975360" y="160020"/>
                    </a:cubicBezTo>
                    <a:cubicBezTo>
                      <a:pt x="950215" y="170796"/>
                      <a:pt x="922912" y="176927"/>
                      <a:pt x="899160" y="190500"/>
                    </a:cubicBezTo>
                    <a:cubicBezTo>
                      <a:pt x="881380" y="200660"/>
                      <a:pt x="862859" y="209621"/>
                      <a:pt x="845820" y="220980"/>
                    </a:cubicBezTo>
                    <a:cubicBezTo>
                      <a:pt x="832288" y="230002"/>
                      <a:pt x="821441" y="242728"/>
                      <a:pt x="807720" y="251460"/>
                    </a:cubicBezTo>
                    <a:cubicBezTo>
                      <a:pt x="793345" y="260608"/>
                      <a:pt x="776718" y="265735"/>
                      <a:pt x="762000" y="274320"/>
                    </a:cubicBezTo>
                    <a:cubicBezTo>
                      <a:pt x="746179" y="283549"/>
                      <a:pt x="730933" y="293810"/>
                      <a:pt x="716280" y="304800"/>
                    </a:cubicBezTo>
                    <a:cubicBezTo>
                      <a:pt x="700410" y="316703"/>
                      <a:pt x="687571" y="332693"/>
                      <a:pt x="670560" y="342900"/>
                    </a:cubicBezTo>
                    <a:cubicBezTo>
                      <a:pt x="661580" y="348288"/>
                      <a:pt x="650240" y="347980"/>
                      <a:pt x="640080" y="350520"/>
                    </a:cubicBezTo>
                    <a:cubicBezTo>
                      <a:pt x="655320" y="353060"/>
                      <a:pt x="670426" y="359677"/>
                      <a:pt x="685800" y="358140"/>
                    </a:cubicBezTo>
                    <a:cubicBezTo>
                      <a:pt x="697103" y="357010"/>
                      <a:pt x="705795" y="347269"/>
                      <a:pt x="716280" y="342900"/>
                    </a:cubicBezTo>
                    <a:cubicBezTo>
                      <a:pt x="736312" y="334553"/>
                      <a:pt x="756920" y="327660"/>
                      <a:pt x="777240" y="320040"/>
                    </a:cubicBezTo>
                    <a:cubicBezTo>
                      <a:pt x="846102" y="251178"/>
                      <a:pt x="759065" y="329127"/>
                      <a:pt x="899160" y="259080"/>
                    </a:cubicBezTo>
                    <a:cubicBezTo>
                      <a:pt x="909320" y="254000"/>
                      <a:pt x="937672" y="235808"/>
                      <a:pt x="929640" y="243840"/>
                    </a:cubicBezTo>
                    <a:cubicBezTo>
                      <a:pt x="833761" y="339719"/>
                      <a:pt x="894048" y="261939"/>
                      <a:pt x="792480" y="327660"/>
                    </a:cubicBezTo>
                    <a:cubicBezTo>
                      <a:pt x="769811" y="342328"/>
                      <a:pt x="753986" y="366023"/>
                      <a:pt x="731520" y="381000"/>
                    </a:cubicBezTo>
                    <a:cubicBezTo>
                      <a:pt x="707891" y="396752"/>
                      <a:pt x="682124" y="409719"/>
                      <a:pt x="655320" y="419100"/>
                    </a:cubicBezTo>
                    <a:cubicBezTo>
                      <a:pt x="630871" y="427657"/>
                      <a:pt x="604250" y="428058"/>
                      <a:pt x="579120" y="434340"/>
                    </a:cubicBezTo>
                    <a:cubicBezTo>
                      <a:pt x="563535" y="438236"/>
                      <a:pt x="548640" y="444500"/>
                      <a:pt x="533400" y="449580"/>
                    </a:cubicBezTo>
                    <a:cubicBezTo>
                      <a:pt x="525780" y="457200"/>
                      <a:pt x="500901" y="467621"/>
                      <a:pt x="510540" y="472440"/>
                    </a:cubicBezTo>
                    <a:cubicBezTo>
                      <a:pt x="526604" y="480472"/>
                      <a:pt x="546916" y="470720"/>
                      <a:pt x="563880" y="464820"/>
                    </a:cubicBezTo>
                    <a:cubicBezTo>
                      <a:pt x="605777" y="450247"/>
                      <a:pt x="645120" y="429167"/>
                      <a:pt x="685800" y="411480"/>
                    </a:cubicBezTo>
                    <a:lnTo>
                      <a:pt x="739140" y="388620"/>
                    </a:lnTo>
                    <a:cubicBezTo>
                      <a:pt x="762059" y="378593"/>
                      <a:pt x="783451" y="364207"/>
                      <a:pt x="807720" y="358140"/>
                    </a:cubicBezTo>
                    <a:cubicBezTo>
                      <a:pt x="828040" y="353060"/>
                      <a:pt x="848586" y="348810"/>
                      <a:pt x="868680" y="342900"/>
                    </a:cubicBezTo>
                    <a:cubicBezTo>
                      <a:pt x="891797" y="336101"/>
                      <a:pt x="937260" y="320040"/>
                      <a:pt x="937260" y="320040"/>
                    </a:cubicBezTo>
                    <a:cubicBezTo>
                      <a:pt x="927100" y="327660"/>
                      <a:pt x="918139" y="337220"/>
                      <a:pt x="906780" y="342900"/>
                    </a:cubicBezTo>
                    <a:cubicBezTo>
                      <a:pt x="892412" y="350084"/>
                      <a:pt x="875889" y="351961"/>
                      <a:pt x="861060" y="358140"/>
                    </a:cubicBezTo>
                    <a:cubicBezTo>
                      <a:pt x="845332" y="364693"/>
                      <a:pt x="830811" y="373860"/>
                      <a:pt x="815340" y="381000"/>
                    </a:cubicBezTo>
                    <a:cubicBezTo>
                      <a:pt x="797776" y="389106"/>
                      <a:pt x="778860" y="394376"/>
                      <a:pt x="762000" y="403860"/>
                    </a:cubicBezTo>
                    <a:cubicBezTo>
                      <a:pt x="585834" y="502953"/>
                      <a:pt x="807932" y="403024"/>
                      <a:pt x="609600" y="472440"/>
                    </a:cubicBezTo>
                    <a:cubicBezTo>
                      <a:pt x="495164" y="512493"/>
                      <a:pt x="582227" y="485703"/>
                      <a:pt x="495300" y="541020"/>
                    </a:cubicBezTo>
                    <a:cubicBezTo>
                      <a:pt x="483760" y="548364"/>
                      <a:pt x="443708" y="558509"/>
                      <a:pt x="457200" y="556260"/>
                    </a:cubicBezTo>
                    <a:cubicBezTo>
                      <a:pt x="485766" y="551499"/>
                      <a:pt x="512749" y="539682"/>
                      <a:pt x="541020" y="533400"/>
                    </a:cubicBezTo>
                    <a:cubicBezTo>
                      <a:pt x="558553" y="529504"/>
                      <a:pt x="576580" y="528320"/>
                      <a:pt x="594360" y="525780"/>
                    </a:cubicBezTo>
                    <a:cubicBezTo>
                      <a:pt x="617220" y="515620"/>
                      <a:pt x="639350" y="503626"/>
                      <a:pt x="662940" y="495300"/>
                    </a:cubicBezTo>
                    <a:cubicBezTo>
                      <a:pt x="682691" y="488329"/>
                      <a:pt x="703511" y="484857"/>
                      <a:pt x="723900" y="480060"/>
                    </a:cubicBezTo>
                    <a:cubicBezTo>
                      <a:pt x="746695" y="474696"/>
                      <a:pt x="769463" y="469136"/>
                      <a:pt x="792480" y="464820"/>
                    </a:cubicBezTo>
                    <a:cubicBezTo>
                      <a:pt x="901693" y="444343"/>
                      <a:pt x="801862" y="468190"/>
                      <a:pt x="876300" y="449580"/>
                    </a:cubicBezTo>
                    <a:cubicBezTo>
                      <a:pt x="881380" y="457200"/>
                      <a:pt x="897339" y="465352"/>
                      <a:pt x="891540" y="472440"/>
                    </a:cubicBezTo>
                    <a:cubicBezTo>
                      <a:pt x="851255" y="521677"/>
                      <a:pt x="768493" y="549284"/>
                      <a:pt x="716280" y="579120"/>
                    </a:cubicBezTo>
                    <a:cubicBezTo>
                      <a:pt x="698500" y="589280"/>
                      <a:pt x="643073" y="604633"/>
                      <a:pt x="662940" y="609600"/>
                    </a:cubicBezTo>
                    <a:cubicBezTo>
                      <a:pt x="691036" y="616624"/>
                      <a:pt x="719286" y="595898"/>
                      <a:pt x="746760" y="586740"/>
                    </a:cubicBezTo>
                    <a:cubicBezTo>
                      <a:pt x="800421" y="568853"/>
                      <a:pt x="796310" y="562239"/>
                      <a:pt x="845820" y="541020"/>
                    </a:cubicBezTo>
                    <a:cubicBezTo>
                      <a:pt x="865767" y="532471"/>
                      <a:pt x="926930" y="510100"/>
                      <a:pt x="906780" y="518160"/>
                    </a:cubicBezTo>
                    <a:cubicBezTo>
                      <a:pt x="869621" y="533024"/>
                      <a:pt x="844317" y="541922"/>
                      <a:pt x="807720" y="563880"/>
                    </a:cubicBezTo>
                    <a:cubicBezTo>
                      <a:pt x="795020" y="571500"/>
                      <a:pt x="782179" y="578890"/>
                      <a:pt x="769620" y="586740"/>
                    </a:cubicBezTo>
                    <a:cubicBezTo>
                      <a:pt x="761854" y="591594"/>
                      <a:pt x="738569" y="597884"/>
                      <a:pt x="746760" y="601980"/>
                    </a:cubicBezTo>
                    <a:cubicBezTo>
                      <a:pt x="758344" y="607772"/>
                      <a:pt x="772160" y="596900"/>
                      <a:pt x="784860" y="594360"/>
                    </a:cubicBezTo>
                    <a:cubicBezTo>
                      <a:pt x="861472" y="556054"/>
                      <a:pt x="764810" y="601043"/>
                      <a:pt x="853440" y="571500"/>
                    </a:cubicBezTo>
                    <a:cubicBezTo>
                      <a:pt x="928783" y="546386"/>
                      <a:pt x="886618" y="552084"/>
                      <a:pt x="960120" y="518160"/>
                    </a:cubicBezTo>
                    <a:cubicBezTo>
                      <a:pt x="974706" y="511428"/>
                      <a:pt x="990743" y="508410"/>
                      <a:pt x="1005840" y="502920"/>
                    </a:cubicBezTo>
                    <a:cubicBezTo>
                      <a:pt x="1018695" y="498246"/>
                      <a:pt x="1031240" y="492760"/>
                      <a:pt x="1043940" y="487680"/>
                    </a:cubicBezTo>
                    <a:cubicBezTo>
                      <a:pt x="971092" y="560528"/>
                      <a:pt x="1043798" y="499181"/>
                      <a:pt x="960120" y="541020"/>
                    </a:cubicBezTo>
                    <a:cubicBezTo>
                      <a:pt x="938687" y="551736"/>
                      <a:pt x="920258" y="567759"/>
                      <a:pt x="899160" y="579120"/>
                    </a:cubicBezTo>
                    <a:cubicBezTo>
                      <a:pt x="887117" y="585605"/>
                      <a:pt x="848084" y="598685"/>
                      <a:pt x="861060" y="594360"/>
                    </a:cubicBezTo>
                    <a:cubicBezTo>
                      <a:pt x="891540" y="584200"/>
                      <a:pt x="920995" y="570181"/>
                      <a:pt x="952500" y="563880"/>
                    </a:cubicBezTo>
                    <a:cubicBezTo>
                      <a:pt x="965200" y="561340"/>
                      <a:pt x="978105" y="559668"/>
                      <a:pt x="990600" y="556260"/>
                    </a:cubicBezTo>
                    <a:cubicBezTo>
                      <a:pt x="1006098" y="552033"/>
                      <a:pt x="1020874" y="545433"/>
                      <a:pt x="1036320" y="541020"/>
                    </a:cubicBezTo>
                    <a:cubicBezTo>
                      <a:pt x="1056459" y="535266"/>
                      <a:pt x="1076960" y="530860"/>
                      <a:pt x="1097280" y="525780"/>
                    </a:cubicBezTo>
                    <a:cubicBezTo>
                      <a:pt x="1104900" y="530860"/>
                      <a:pt x="1125635" y="533694"/>
                      <a:pt x="1120140" y="541020"/>
                    </a:cubicBezTo>
                    <a:cubicBezTo>
                      <a:pt x="1113316" y="550119"/>
                      <a:pt x="1048908" y="561362"/>
                      <a:pt x="1036320" y="563880"/>
                    </a:cubicBezTo>
                    <a:cubicBezTo>
                      <a:pt x="1028700" y="571500"/>
                      <a:pt x="1021642" y="579727"/>
                      <a:pt x="1013460" y="586740"/>
                    </a:cubicBezTo>
                    <a:cubicBezTo>
                      <a:pt x="1003817" y="595005"/>
                      <a:pt x="971621" y="603920"/>
                      <a:pt x="982980" y="609600"/>
                    </a:cubicBezTo>
                    <a:cubicBezTo>
                      <a:pt x="992396" y="614308"/>
                      <a:pt x="1047622" y="584899"/>
                      <a:pt x="1059180" y="579120"/>
                    </a:cubicBezTo>
                    <a:cubicBezTo>
                      <a:pt x="1054100" y="586740"/>
                      <a:pt x="1049900" y="595027"/>
                      <a:pt x="1043940" y="601980"/>
                    </a:cubicBezTo>
                    <a:cubicBezTo>
                      <a:pt x="1034589" y="612889"/>
                      <a:pt x="1013460" y="618092"/>
                      <a:pt x="1013460" y="632460"/>
                    </a:cubicBezTo>
                    <a:cubicBezTo>
                      <a:pt x="1013460" y="643819"/>
                      <a:pt x="1033780" y="642620"/>
                      <a:pt x="1043940" y="647700"/>
                    </a:cubicBezTo>
                    <a:cubicBezTo>
                      <a:pt x="1066800" y="645160"/>
                      <a:pt x="1089519" y="640080"/>
                      <a:pt x="1112520" y="640080"/>
                    </a:cubicBezTo>
                    <a:cubicBezTo>
                      <a:pt x="1120552" y="640080"/>
                      <a:pt x="1135380" y="639668"/>
                      <a:pt x="1135380" y="647700"/>
                    </a:cubicBezTo>
                    <a:cubicBezTo>
                      <a:pt x="1135380" y="656858"/>
                      <a:pt x="1119555" y="657077"/>
                      <a:pt x="1112520" y="662940"/>
                    </a:cubicBezTo>
                    <a:cubicBezTo>
                      <a:pt x="1104241" y="669839"/>
                      <a:pt x="1097939" y="678901"/>
                      <a:pt x="1089660" y="685800"/>
                    </a:cubicBezTo>
                    <a:cubicBezTo>
                      <a:pt x="1082625" y="691663"/>
                      <a:pt x="1066800" y="710198"/>
                      <a:pt x="1066800" y="701040"/>
                    </a:cubicBezTo>
                    <a:lnTo>
                      <a:pt x="1089660" y="678180"/>
                    </a:lnTo>
                    <a:cubicBezTo>
                      <a:pt x="1092200" y="668020"/>
                      <a:pt x="1097280" y="658173"/>
                      <a:pt x="1097280" y="647700"/>
                    </a:cubicBezTo>
                    <a:cubicBezTo>
                      <a:pt x="1097280" y="624699"/>
                      <a:pt x="1095238" y="601434"/>
                      <a:pt x="1089660" y="579120"/>
                    </a:cubicBezTo>
                    <a:cubicBezTo>
                      <a:pt x="1087439" y="570235"/>
                      <a:pt x="1081923" y="561512"/>
                      <a:pt x="1074420" y="556260"/>
                    </a:cubicBezTo>
                    <a:cubicBezTo>
                      <a:pt x="1005855" y="508264"/>
                      <a:pt x="976959" y="523633"/>
                      <a:pt x="883920" y="518160"/>
                    </a:cubicBezTo>
                    <a:cubicBezTo>
                      <a:pt x="899160" y="513080"/>
                      <a:pt x="914055" y="506816"/>
                      <a:pt x="929640" y="502920"/>
                    </a:cubicBezTo>
                    <a:cubicBezTo>
                      <a:pt x="939800" y="500380"/>
                      <a:pt x="970593" y="495300"/>
                      <a:pt x="960120" y="495300"/>
                    </a:cubicBezTo>
                    <a:cubicBezTo>
                      <a:pt x="939642" y="495300"/>
                      <a:pt x="919450" y="500153"/>
                      <a:pt x="899160" y="502920"/>
                    </a:cubicBezTo>
                    <a:lnTo>
                      <a:pt x="792480" y="518160"/>
                    </a:lnTo>
                    <a:cubicBezTo>
                      <a:pt x="762000" y="513080"/>
                      <a:pt x="725169" y="522223"/>
                      <a:pt x="701040" y="502920"/>
                    </a:cubicBezTo>
                    <a:cubicBezTo>
                      <a:pt x="686601" y="491368"/>
                      <a:pt x="737623" y="495500"/>
                      <a:pt x="754380" y="487680"/>
                    </a:cubicBezTo>
                    <a:cubicBezTo>
                      <a:pt x="776094" y="477547"/>
                      <a:pt x="793907" y="460296"/>
                      <a:pt x="815340" y="449580"/>
                    </a:cubicBezTo>
                    <a:cubicBezTo>
                      <a:pt x="849944" y="432278"/>
                      <a:pt x="889830" y="425320"/>
                      <a:pt x="922020" y="403860"/>
                    </a:cubicBezTo>
                    <a:cubicBezTo>
                      <a:pt x="937260" y="393700"/>
                      <a:pt x="952034" y="382804"/>
                      <a:pt x="967740" y="373380"/>
                    </a:cubicBezTo>
                    <a:cubicBezTo>
                      <a:pt x="977480" y="367536"/>
                      <a:pt x="998220" y="369499"/>
                      <a:pt x="998220" y="358140"/>
                    </a:cubicBezTo>
                    <a:cubicBezTo>
                      <a:pt x="998220" y="347667"/>
                      <a:pt x="977675" y="362448"/>
                      <a:pt x="967740" y="365760"/>
                    </a:cubicBezTo>
                    <a:cubicBezTo>
                      <a:pt x="954764" y="370085"/>
                      <a:pt x="942447" y="376197"/>
                      <a:pt x="929640" y="381000"/>
                    </a:cubicBezTo>
                    <a:cubicBezTo>
                      <a:pt x="922119" y="383820"/>
                      <a:pt x="913801" y="384719"/>
                      <a:pt x="906780" y="388620"/>
                    </a:cubicBezTo>
                    <a:cubicBezTo>
                      <a:pt x="890769" y="397515"/>
                      <a:pt x="877798" y="411661"/>
                      <a:pt x="861060" y="419100"/>
                    </a:cubicBezTo>
                    <a:cubicBezTo>
                      <a:pt x="831700" y="432149"/>
                      <a:pt x="800100" y="439420"/>
                      <a:pt x="769620" y="449580"/>
                    </a:cubicBezTo>
                    <a:lnTo>
                      <a:pt x="746760" y="457200"/>
                    </a:lnTo>
                    <a:cubicBezTo>
                      <a:pt x="739140" y="459740"/>
                      <a:pt x="716379" y="467640"/>
                      <a:pt x="723900" y="464820"/>
                    </a:cubicBezTo>
                    <a:lnTo>
                      <a:pt x="784860" y="441960"/>
                    </a:lnTo>
                    <a:cubicBezTo>
                      <a:pt x="865676" y="377308"/>
                      <a:pt x="784942" y="433216"/>
                      <a:pt x="853440" y="403860"/>
                    </a:cubicBezTo>
                    <a:cubicBezTo>
                      <a:pt x="861858" y="400252"/>
                      <a:pt x="882776" y="382144"/>
                      <a:pt x="876300" y="388620"/>
                    </a:cubicBezTo>
                    <a:cubicBezTo>
                      <a:pt x="864800" y="400120"/>
                      <a:pt x="849700" y="407600"/>
                      <a:pt x="838200" y="419100"/>
                    </a:cubicBezTo>
                    <a:cubicBezTo>
                      <a:pt x="795118" y="462182"/>
                      <a:pt x="857870" y="424505"/>
                      <a:pt x="792480" y="457200"/>
                    </a:cubicBezTo>
                    <a:cubicBezTo>
                      <a:pt x="773571" y="513928"/>
                      <a:pt x="772756" y="493548"/>
                      <a:pt x="899160" y="464820"/>
                    </a:cubicBezTo>
                    <a:cubicBezTo>
                      <a:pt x="918023" y="460533"/>
                      <a:pt x="935018" y="450241"/>
                      <a:pt x="952500" y="441960"/>
                    </a:cubicBezTo>
                    <a:cubicBezTo>
                      <a:pt x="983297" y="427372"/>
                      <a:pt x="1016678" y="416687"/>
                      <a:pt x="1043940" y="396240"/>
                    </a:cubicBezTo>
                    <a:cubicBezTo>
                      <a:pt x="1054100" y="388620"/>
                      <a:pt x="1086468" y="369364"/>
                      <a:pt x="1074420" y="373380"/>
                    </a:cubicBezTo>
                    <a:lnTo>
                      <a:pt x="1051560" y="381000"/>
                    </a:lnTo>
                    <a:cubicBezTo>
                      <a:pt x="1027003" y="413743"/>
                      <a:pt x="1024840" y="419620"/>
                      <a:pt x="990600" y="449580"/>
                    </a:cubicBezTo>
                    <a:cubicBezTo>
                      <a:pt x="983708" y="455611"/>
                      <a:pt x="975360" y="459740"/>
                      <a:pt x="967740" y="464820"/>
                    </a:cubicBezTo>
                    <a:cubicBezTo>
                      <a:pt x="975360" y="467360"/>
                      <a:pt x="983416" y="468848"/>
                      <a:pt x="990600" y="472440"/>
                    </a:cubicBezTo>
                    <a:cubicBezTo>
                      <a:pt x="998791" y="476536"/>
                      <a:pt x="1004302" y="487680"/>
                      <a:pt x="1013460" y="487680"/>
                    </a:cubicBezTo>
                    <a:cubicBezTo>
                      <a:pt x="1039363" y="487680"/>
                      <a:pt x="1063757" y="472440"/>
                      <a:pt x="1089660" y="472440"/>
                    </a:cubicBezTo>
                    <a:cubicBezTo>
                      <a:pt x="1103338" y="472440"/>
                      <a:pt x="1064367" y="482877"/>
                      <a:pt x="1051560" y="487680"/>
                    </a:cubicBezTo>
                    <a:cubicBezTo>
                      <a:pt x="999527" y="507192"/>
                      <a:pt x="1063479" y="477911"/>
                      <a:pt x="982980" y="518160"/>
                    </a:cubicBezTo>
                    <a:cubicBezTo>
                      <a:pt x="985520" y="500380"/>
                      <a:pt x="987078" y="482432"/>
                      <a:pt x="990600" y="464820"/>
                    </a:cubicBezTo>
                    <a:cubicBezTo>
                      <a:pt x="992175" y="456944"/>
                      <a:pt x="996478" y="449801"/>
                      <a:pt x="998220" y="441960"/>
                    </a:cubicBezTo>
                    <a:cubicBezTo>
                      <a:pt x="1001572" y="426878"/>
                      <a:pt x="1003300" y="411480"/>
                      <a:pt x="1005840" y="396240"/>
                    </a:cubicBezTo>
                    <a:cubicBezTo>
                      <a:pt x="1003300" y="360680"/>
                      <a:pt x="1009494" y="323381"/>
                      <a:pt x="998220" y="289560"/>
                    </a:cubicBezTo>
                    <a:cubicBezTo>
                      <a:pt x="994908" y="279625"/>
                      <a:pt x="978213" y="281940"/>
                      <a:pt x="967740" y="281940"/>
                    </a:cubicBezTo>
                    <a:cubicBezTo>
                      <a:pt x="931166" y="281940"/>
                      <a:pt x="894154" y="299182"/>
                      <a:pt x="861060" y="312420"/>
                    </a:cubicBezTo>
                    <a:cubicBezTo>
                      <a:pt x="850582" y="322898"/>
                      <a:pt x="771055" y="379706"/>
                      <a:pt x="868680" y="365760"/>
                    </a:cubicBezTo>
                    <a:cubicBezTo>
                      <a:pt x="891170" y="362547"/>
                      <a:pt x="911465" y="348911"/>
                      <a:pt x="929640" y="335280"/>
                    </a:cubicBezTo>
                    <a:cubicBezTo>
                      <a:pt x="1007842" y="276628"/>
                      <a:pt x="972639" y="307521"/>
                      <a:pt x="1036320" y="243840"/>
                    </a:cubicBezTo>
                    <a:cubicBezTo>
                      <a:pt x="1031240" y="228600"/>
                      <a:pt x="1036413" y="202912"/>
                      <a:pt x="1021080" y="198120"/>
                    </a:cubicBezTo>
                    <a:cubicBezTo>
                      <a:pt x="907167" y="162522"/>
                      <a:pt x="940985" y="200068"/>
                      <a:pt x="883920" y="228600"/>
                    </a:cubicBezTo>
                    <a:cubicBezTo>
                      <a:pt x="869552" y="235784"/>
                      <a:pt x="853328" y="238437"/>
                      <a:pt x="838200" y="243840"/>
                    </a:cubicBezTo>
                    <a:cubicBezTo>
                      <a:pt x="817763" y="251139"/>
                      <a:pt x="797187" y="258151"/>
                      <a:pt x="777240" y="266700"/>
                    </a:cubicBezTo>
                    <a:cubicBezTo>
                      <a:pt x="761579" y="273412"/>
                      <a:pt x="746415" y="281285"/>
                      <a:pt x="731520" y="289560"/>
                    </a:cubicBezTo>
                    <a:cubicBezTo>
                      <a:pt x="723514" y="294008"/>
                      <a:pt x="708660" y="295642"/>
                      <a:pt x="708660" y="304800"/>
                    </a:cubicBezTo>
                    <a:cubicBezTo>
                      <a:pt x="708660" y="312832"/>
                      <a:pt x="723900" y="299720"/>
                      <a:pt x="731520" y="297180"/>
                    </a:cubicBezTo>
                    <a:cubicBezTo>
                      <a:pt x="736600" y="289560"/>
                      <a:pt x="739984" y="280480"/>
                      <a:pt x="746760" y="274320"/>
                    </a:cubicBezTo>
                    <a:cubicBezTo>
                      <a:pt x="807766" y="218860"/>
                      <a:pt x="795925" y="235937"/>
                      <a:pt x="838200" y="205740"/>
                    </a:cubicBezTo>
                    <a:cubicBezTo>
                      <a:pt x="848534" y="198358"/>
                      <a:pt x="855980" y="182880"/>
                      <a:pt x="868680" y="182880"/>
                    </a:cubicBezTo>
                    <a:cubicBezTo>
                      <a:pt x="879456" y="182880"/>
                      <a:pt x="854099" y="198841"/>
                      <a:pt x="845820" y="205740"/>
                    </a:cubicBezTo>
                    <a:cubicBezTo>
                      <a:pt x="811463" y="234371"/>
                      <a:pt x="814289" y="211126"/>
                      <a:pt x="777240" y="266700"/>
                    </a:cubicBezTo>
                    <a:cubicBezTo>
                      <a:pt x="772160" y="274320"/>
                      <a:pt x="754674" y="295055"/>
                      <a:pt x="762000" y="289560"/>
                    </a:cubicBezTo>
                    <a:cubicBezTo>
                      <a:pt x="831491" y="237442"/>
                      <a:pt x="786570" y="256203"/>
                      <a:pt x="838200" y="198120"/>
                    </a:cubicBezTo>
                    <a:cubicBezTo>
                      <a:pt x="846637" y="188628"/>
                      <a:pt x="858520" y="182880"/>
                      <a:pt x="868680" y="175260"/>
                    </a:cubicBezTo>
                    <a:cubicBezTo>
                      <a:pt x="902752" y="107116"/>
                      <a:pt x="906344" y="135853"/>
                      <a:pt x="891540" y="91440"/>
                    </a:cubicBezTo>
                    <a:cubicBezTo>
                      <a:pt x="871220" y="101600"/>
                      <a:pt x="851674" y="113483"/>
                      <a:pt x="830580" y="121920"/>
                    </a:cubicBezTo>
                    <a:cubicBezTo>
                      <a:pt x="803501" y="132752"/>
                      <a:pt x="771279" y="144417"/>
                      <a:pt x="746760" y="160020"/>
                    </a:cubicBezTo>
                    <a:cubicBezTo>
                      <a:pt x="733039" y="168752"/>
                      <a:pt x="721671" y="180742"/>
                      <a:pt x="708660" y="190500"/>
                    </a:cubicBezTo>
                    <a:cubicBezTo>
                      <a:pt x="701334" y="195995"/>
                      <a:pt x="685800" y="214898"/>
                      <a:pt x="685800" y="205740"/>
                    </a:cubicBezTo>
                    <a:cubicBezTo>
                      <a:pt x="685800" y="194964"/>
                      <a:pt x="700516" y="189938"/>
                      <a:pt x="708660" y="182880"/>
                    </a:cubicBezTo>
                    <a:cubicBezTo>
                      <a:pt x="799720" y="103961"/>
                      <a:pt x="767220" y="123120"/>
                      <a:pt x="830580" y="91440"/>
                    </a:cubicBezTo>
                    <a:cubicBezTo>
                      <a:pt x="828139" y="101206"/>
                      <a:pt x="820806" y="133848"/>
                      <a:pt x="815340" y="144780"/>
                    </a:cubicBezTo>
                    <a:cubicBezTo>
                      <a:pt x="811244" y="152971"/>
                      <a:pt x="793065" y="173503"/>
                      <a:pt x="800100" y="167640"/>
                    </a:cubicBezTo>
                    <a:cubicBezTo>
                      <a:pt x="822176" y="149243"/>
                      <a:pt x="837150" y="122620"/>
                      <a:pt x="861060" y="106680"/>
                    </a:cubicBezTo>
                    <a:cubicBezTo>
                      <a:pt x="895875" y="83470"/>
                      <a:pt x="877444" y="97916"/>
                      <a:pt x="914400" y="60960"/>
                    </a:cubicBezTo>
                    <a:cubicBezTo>
                      <a:pt x="916940" y="53340"/>
                      <a:pt x="927700" y="32420"/>
                      <a:pt x="922020" y="38100"/>
                    </a:cubicBezTo>
                    <a:cubicBezTo>
                      <a:pt x="913988" y="46132"/>
                      <a:pt x="913596" y="59493"/>
                      <a:pt x="906780" y="68580"/>
                    </a:cubicBezTo>
                    <a:cubicBezTo>
                      <a:pt x="883673" y="99390"/>
                      <a:pt x="876973" y="98724"/>
                      <a:pt x="845820" y="114300"/>
                    </a:cubicBezTo>
                    <a:cubicBezTo>
                      <a:pt x="831917" y="135155"/>
                      <a:pt x="831783" y="141705"/>
                      <a:pt x="807720" y="152400"/>
                    </a:cubicBezTo>
                    <a:cubicBezTo>
                      <a:pt x="793040" y="158924"/>
                      <a:pt x="762000" y="167640"/>
                      <a:pt x="762000" y="167640"/>
                    </a:cubicBezTo>
                    <a:cubicBezTo>
                      <a:pt x="764540" y="160020"/>
                      <a:pt x="766456" y="152163"/>
                      <a:pt x="769620" y="144780"/>
                    </a:cubicBezTo>
                    <a:cubicBezTo>
                      <a:pt x="774095" y="134339"/>
                      <a:pt x="789940" y="124460"/>
                      <a:pt x="784860" y="114300"/>
                    </a:cubicBezTo>
                    <a:cubicBezTo>
                      <a:pt x="780764" y="106109"/>
                      <a:pt x="755524" y="123064"/>
                      <a:pt x="762000" y="129540"/>
                    </a:cubicBezTo>
                    <a:cubicBezTo>
                      <a:pt x="769405" y="136945"/>
                      <a:pt x="782320" y="124460"/>
                      <a:pt x="792480" y="121920"/>
                    </a:cubicBezTo>
                    <a:cubicBezTo>
                      <a:pt x="800100" y="116840"/>
                      <a:pt x="807888" y="112003"/>
                      <a:pt x="815340" y="106680"/>
                    </a:cubicBezTo>
                    <a:cubicBezTo>
                      <a:pt x="825674" y="99298"/>
                      <a:pt x="838200" y="73660"/>
                      <a:pt x="845820" y="83820"/>
                    </a:cubicBezTo>
                    <a:cubicBezTo>
                      <a:pt x="856596" y="98188"/>
                      <a:pt x="840740" y="119380"/>
                      <a:pt x="838200" y="137160"/>
                    </a:cubicBezTo>
                    <a:cubicBezTo>
                      <a:pt x="845820" y="142240"/>
                      <a:pt x="851934" y="151639"/>
                      <a:pt x="861060" y="152400"/>
                    </a:cubicBezTo>
                    <a:cubicBezTo>
                      <a:pt x="914306" y="156837"/>
                      <a:pt x="922216" y="148492"/>
                      <a:pt x="960120" y="129540"/>
                    </a:cubicBezTo>
                    <a:cubicBezTo>
                      <a:pt x="977900" y="132080"/>
                      <a:pt x="1000760" y="124460"/>
                      <a:pt x="1013460" y="137160"/>
                    </a:cubicBezTo>
                    <a:cubicBezTo>
                      <a:pt x="1021080" y="144780"/>
                      <a:pt x="996578" y="151054"/>
                      <a:pt x="990600" y="160020"/>
                    </a:cubicBezTo>
                    <a:cubicBezTo>
                      <a:pt x="986145" y="166703"/>
                      <a:pt x="987435" y="176197"/>
                      <a:pt x="982980" y="182880"/>
                    </a:cubicBezTo>
                    <a:cubicBezTo>
                      <a:pt x="981102" y="185697"/>
                      <a:pt x="934355" y="225695"/>
                      <a:pt x="944880" y="236220"/>
                    </a:cubicBezTo>
                    <a:cubicBezTo>
                      <a:pt x="952500" y="243840"/>
                      <a:pt x="961476" y="222129"/>
                      <a:pt x="967740" y="213360"/>
                    </a:cubicBezTo>
                    <a:cubicBezTo>
                      <a:pt x="974342" y="204117"/>
                      <a:pt x="977900" y="193040"/>
                      <a:pt x="982980" y="182880"/>
                    </a:cubicBezTo>
                    <a:cubicBezTo>
                      <a:pt x="977900" y="175260"/>
                      <a:pt x="976773" y="161526"/>
                      <a:pt x="967740" y="160020"/>
                    </a:cubicBezTo>
                    <a:cubicBezTo>
                      <a:pt x="956535" y="158153"/>
                      <a:pt x="947123" y="169624"/>
                      <a:pt x="937260" y="175260"/>
                    </a:cubicBezTo>
                    <a:cubicBezTo>
                      <a:pt x="918188" y="186158"/>
                      <a:pt x="905867" y="196167"/>
                      <a:pt x="891540" y="213360"/>
                    </a:cubicBezTo>
                    <a:cubicBezTo>
                      <a:pt x="885677" y="220395"/>
                      <a:pt x="883076" y="230060"/>
                      <a:pt x="876300" y="236220"/>
                    </a:cubicBezTo>
                    <a:cubicBezTo>
                      <a:pt x="822229" y="285375"/>
                      <a:pt x="764907" y="301614"/>
                      <a:pt x="853440" y="281940"/>
                    </a:cubicBezTo>
                    <a:cubicBezTo>
                      <a:pt x="861281" y="280198"/>
                      <a:pt x="868680" y="276860"/>
                      <a:pt x="876300" y="274320"/>
                    </a:cubicBezTo>
                    <a:cubicBezTo>
                      <a:pt x="889000" y="264160"/>
                      <a:pt x="899853" y="251113"/>
                      <a:pt x="914400" y="243840"/>
                    </a:cubicBezTo>
                    <a:cubicBezTo>
                      <a:pt x="925984" y="238048"/>
                      <a:pt x="940475" y="241030"/>
                      <a:pt x="952500" y="236220"/>
                    </a:cubicBezTo>
                    <a:cubicBezTo>
                      <a:pt x="966251" y="230719"/>
                      <a:pt x="977900" y="220980"/>
                      <a:pt x="990600" y="213360"/>
                    </a:cubicBezTo>
                    <a:cubicBezTo>
                      <a:pt x="1005578" y="258293"/>
                      <a:pt x="1000147" y="219283"/>
                      <a:pt x="960120" y="274320"/>
                    </a:cubicBezTo>
                    <a:cubicBezTo>
                      <a:pt x="950098" y="288100"/>
                      <a:pt x="946711" y="305863"/>
                      <a:pt x="937260" y="320040"/>
                    </a:cubicBezTo>
                    <a:cubicBezTo>
                      <a:pt x="885666" y="397431"/>
                      <a:pt x="850006" y="399925"/>
                      <a:pt x="929640" y="373380"/>
                    </a:cubicBezTo>
                    <a:cubicBezTo>
                      <a:pt x="939800" y="365760"/>
                      <a:pt x="949786" y="357902"/>
                      <a:pt x="960120" y="350520"/>
                    </a:cubicBezTo>
                    <a:cubicBezTo>
                      <a:pt x="967572" y="345197"/>
                      <a:pt x="976504" y="341756"/>
                      <a:pt x="982980" y="335280"/>
                    </a:cubicBezTo>
                    <a:cubicBezTo>
                      <a:pt x="991960" y="326300"/>
                      <a:pt x="996443" y="313343"/>
                      <a:pt x="1005840" y="304800"/>
                    </a:cubicBezTo>
                    <a:cubicBezTo>
                      <a:pt x="1092511" y="226008"/>
                      <a:pt x="1046082" y="290157"/>
                      <a:pt x="1082040" y="236220"/>
                    </a:cubicBezTo>
                    <a:cubicBezTo>
                      <a:pt x="1072484" y="274443"/>
                      <a:pt x="1073489" y="286250"/>
                      <a:pt x="1036320" y="320040"/>
                    </a:cubicBezTo>
                    <a:cubicBezTo>
                      <a:pt x="1023712" y="331502"/>
                      <a:pt x="1006420" y="336572"/>
                      <a:pt x="990600" y="342900"/>
                    </a:cubicBezTo>
                    <a:cubicBezTo>
                      <a:pt x="987265" y="344234"/>
                      <a:pt x="996065" y="338154"/>
                      <a:pt x="998220" y="335280"/>
                    </a:cubicBezTo>
                    <a:cubicBezTo>
                      <a:pt x="1005840" y="325120"/>
                      <a:pt x="1012100" y="313780"/>
                      <a:pt x="1021080" y="304800"/>
                    </a:cubicBezTo>
                    <a:cubicBezTo>
                      <a:pt x="1035852" y="290028"/>
                      <a:pt x="1048207" y="288138"/>
                      <a:pt x="1066800" y="281940"/>
                    </a:cubicBezTo>
                    <a:cubicBezTo>
                      <a:pt x="1061720" y="292100"/>
                      <a:pt x="1058162" y="303177"/>
                      <a:pt x="1051560" y="312420"/>
                    </a:cubicBezTo>
                    <a:cubicBezTo>
                      <a:pt x="1045296" y="321189"/>
                      <a:pt x="1035859" y="327226"/>
                      <a:pt x="1028700" y="335280"/>
                    </a:cubicBezTo>
                    <a:cubicBezTo>
                      <a:pt x="1015520" y="350107"/>
                      <a:pt x="1003780" y="366173"/>
                      <a:pt x="990600" y="381000"/>
                    </a:cubicBezTo>
                    <a:cubicBezTo>
                      <a:pt x="983441" y="389054"/>
                      <a:pt x="958774" y="397882"/>
                      <a:pt x="967740" y="403860"/>
                    </a:cubicBezTo>
                    <a:cubicBezTo>
                      <a:pt x="980595" y="412430"/>
                      <a:pt x="998220" y="398780"/>
                      <a:pt x="1013460" y="396240"/>
                    </a:cubicBezTo>
                    <a:cubicBezTo>
                      <a:pt x="1031240" y="378460"/>
                      <a:pt x="1045878" y="356848"/>
                      <a:pt x="1066800" y="342900"/>
                    </a:cubicBezTo>
                    <a:lnTo>
                      <a:pt x="1112520" y="312420"/>
                    </a:lnTo>
                    <a:cubicBezTo>
                      <a:pt x="1104900" y="327660"/>
                      <a:pt x="1098245" y="343422"/>
                      <a:pt x="1089660" y="358140"/>
                    </a:cubicBezTo>
                    <a:cubicBezTo>
                      <a:pt x="1080431" y="373961"/>
                      <a:pt x="1068075" y="387849"/>
                      <a:pt x="1059180" y="403860"/>
                    </a:cubicBezTo>
                    <a:cubicBezTo>
                      <a:pt x="1055279" y="410881"/>
                      <a:pt x="1056646" y="420503"/>
                      <a:pt x="1051560" y="426720"/>
                    </a:cubicBezTo>
                    <a:cubicBezTo>
                      <a:pt x="1033363" y="448961"/>
                      <a:pt x="1006540" y="463770"/>
                      <a:pt x="990600" y="487680"/>
                    </a:cubicBezTo>
                    <a:cubicBezTo>
                      <a:pt x="985520" y="495300"/>
                      <a:pt x="975360" y="519698"/>
                      <a:pt x="975360" y="510540"/>
                    </a:cubicBezTo>
                    <a:cubicBezTo>
                      <a:pt x="975360" y="497181"/>
                      <a:pt x="999888" y="469104"/>
                      <a:pt x="1005840" y="457200"/>
                    </a:cubicBezTo>
                    <a:cubicBezTo>
                      <a:pt x="1024125" y="420631"/>
                      <a:pt x="998299" y="440598"/>
                      <a:pt x="1036320" y="396240"/>
                    </a:cubicBezTo>
                    <a:cubicBezTo>
                      <a:pt x="1042280" y="389287"/>
                      <a:pt x="1051560" y="386080"/>
                      <a:pt x="1059180" y="381000"/>
                    </a:cubicBezTo>
                    <a:cubicBezTo>
                      <a:pt x="1061720" y="429260"/>
                      <a:pt x="1054348" y="479085"/>
                      <a:pt x="1066800" y="525780"/>
                    </a:cubicBezTo>
                    <a:cubicBezTo>
                      <a:pt x="1070072" y="538051"/>
                      <a:pt x="1083492" y="506402"/>
                      <a:pt x="1089660" y="495300"/>
                    </a:cubicBezTo>
                    <a:cubicBezTo>
                      <a:pt x="1145814" y="394222"/>
                      <a:pt x="1078301" y="502779"/>
                      <a:pt x="1112520" y="434340"/>
                    </a:cubicBezTo>
                    <a:cubicBezTo>
                      <a:pt x="1116616" y="426149"/>
                      <a:pt x="1122680" y="419100"/>
                      <a:pt x="1127760" y="411480"/>
                    </a:cubicBezTo>
                    <a:cubicBezTo>
                      <a:pt x="1139976" y="460346"/>
                      <a:pt x="1161299" y="530341"/>
                      <a:pt x="1120140" y="571500"/>
                    </a:cubicBezTo>
                    <a:cubicBezTo>
                      <a:pt x="1094931" y="596709"/>
                      <a:pt x="1116685" y="500226"/>
                      <a:pt x="1112520" y="464820"/>
                    </a:cubicBezTo>
                    <a:cubicBezTo>
                      <a:pt x="1111582" y="456843"/>
                      <a:pt x="1106848" y="449752"/>
                      <a:pt x="1104900" y="441960"/>
                    </a:cubicBezTo>
                    <a:cubicBezTo>
                      <a:pt x="1090998" y="386351"/>
                      <a:pt x="1108769" y="419178"/>
                      <a:pt x="1074420" y="373380"/>
                    </a:cubicBezTo>
                    <a:cubicBezTo>
                      <a:pt x="1071880" y="365760"/>
                      <a:pt x="1070392" y="357704"/>
                      <a:pt x="1066800" y="350520"/>
                    </a:cubicBezTo>
                    <a:cubicBezTo>
                      <a:pt x="1062704" y="342329"/>
                      <a:pt x="1056883" y="335112"/>
                      <a:pt x="1051560" y="327660"/>
                    </a:cubicBezTo>
                    <a:cubicBezTo>
                      <a:pt x="1033673" y="302619"/>
                      <a:pt x="1007295" y="267670"/>
                      <a:pt x="982980" y="251460"/>
                    </a:cubicBezTo>
                    <a:lnTo>
                      <a:pt x="960120" y="236220"/>
                    </a:lnTo>
                    <a:cubicBezTo>
                      <a:pt x="955040" y="228600"/>
                      <a:pt x="950743" y="220395"/>
                      <a:pt x="944880" y="213360"/>
                    </a:cubicBezTo>
                    <a:cubicBezTo>
                      <a:pt x="937981" y="205081"/>
                      <a:pt x="927998" y="199466"/>
                      <a:pt x="922020" y="190500"/>
                    </a:cubicBezTo>
                    <a:cubicBezTo>
                      <a:pt x="917565" y="183817"/>
                      <a:pt x="917992" y="174824"/>
                      <a:pt x="914400" y="167640"/>
                    </a:cubicBezTo>
                    <a:cubicBezTo>
                      <a:pt x="910304" y="159449"/>
                      <a:pt x="904240" y="152400"/>
                      <a:pt x="899160" y="144780"/>
                    </a:cubicBezTo>
                    <a:cubicBezTo>
                      <a:pt x="901700" y="137160"/>
                      <a:pt x="898904" y="123495"/>
                      <a:pt x="906780" y="121920"/>
                    </a:cubicBezTo>
                    <a:cubicBezTo>
                      <a:pt x="932583" y="116759"/>
                      <a:pt x="941334" y="147458"/>
                      <a:pt x="952500" y="160020"/>
                    </a:cubicBezTo>
                    <a:cubicBezTo>
                      <a:pt x="966819" y="176129"/>
                      <a:pt x="982980" y="190500"/>
                      <a:pt x="998220" y="205740"/>
                    </a:cubicBezTo>
                    <a:lnTo>
                      <a:pt x="1021080" y="228600"/>
                    </a:lnTo>
                    <a:lnTo>
                      <a:pt x="1051560" y="259080"/>
                    </a:lnTo>
                    <a:cubicBezTo>
                      <a:pt x="1064905" y="219046"/>
                      <a:pt x="1062091" y="238446"/>
                      <a:pt x="1051560" y="175260"/>
                    </a:cubicBezTo>
                    <a:cubicBezTo>
                      <a:pt x="1049838" y="164930"/>
                      <a:pt x="1039256" y="135413"/>
                      <a:pt x="1043940" y="144780"/>
                    </a:cubicBezTo>
                    <a:cubicBezTo>
                      <a:pt x="1049020" y="154940"/>
                      <a:pt x="1054705" y="164819"/>
                      <a:pt x="1059180" y="175260"/>
                    </a:cubicBezTo>
                    <a:cubicBezTo>
                      <a:pt x="1062344" y="182643"/>
                      <a:pt x="1073984" y="194528"/>
                      <a:pt x="1066800" y="198120"/>
                    </a:cubicBezTo>
                    <a:cubicBezTo>
                      <a:pt x="1058609" y="202216"/>
                      <a:pt x="1050416" y="189356"/>
                      <a:pt x="1043940" y="182880"/>
                    </a:cubicBezTo>
                    <a:cubicBezTo>
                      <a:pt x="987230" y="126170"/>
                      <a:pt x="1052094" y="173076"/>
                      <a:pt x="998220" y="137160"/>
                    </a:cubicBezTo>
                    <a:cubicBezTo>
                      <a:pt x="1003300" y="144780"/>
                      <a:pt x="1006984" y="153544"/>
                      <a:pt x="1013460" y="160020"/>
                    </a:cubicBezTo>
                    <a:cubicBezTo>
                      <a:pt x="1019936" y="166496"/>
                      <a:pt x="1033240" y="166635"/>
                      <a:pt x="1036320" y="175260"/>
                    </a:cubicBezTo>
                    <a:cubicBezTo>
                      <a:pt x="1039350" y="183745"/>
                      <a:pt x="1056003" y="294624"/>
                      <a:pt x="1059180" y="320040"/>
                    </a:cubicBezTo>
                    <a:cubicBezTo>
                      <a:pt x="1064903" y="365825"/>
                      <a:pt x="1081236" y="528957"/>
                      <a:pt x="1082040" y="541020"/>
                    </a:cubicBezTo>
                    <a:lnTo>
                      <a:pt x="1089660" y="655320"/>
                    </a:lnTo>
                    <a:cubicBezTo>
                      <a:pt x="1087120" y="685800"/>
                      <a:pt x="1101945" y="723538"/>
                      <a:pt x="1082040" y="746760"/>
                    </a:cubicBezTo>
                    <a:cubicBezTo>
                      <a:pt x="1070351" y="760397"/>
                      <a:pt x="1055872" y="722084"/>
                      <a:pt x="1043940" y="708660"/>
                    </a:cubicBezTo>
                    <a:cubicBezTo>
                      <a:pt x="1006410" y="666439"/>
                      <a:pt x="1040569" y="682078"/>
                      <a:pt x="982980" y="670560"/>
                    </a:cubicBezTo>
                    <a:cubicBezTo>
                      <a:pt x="965200" y="657860"/>
                      <a:pt x="949658" y="641218"/>
                      <a:pt x="929640" y="632460"/>
                    </a:cubicBezTo>
                    <a:cubicBezTo>
                      <a:pt x="908186" y="623074"/>
                      <a:pt x="883778" y="622900"/>
                      <a:pt x="861060" y="617220"/>
                    </a:cubicBezTo>
                    <a:cubicBezTo>
                      <a:pt x="843121" y="612735"/>
                      <a:pt x="825738" y="606138"/>
                      <a:pt x="807720" y="601980"/>
                    </a:cubicBezTo>
                    <a:cubicBezTo>
                      <a:pt x="792665" y="598506"/>
                      <a:pt x="777150" y="597390"/>
                      <a:pt x="762000" y="594360"/>
                    </a:cubicBezTo>
                    <a:cubicBezTo>
                      <a:pt x="751731" y="592306"/>
                      <a:pt x="721047" y="586740"/>
                      <a:pt x="731520" y="586740"/>
                    </a:cubicBezTo>
                    <a:cubicBezTo>
                      <a:pt x="751998" y="586740"/>
                      <a:pt x="772073" y="592659"/>
                      <a:pt x="792480" y="594360"/>
                    </a:cubicBezTo>
                    <a:cubicBezTo>
                      <a:pt x="833059" y="597742"/>
                      <a:pt x="873760" y="599440"/>
                      <a:pt x="914400" y="601980"/>
                    </a:cubicBezTo>
                    <a:lnTo>
                      <a:pt x="617220" y="609600"/>
                    </a:lnTo>
                    <a:cubicBezTo>
                      <a:pt x="596760" y="610471"/>
                      <a:pt x="536687" y="623242"/>
                      <a:pt x="556260" y="617220"/>
                    </a:cubicBezTo>
                    <a:cubicBezTo>
                      <a:pt x="608666" y="601095"/>
                      <a:pt x="663559" y="594183"/>
                      <a:pt x="716280" y="579120"/>
                    </a:cubicBezTo>
                    <a:cubicBezTo>
                      <a:pt x="734060" y="574040"/>
                      <a:pt x="752206" y="570099"/>
                      <a:pt x="769620" y="563880"/>
                    </a:cubicBezTo>
                    <a:cubicBezTo>
                      <a:pt x="787837" y="557374"/>
                      <a:pt x="804471" y="546709"/>
                      <a:pt x="822960" y="541020"/>
                    </a:cubicBezTo>
                    <a:cubicBezTo>
                      <a:pt x="837727" y="536476"/>
                      <a:pt x="853691" y="537147"/>
                      <a:pt x="868680" y="533400"/>
                    </a:cubicBezTo>
                    <a:cubicBezTo>
                      <a:pt x="884265" y="529504"/>
                      <a:pt x="899160" y="523240"/>
                      <a:pt x="914400" y="518160"/>
                    </a:cubicBezTo>
                    <a:cubicBezTo>
                      <a:pt x="815753" y="597078"/>
                      <a:pt x="963801" y="485839"/>
                      <a:pt x="762000" y="586740"/>
                    </a:cubicBezTo>
                    <a:cubicBezTo>
                      <a:pt x="680672" y="627404"/>
                      <a:pt x="751104" y="595452"/>
                      <a:pt x="640080" y="632460"/>
                    </a:cubicBezTo>
                    <a:cubicBezTo>
                      <a:pt x="619492" y="639323"/>
                      <a:pt x="600119" y="649842"/>
                      <a:pt x="579120" y="655320"/>
                    </a:cubicBezTo>
                    <a:cubicBezTo>
                      <a:pt x="541524" y="665128"/>
                      <a:pt x="501681" y="665893"/>
                      <a:pt x="464820" y="678180"/>
                    </a:cubicBezTo>
                    <a:cubicBezTo>
                      <a:pt x="457200" y="680720"/>
                      <a:pt x="433928" y="685800"/>
                      <a:pt x="441960" y="685800"/>
                    </a:cubicBezTo>
                    <a:cubicBezTo>
                      <a:pt x="551210" y="685800"/>
                      <a:pt x="660400" y="680720"/>
                      <a:pt x="769620" y="678180"/>
                    </a:cubicBezTo>
                    <a:cubicBezTo>
                      <a:pt x="817880" y="675640"/>
                      <a:pt x="866559" y="663726"/>
                      <a:pt x="914400" y="670560"/>
                    </a:cubicBezTo>
                    <a:cubicBezTo>
                      <a:pt x="944990" y="674930"/>
                      <a:pt x="852938" y="678306"/>
                      <a:pt x="822960" y="685800"/>
                    </a:cubicBezTo>
                    <a:cubicBezTo>
                      <a:pt x="802640" y="690880"/>
                      <a:pt x="782447" y="696496"/>
                      <a:pt x="762000" y="701040"/>
                    </a:cubicBezTo>
                    <a:cubicBezTo>
                      <a:pt x="736714" y="706659"/>
                      <a:pt x="710874" y="709779"/>
                      <a:pt x="685800" y="716280"/>
                    </a:cubicBezTo>
                    <a:cubicBezTo>
                      <a:pt x="642232" y="727576"/>
                      <a:pt x="601084" y="750305"/>
                      <a:pt x="556260" y="754380"/>
                    </a:cubicBezTo>
                    <a:lnTo>
                      <a:pt x="396240" y="769620"/>
                    </a:lnTo>
                    <a:cubicBezTo>
                      <a:pt x="378403" y="771719"/>
                      <a:pt x="360680" y="774700"/>
                      <a:pt x="342900" y="777240"/>
                    </a:cubicBezTo>
                    <a:cubicBezTo>
                      <a:pt x="303561" y="764127"/>
                      <a:pt x="310838" y="770339"/>
                      <a:pt x="373380" y="762000"/>
                    </a:cubicBezTo>
                    <a:lnTo>
                      <a:pt x="434340" y="754380"/>
                    </a:lnTo>
                    <a:cubicBezTo>
                      <a:pt x="523614" y="714702"/>
                      <a:pt x="474183" y="729818"/>
                      <a:pt x="548640" y="716280"/>
                    </a:cubicBezTo>
                    <a:cubicBezTo>
                      <a:pt x="561383" y="713963"/>
                      <a:pt x="573997" y="710977"/>
                      <a:pt x="586740" y="708660"/>
                    </a:cubicBezTo>
                    <a:cubicBezTo>
                      <a:pt x="601941" y="705896"/>
                      <a:pt x="647857" y="699757"/>
                      <a:pt x="632460" y="701040"/>
                    </a:cubicBezTo>
                    <a:cubicBezTo>
                      <a:pt x="586618" y="704860"/>
                      <a:pt x="495300" y="716280"/>
                      <a:pt x="495300" y="716280"/>
                    </a:cubicBezTo>
                    <a:cubicBezTo>
                      <a:pt x="567070" y="698337"/>
                      <a:pt x="477650" y="719033"/>
                      <a:pt x="609600" y="701040"/>
                    </a:cubicBezTo>
                    <a:cubicBezTo>
                      <a:pt x="821151" y="672192"/>
                      <a:pt x="559959" y="696922"/>
                      <a:pt x="784860" y="678180"/>
                    </a:cubicBezTo>
                    <a:cubicBezTo>
                      <a:pt x="865240" y="658085"/>
                      <a:pt x="897686" y="646641"/>
                      <a:pt x="982980" y="640080"/>
                    </a:cubicBezTo>
                    <a:cubicBezTo>
                      <a:pt x="1046344" y="635206"/>
                      <a:pt x="1237031" y="632460"/>
                      <a:pt x="1173480" y="632460"/>
                    </a:cubicBezTo>
                    <a:cubicBezTo>
                      <a:pt x="1048994" y="632460"/>
                      <a:pt x="924560" y="637540"/>
                      <a:pt x="800100" y="640080"/>
                    </a:cubicBezTo>
                    <a:cubicBezTo>
                      <a:pt x="726440" y="637540"/>
                      <a:pt x="652299" y="641241"/>
                      <a:pt x="579120" y="632460"/>
                    </a:cubicBezTo>
                    <a:cubicBezTo>
                      <a:pt x="567842" y="631107"/>
                      <a:pt x="599159" y="621695"/>
                      <a:pt x="609600" y="617220"/>
                    </a:cubicBezTo>
                    <a:cubicBezTo>
                      <a:pt x="616983" y="614056"/>
                      <a:pt x="624840" y="612140"/>
                      <a:pt x="632460" y="609600"/>
                    </a:cubicBezTo>
                    <a:cubicBezTo>
                      <a:pt x="647700" y="596900"/>
                      <a:pt x="660713" y="580905"/>
                      <a:pt x="678180" y="571500"/>
                    </a:cubicBezTo>
                    <a:cubicBezTo>
                      <a:pt x="728764" y="544262"/>
                      <a:pt x="723383" y="569983"/>
                      <a:pt x="762000" y="541020"/>
                    </a:cubicBezTo>
                    <a:cubicBezTo>
                      <a:pt x="773495" y="532399"/>
                      <a:pt x="781571" y="519891"/>
                      <a:pt x="792480" y="510540"/>
                    </a:cubicBezTo>
                    <a:cubicBezTo>
                      <a:pt x="799433" y="504580"/>
                      <a:pt x="824427" y="496436"/>
                      <a:pt x="815340" y="495300"/>
                    </a:cubicBezTo>
                    <a:cubicBezTo>
                      <a:pt x="787501" y="491820"/>
                      <a:pt x="759460" y="500380"/>
                      <a:pt x="731520" y="502920"/>
                    </a:cubicBezTo>
                    <a:cubicBezTo>
                      <a:pt x="716280" y="508000"/>
                      <a:pt x="701453" y="514548"/>
                      <a:pt x="685800" y="518160"/>
                    </a:cubicBezTo>
                    <a:cubicBezTo>
                      <a:pt x="668299" y="522199"/>
                      <a:pt x="650263" y="523406"/>
                      <a:pt x="632460" y="525780"/>
                    </a:cubicBezTo>
                    <a:cubicBezTo>
                      <a:pt x="484744" y="545475"/>
                      <a:pt x="652232" y="521867"/>
                      <a:pt x="518160" y="541020"/>
                    </a:cubicBezTo>
                    <a:cubicBezTo>
                      <a:pt x="515620" y="533400"/>
                      <a:pt x="506085" y="524843"/>
                      <a:pt x="510540" y="518160"/>
                    </a:cubicBezTo>
                    <a:cubicBezTo>
                      <a:pt x="518755" y="505837"/>
                      <a:pt x="537075" y="504552"/>
                      <a:pt x="548640" y="495300"/>
                    </a:cubicBezTo>
                    <a:cubicBezTo>
                      <a:pt x="562665" y="484080"/>
                      <a:pt x="572026" y="467500"/>
                      <a:pt x="586740" y="457200"/>
                    </a:cubicBezTo>
                    <a:cubicBezTo>
                      <a:pt x="597946" y="449356"/>
                      <a:pt x="613191" y="449129"/>
                      <a:pt x="624840" y="441960"/>
                    </a:cubicBezTo>
                    <a:cubicBezTo>
                      <a:pt x="783870" y="344095"/>
                      <a:pt x="618865" y="438821"/>
                      <a:pt x="716280" y="365760"/>
                    </a:cubicBezTo>
                    <a:cubicBezTo>
                      <a:pt x="735450" y="351383"/>
                      <a:pt x="756920" y="340360"/>
                      <a:pt x="777240" y="327660"/>
                    </a:cubicBezTo>
                    <a:cubicBezTo>
                      <a:pt x="782320" y="320040"/>
                      <a:pt x="801638" y="304800"/>
                      <a:pt x="792480" y="304800"/>
                    </a:cubicBezTo>
                    <a:cubicBezTo>
                      <a:pt x="773136" y="304800"/>
                      <a:pt x="756605" y="319343"/>
                      <a:pt x="739140" y="327660"/>
                    </a:cubicBezTo>
                    <a:cubicBezTo>
                      <a:pt x="703245" y="344753"/>
                      <a:pt x="670177" y="368428"/>
                      <a:pt x="632460" y="381000"/>
                    </a:cubicBezTo>
                    <a:cubicBezTo>
                      <a:pt x="573764" y="400565"/>
                      <a:pt x="601655" y="390274"/>
                      <a:pt x="548640" y="411480"/>
                    </a:cubicBezTo>
                    <a:cubicBezTo>
                      <a:pt x="558800" y="398780"/>
                      <a:pt x="568315" y="385536"/>
                      <a:pt x="579120" y="373380"/>
                    </a:cubicBezTo>
                    <a:cubicBezTo>
                      <a:pt x="588666" y="362641"/>
                      <a:pt x="600402" y="353938"/>
                      <a:pt x="609600" y="342900"/>
                    </a:cubicBezTo>
                    <a:cubicBezTo>
                      <a:pt x="636036" y="311176"/>
                      <a:pt x="663417" y="266223"/>
                      <a:pt x="693420" y="236220"/>
                    </a:cubicBezTo>
                    <a:lnTo>
                      <a:pt x="754380" y="175260"/>
                    </a:lnTo>
                    <a:cubicBezTo>
                      <a:pt x="764540" y="165100"/>
                      <a:pt x="772905" y="152750"/>
                      <a:pt x="784860" y="144780"/>
                    </a:cubicBezTo>
                    <a:cubicBezTo>
                      <a:pt x="792480" y="139700"/>
                      <a:pt x="814196" y="123064"/>
                      <a:pt x="807720" y="129540"/>
                    </a:cubicBezTo>
                    <a:cubicBezTo>
                      <a:pt x="793692" y="143568"/>
                      <a:pt x="776028" y="153612"/>
                      <a:pt x="762000" y="167640"/>
                    </a:cubicBezTo>
                    <a:cubicBezTo>
                      <a:pt x="753020" y="176620"/>
                      <a:pt x="748698" y="189757"/>
                      <a:pt x="739140" y="198120"/>
                    </a:cubicBezTo>
                    <a:cubicBezTo>
                      <a:pt x="716042" y="218331"/>
                      <a:pt x="673395" y="231604"/>
                      <a:pt x="647700" y="243840"/>
                    </a:cubicBezTo>
                    <a:cubicBezTo>
                      <a:pt x="611805" y="260933"/>
                      <a:pt x="576580" y="279400"/>
                      <a:pt x="541020" y="297180"/>
                    </a:cubicBezTo>
                    <a:lnTo>
                      <a:pt x="510540" y="312420"/>
                    </a:lnTo>
                    <a:cubicBezTo>
                      <a:pt x="523240" y="297180"/>
                      <a:pt x="533895" y="279971"/>
                      <a:pt x="548640" y="266700"/>
                    </a:cubicBezTo>
                    <a:cubicBezTo>
                      <a:pt x="559649" y="256792"/>
                      <a:pt x="574417" y="252055"/>
                      <a:pt x="586740" y="243840"/>
                    </a:cubicBezTo>
                    <a:cubicBezTo>
                      <a:pt x="604920" y="231720"/>
                      <a:pt x="622300" y="218440"/>
                      <a:pt x="640080" y="205740"/>
                    </a:cubicBezTo>
                    <a:cubicBezTo>
                      <a:pt x="635000" y="223520"/>
                      <a:pt x="633110" y="242541"/>
                      <a:pt x="624840" y="259080"/>
                    </a:cubicBezTo>
                    <a:cubicBezTo>
                      <a:pt x="617567" y="273627"/>
                      <a:pt x="603687" y="283856"/>
                      <a:pt x="594360" y="297180"/>
                    </a:cubicBezTo>
                    <a:cubicBezTo>
                      <a:pt x="530429" y="388510"/>
                      <a:pt x="637761" y="278577"/>
                      <a:pt x="472440" y="419100"/>
                    </a:cubicBezTo>
                    <a:cubicBezTo>
                      <a:pt x="454597" y="434266"/>
                      <a:pt x="440045" y="454347"/>
                      <a:pt x="419100" y="464820"/>
                    </a:cubicBezTo>
                    <a:cubicBezTo>
                      <a:pt x="408940" y="469900"/>
                      <a:pt x="380588" y="488092"/>
                      <a:pt x="388620" y="480060"/>
                    </a:cubicBezTo>
                    <a:lnTo>
                      <a:pt x="457200" y="411480"/>
                    </a:lnTo>
                    <a:cubicBezTo>
                      <a:pt x="469900" y="398780"/>
                      <a:pt x="484080" y="387405"/>
                      <a:pt x="495300" y="373380"/>
                    </a:cubicBezTo>
                    <a:cubicBezTo>
                      <a:pt x="505460" y="360680"/>
                      <a:pt x="514280" y="346780"/>
                      <a:pt x="525780" y="335280"/>
                    </a:cubicBezTo>
                    <a:cubicBezTo>
                      <a:pt x="534760" y="326300"/>
                      <a:pt x="547280" y="321400"/>
                      <a:pt x="556260" y="312420"/>
                    </a:cubicBezTo>
                    <a:cubicBezTo>
                      <a:pt x="567760" y="300920"/>
                      <a:pt x="575240" y="285820"/>
                      <a:pt x="586740" y="274320"/>
                    </a:cubicBezTo>
                    <a:cubicBezTo>
                      <a:pt x="593216" y="267844"/>
                      <a:pt x="616635" y="253217"/>
                      <a:pt x="609600" y="259080"/>
                    </a:cubicBezTo>
                    <a:cubicBezTo>
                      <a:pt x="564571" y="296604"/>
                      <a:pt x="543198" y="308818"/>
                      <a:pt x="502920" y="342900"/>
                    </a:cubicBezTo>
                    <a:cubicBezTo>
                      <a:pt x="482308" y="360341"/>
                      <a:pt x="462364" y="378557"/>
                      <a:pt x="441960" y="396240"/>
                    </a:cubicBezTo>
                    <a:cubicBezTo>
                      <a:pt x="424264" y="411577"/>
                      <a:pt x="408318" y="429297"/>
                      <a:pt x="388620" y="441960"/>
                    </a:cubicBezTo>
                    <a:cubicBezTo>
                      <a:pt x="353060" y="464820"/>
                      <a:pt x="315759" y="485176"/>
                      <a:pt x="281940" y="510540"/>
                    </a:cubicBezTo>
                    <a:cubicBezTo>
                      <a:pt x="209132" y="565146"/>
                      <a:pt x="242760" y="543192"/>
                      <a:pt x="182880" y="579120"/>
                    </a:cubicBezTo>
                    <a:cubicBezTo>
                      <a:pt x="177800" y="586740"/>
                      <a:pt x="161164" y="595504"/>
                      <a:pt x="167640" y="601980"/>
                    </a:cubicBezTo>
                    <a:cubicBezTo>
                      <a:pt x="174116" y="608456"/>
                      <a:pt x="183789" y="592972"/>
                      <a:pt x="190500" y="586740"/>
                    </a:cubicBezTo>
                    <a:cubicBezTo>
                      <a:pt x="219455" y="559853"/>
                      <a:pt x="242167" y="525887"/>
                      <a:pt x="274320" y="502920"/>
                    </a:cubicBezTo>
                    <a:cubicBezTo>
                      <a:pt x="374846" y="431116"/>
                      <a:pt x="283818" y="498134"/>
                      <a:pt x="419100" y="388620"/>
                    </a:cubicBezTo>
                    <a:cubicBezTo>
                      <a:pt x="488693" y="332283"/>
                      <a:pt x="464897" y="346672"/>
                      <a:pt x="518160" y="320040"/>
                    </a:cubicBezTo>
                    <a:cubicBezTo>
                      <a:pt x="496741" y="362878"/>
                      <a:pt x="501460" y="359600"/>
                      <a:pt x="457200" y="403860"/>
                    </a:cubicBezTo>
                    <a:cubicBezTo>
                      <a:pt x="445700" y="415360"/>
                      <a:pt x="431189" y="423460"/>
                      <a:pt x="419100" y="434340"/>
                    </a:cubicBezTo>
                    <a:cubicBezTo>
                      <a:pt x="405750" y="446355"/>
                      <a:pt x="369311" y="486077"/>
                      <a:pt x="381000" y="472440"/>
                    </a:cubicBezTo>
                    <a:cubicBezTo>
                      <a:pt x="396240" y="454660"/>
                      <a:pt x="410161" y="435659"/>
                      <a:pt x="426720" y="419100"/>
                    </a:cubicBezTo>
                    <a:cubicBezTo>
                      <a:pt x="438220" y="407600"/>
                      <a:pt x="453320" y="400120"/>
                      <a:pt x="464820" y="388620"/>
                    </a:cubicBezTo>
                    <a:cubicBezTo>
                      <a:pt x="476320" y="377120"/>
                      <a:pt x="483800" y="362020"/>
                      <a:pt x="495300" y="350520"/>
                    </a:cubicBezTo>
                    <a:cubicBezTo>
                      <a:pt x="506800" y="339020"/>
                      <a:pt x="521160" y="330750"/>
                      <a:pt x="533400" y="320040"/>
                    </a:cubicBezTo>
                    <a:cubicBezTo>
                      <a:pt x="541510" y="312944"/>
                      <a:pt x="545484" y="297180"/>
                      <a:pt x="556260" y="297180"/>
                    </a:cubicBezTo>
                    <a:cubicBezTo>
                      <a:pt x="565418" y="297180"/>
                      <a:pt x="547208" y="313289"/>
                      <a:pt x="541020" y="320040"/>
                    </a:cubicBezTo>
                    <a:cubicBezTo>
                      <a:pt x="519175" y="343871"/>
                      <a:pt x="496025" y="366509"/>
                      <a:pt x="472440" y="388620"/>
                    </a:cubicBezTo>
                    <a:cubicBezTo>
                      <a:pt x="455356" y="404636"/>
                      <a:pt x="436260" y="418405"/>
                      <a:pt x="419100" y="434340"/>
                    </a:cubicBezTo>
                    <a:cubicBezTo>
                      <a:pt x="380570" y="470118"/>
                      <a:pt x="362325" y="496506"/>
                      <a:pt x="320040" y="525780"/>
                    </a:cubicBezTo>
                    <a:cubicBezTo>
                      <a:pt x="303203" y="537436"/>
                      <a:pt x="283739" y="544901"/>
                      <a:pt x="266700" y="556260"/>
                    </a:cubicBezTo>
                    <a:cubicBezTo>
                      <a:pt x="253168" y="565282"/>
                      <a:pt x="228600" y="570476"/>
                      <a:pt x="228600" y="586740"/>
                    </a:cubicBezTo>
                    <a:cubicBezTo>
                      <a:pt x="228600" y="601551"/>
                      <a:pt x="254377" y="572095"/>
                      <a:pt x="266700" y="563880"/>
                    </a:cubicBezTo>
                    <a:cubicBezTo>
                      <a:pt x="314834" y="531790"/>
                      <a:pt x="277289" y="544998"/>
                      <a:pt x="335280" y="533400"/>
                    </a:cubicBezTo>
                    <a:cubicBezTo>
                      <a:pt x="335280" y="533400"/>
                      <a:pt x="319441" y="537119"/>
                      <a:pt x="312420" y="541020"/>
                    </a:cubicBezTo>
                    <a:cubicBezTo>
                      <a:pt x="296409" y="549915"/>
                      <a:pt x="282780" y="562729"/>
                      <a:pt x="266700" y="571500"/>
                    </a:cubicBezTo>
                    <a:cubicBezTo>
                      <a:pt x="254692" y="578050"/>
                      <a:pt x="239981" y="579153"/>
                      <a:pt x="228600" y="586740"/>
                    </a:cubicBezTo>
                    <a:cubicBezTo>
                      <a:pt x="201535" y="604783"/>
                      <a:pt x="180292" y="630965"/>
                      <a:pt x="152400" y="647700"/>
                    </a:cubicBezTo>
                    <a:lnTo>
                      <a:pt x="114300" y="670560"/>
                    </a:lnTo>
                    <a:cubicBezTo>
                      <a:pt x="106680" y="680720"/>
                      <a:pt x="91440" y="688340"/>
                      <a:pt x="91440" y="701040"/>
                    </a:cubicBezTo>
                    <a:cubicBezTo>
                      <a:pt x="91440" y="709072"/>
                      <a:pt x="106577" y="695627"/>
                      <a:pt x="114300" y="693420"/>
                    </a:cubicBezTo>
                    <a:cubicBezTo>
                      <a:pt x="147692" y="683879"/>
                      <a:pt x="154283" y="686081"/>
                      <a:pt x="190500" y="670560"/>
                    </a:cubicBezTo>
                    <a:cubicBezTo>
                      <a:pt x="211382" y="661611"/>
                      <a:pt x="231140" y="650240"/>
                      <a:pt x="251460" y="640080"/>
                    </a:cubicBezTo>
                    <a:cubicBezTo>
                      <a:pt x="261620" y="635000"/>
                      <a:pt x="271164" y="628432"/>
                      <a:pt x="281940" y="624840"/>
                    </a:cubicBezTo>
                    <a:cubicBezTo>
                      <a:pt x="289560" y="622300"/>
                      <a:pt x="310480" y="611540"/>
                      <a:pt x="304800" y="617220"/>
                    </a:cubicBezTo>
                    <a:cubicBezTo>
                      <a:pt x="291848" y="630172"/>
                      <a:pt x="274533" y="637866"/>
                      <a:pt x="259080" y="647700"/>
                    </a:cubicBezTo>
                    <a:cubicBezTo>
                      <a:pt x="234536" y="663319"/>
                      <a:pt x="201823" y="682352"/>
                      <a:pt x="175260" y="693420"/>
                    </a:cubicBezTo>
                    <a:cubicBezTo>
                      <a:pt x="160431" y="699599"/>
                      <a:pt x="116174" y="717571"/>
                      <a:pt x="129540" y="708660"/>
                    </a:cubicBezTo>
                    <a:cubicBezTo>
                      <a:pt x="144780" y="698500"/>
                      <a:pt x="160957" y="689622"/>
                      <a:pt x="175260" y="678180"/>
                    </a:cubicBezTo>
                    <a:cubicBezTo>
                      <a:pt x="186480" y="669204"/>
                      <a:pt x="193180" y="654678"/>
                      <a:pt x="205740" y="647700"/>
                    </a:cubicBezTo>
                    <a:cubicBezTo>
                      <a:pt x="217062" y="641410"/>
                      <a:pt x="231140" y="642620"/>
                      <a:pt x="243840" y="640080"/>
                    </a:cubicBezTo>
                    <a:cubicBezTo>
                      <a:pt x="251460" y="632460"/>
                      <a:pt x="257344" y="622567"/>
                      <a:pt x="266700" y="617220"/>
                    </a:cubicBezTo>
                    <a:cubicBezTo>
                      <a:pt x="319691" y="586939"/>
                      <a:pt x="279455" y="636187"/>
                      <a:pt x="312420" y="586740"/>
                    </a:cubicBezTo>
                    <a:cubicBezTo>
                      <a:pt x="322580" y="591820"/>
                      <a:pt x="331597" y="603110"/>
                      <a:pt x="342900" y="601980"/>
                    </a:cubicBezTo>
                    <a:cubicBezTo>
                      <a:pt x="384583" y="597812"/>
                      <a:pt x="464820" y="571500"/>
                      <a:pt x="464820" y="571500"/>
                    </a:cubicBezTo>
                    <a:cubicBezTo>
                      <a:pt x="472440" y="566420"/>
                      <a:pt x="494156" y="562736"/>
                      <a:pt x="487680" y="556260"/>
                    </a:cubicBezTo>
                    <a:cubicBezTo>
                      <a:pt x="480275" y="548855"/>
                      <a:pt x="467042" y="560301"/>
                      <a:pt x="457200" y="563880"/>
                    </a:cubicBezTo>
                    <a:cubicBezTo>
                      <a:pt x="439021" y="570491"/>
                      <a:pt x="421915" y="579796"/>
                      <a:pt x="403860" y="586740"/>
                    </a:cubicBezTo>
                    <a:cubicBezTo>
                      <a:pt x="388866" y="592507"/>
                      <a:pt x="373268" y="596577"/>
                      <a:pt x="358140" y="601980"/>
                    </a:cubicBezTo>
                    <a:cubicBezTo>
                      <a:pt x="337703" y="609279"/>
                      <a:pt x="317617" y="617541"/>
                      <a:pt x="297180" y="624840"/>
                    </a:cubicBezTo>
                    <a:cubicBezTo>
                      <a:pt x="255005" y="639903"/>
                      <a:pt x="242633" y="642602"/>
                      <a:pt x="198120" y="655320"/>
                    </a:cubicBezTo>
                    <a:cubicBezTo>
                      <a:pt x="185420" y="662940"/>
                      <a:pt x="174831" y="678180"/>
                      <a:pt x="160020" y="678180"/>
                    </a:cubicBezTo>
                    <a:cubicBezTo>
                      <a:pt x="147320" y="678180"/>
                      <a:pt x="179933" y="662365"/>
                      <a:pt x="190500" y="655320"/>
                    </a:cubicBezTo>
                    <a:cubicBezTo>
                      <a:pt x="239376" y="622736"/>
                      <a:pt x="239990" y="632492"/>
                      <a:pt x="297180" y="586740"/>
                    </a:cubicBezTo>
                    <a:cubicBezTo>
                      <a:pt x="337982" y="554098"/>
                      <a:pt x="434923" y="472246"/>
                      <a:pt x="480060" y="457200"/>
                    </a:cubicBezTo>
                    <a:cubicBezTo>
                      <a:pt x="538756" y="437635"/>
                      <a:pt x="510865" y="447926"/>
                      <a:pt x="563880" y="426720"/>
                    </a:cubicBezTo>
                    <a:cubicBezTo>
                      <a:pt x="558800" y="434340"/>
                      <a:pt x="554600" y="442627"/>
                      <a:pt x="548640" y="449580"/>
                    </a:cubicBezTo>
                    <a:cubicBezTo>
                      <a:pt x="533356" y="467411"/>
                      <a:pt x="508285" y="490557"/>
                      <a:pt x="487680" y="502920"/>
                    </a:cubicBezTo>
                    <a:cubicBezTo>
                      <a:pt x="473069" y="511686"/>
                      <a:pt x="456335" y="516632"/>
                      <a:pt x="441960" y="525780"/>
                    </a:cubicBezTo>
                    <a:cubicBezTo>
                      <a:pt x="428239" y="534512"/>
                      <a:pt x="416871" y="546502"/>
                      <a:pt x="403860" y="556260"/>
                    </a:cubicBezTo>
                    <a:cubicBezTo>
                      <a:pt x="396534" y="561755"/>
                      <a:pt x="372194" y="574016"/>
                      <a:pt x="381000" y="571500"/>
                    </a:cubicBezTo>
                    <a:cubicBezTo>
                      <a:pt x="558469" y="520795"/>
                      <a:pt x="381124" y="553699"/>
                      <a:pt x="502920" y="533400"/>
                    </a:cubicBezTo>
                    <a:cubicBezTo>
                      <a:pt x="525780" y="523240"/>
                      <a:pt x="548831" y="513499"/>
                      <a:pt x="571500" y="502920"/>
                    </a:cubicBezTo>
                    <a:cubicBezTo>
                      <a:pt x="586940" y="495715"/>
                      <a:pt x="601780" y="487265"/>
                      <a:pt x="617220" y="480060"/>
                    </a:cubicBezTo>
                    <a:cubicBezTo>
                      <a:pt x="639889" y="469481"/>
                      <a:pt x="663131" y="460159"/>
                      <a:pt x="685800" y="449580"/>
                    </a:cubicBezTo>
                    <a:cubicBezTo>
                      <a:pt x="701240" y="442375"/>
                      <a:pt x="716625" y="434995"/>
                      <a:pt x="731520" y="426720"/>
                    </a:cubicBezTo>
                    <a:cubicBezTo>
                      <a:pt x="739526" y="422272"/>
                      <a:pt x="754380" y="420638"/>
                      <a:pt x="754380" y="411480"/>
                    </a:cubicBezTo>
                    <a:cubicBezTo>
                      <a:pt x="754380" y="403448"/>
                      <a:pt x="738788" y="415680"/>
                      <a:pt x="731520" y="419100"/>
                    </a:cubicBezTo>
                    <a:cubicBezTo>
                      <a:pt x="695547" y="436029"/>
                      <a:pt x="661171" y="456293"/>
                      <a:pt x="624840" y="472440"/>
                    </a:cubicBezTo>
                    <a:cubicBezTo>
                      <a:pt x="579120" y="492760"/>
                      <a:pt x="532430" y="511025"/>
                      <a:pt x="487680" y="533400"/>
                    </a:cubicBezTo>
                    <a:cubicBezTo>
                      <a:pt x="472440" y="541020"/>
                      <a:pt x="457621" y="549548"/>
                      <a:pt x="441960" y="556260"/>
                    </a:cubicBezTo>
                    <a:cubicBezTo>
                      <a:pt x="392424" y="577490"/>
                      <a:pt x="349701" y="586945"/>
                      <a:pt x="411480" y="571500"/>
                    </a:cubicBezTo>
                    <a:cubicBezTo>
                      <a:pt x="451730" y="537958"/>
                      <a:pt x="514422" y="483415"/>
                      <a:pt x="556260" y="464820"/>
                    </a:cubicBezTo>
                    <a:cubicBezTo>
                      <a:pt x="579120" y="454660"/>
                      <a:pt x="602465" y="445528"/>
                      <a:pt x="624840" y="434340"/>
                    </a:cubicBezTo>
                    <a:cubicBezTo>
                      <a:pt x="720607" y="386457"/>
                      <a:pt x="659542" y="401886"/>
                      <a:pt x="739140" y="388620"/>
                    </a:cubicBezTo>
                    <a:cubicBezTo>
                      <a:pt x="756920" y="391160"/>
                      <a:pt x="778682" y="384742"/>
                      <a:pt x="792480" y="396240"/>
                    </a:cubicBezTo>
                    <a:cubicBezTo>
                      <a:pt x="800525" y="402944"/>
                      <a:pt x="790411" y="417839"/>
                      <a:pt x="784860" y="426720"/>
                    </a:cubicBezTo>
                    <a:cubicBezTo>
                      <a:pt x="777245" y="438904"/>
                      <a:pt x="765060" y="447588"/>
                      <a:pt x="754380" y="457200"/>
                    </a:cubicBezTo>
                    <a:cubicBezTo>
                      <a:pt x="739635" y="470471"/>
                      <a:pt x="723197" y="481801"/>
                      <a:pt x="708660" y="495300"/>
                    </a:cubicBezTo>
                    <a:cubicBezTo>
                      <a:pt x="687602" y="514854"/>
                      <a:pt x="670140" y="538308"/>
                      <a:pt x="647700" y="556260"/>
                    </a:cubicBezTo>
                    <a:cubicBezTo>
                      <a:pt x="601185" y="593472"/>
                      <a:pt x="621100" y="575240"/>
                      <a:pt x="586740" y="609600"/>
                    </a:cubicBezTo>
                    <a:cubicBezTo>
                      <a:pt x="594360" y="612140"/>
                      <a:pt x="601907" y="619528"/>
                      <a:pt x="609600" y="617220"/>
                    </a:cubicBezTo>
                    <a:cubicBezTo>
                      <a:pt x="784397" y="564781"/>
                      <a:pt x="691833" y="590183"/>
                      <a:pt x="784860" y="525780"/>
                    </a:cubicBezTo>
                    <a:cubicBezTo>
                      <a:pt x="801697" y="514124"/>
                      <a:pt x="821639" y="507345"/>
                      <a:pt x="838200" y="495300"/>
                    </a:cubicBezTo>
                    <a:cubicBezTo>
                      <a:pt x="899393" y="450796"/>
                      <a:pt x="841055" y="474028"/>
                      <a:pt x="891540" y="457200"/>
                    </a:cubicBezTo>
                    <a:lnTo>
                      <a:pt x="830580" y="502920"/>
                    </a:lnTo>
                    <a:cubicBezTo>
                      <a:pt x="783241" y="537635"/>
                      <a:pt x="773920" y="540574"/>
                      <a:pt x="731520" y="579120"/>
                    </a:cubicBezTo>
                    <a:cubicBezTo>
                      <a:pt x="680828" y="625204"/>
                      <a:pt x="713550" y="610510"/>
                      <a:pt x="670560" y="624840"/>
                    </a:cubicBezTo>
                    <a:cubicBezTo>
                      <a:pt x="685800" y="627380"/>
                      <a:pt x="700830" y="632460"/>
                      <a:pt x="716280" y="632460"/>
                    </a:cubicBezTo>
                    <a:cubicBezTo>
                      <a:pt x="741737" y="632460"/>
                      <a:pt x="818668" y="614483"/>
                      <a:pt x="838200" y="609600"/>
                    </a:cubicBezTo>
                    <a:cubicBezTo>
                      <a:pt x="856139" y="605115"/>
                      <a:pt x="874544" y="601644"/>
                      <a:pt x="891540" y="594360"/>
                    </a:cubicBezTo>
                    <a:cubicBezTo>
                      <a:pt x="1020286" y="539183"/>
                      <a:pt x="866487" y="583478"/>
                      <a:pt x="1005840" y="548640"/>
                    </a:cubicBezTo>
                    <a:cubicBezTo>
                      <a:pt x="1013460" y="551180"/>
                      <a:pt x="1033927" y="550162"/>
                      <a:pt x="1028700" y="556260"/>
                    </a:cubicBezTo>
                    <a:cubicBezTo>
                      <a:pt x="1000887" y="588708"/>
                      <a:pt x="959667" y="602161"/>
                      <a:pt x="922020" y="617220"/>
                    </a:cubicBezTo>
                    <a:cubicBezTo>
                      <a:pt x="914400" y="624840"/>
                      <a:pt x="908516" y="634733"/>
                      <a:pt x="899160" y="640080"/>
                    </a:cubicBezTo>
                    <a:cubicBezTo>
                      <a:pt x="890067" y="645276"/>
                      <a:pt x="876562" y="640804"/>
                      <a:pt x="868680" y="647700"/>
                    </a:cubicBezTo>
                    <a:cubicBezTo>
                      <a:pt x="854896" y="659761"/>
                      <a:pt x="819947" y="694941"/>
                      <a:pt x="838200" y="693420"/>
                    </a:cubicBezTo>
                    <a:lnTo>
                      <a:pt x="929640" y="685800"/>
                    </a:lnTo>
                    <a:cubicBezTo>
                      <a:pt x="977265" y="654050"/>
                      <a:pt x="940435" y="674370"/>
                      <a:pt x="937260" y="693420"/>
                    </a:cubicBezTo>
                    <a:cubicBezTo>
                      <a:pt x="935940" y="701343"/>
                      <a:pt x="942340" y="708660"/>
                      <a:pt x="944880" y="716280"/>
                    </a:cubicBezTo>
                    <a:cubicBezTo>
                      <a:pt x="1008380" y="713740"/>
                      <a:pt x="1104408" y="764152"/>
                      <a:pt x="1135380" y="708660"/>
                    </a:cubicBezTo>
                    <a:cubicBezTo>
                      <a:pt x="1187387" y="615481"/>
                      <a:pt x="1132297" y="495234"/>
                      <a:pt x="1127760" y="388620"/>
                    </a:cubicBezTo>
                    <a:cubicBezTo>
                      <a:pt x="1127696" y="387117"/>
                      <a:pt x="1118573" y="335226"/>
                      <a:pt x="1112520" y="327660"/>
                    </a:cubicBezTo>
                    <a:cubicBezTo>
                      <a:pt x="1106799" y="320509"/>
                      <a:pt x="1097280" y="317500"/>
                      <a:pt x="1089660" y="312420"/>
                    </a:cubicBezTo>
                    <a:cubicBezTo>
                      <a:pt x="1079500" y="297180"/>
                      <a:pt x="1072132" y="279652"/>
                      <a:pt x="1059180" y="266700"/>
                    </a:cubicBezTo>
                    <a:cubicBezTo>
                      <a:pt x="1043940" y="251460"/>
                      <a:pt x="1025415" y="238913"/>
                      <a:pt x="1013460" y="220980"/>
                    </a:cubicBezTo>
                    <a:lnTo>
                      <a:pt x="982980" y="175260"/>
                    </a:lnTo>
                    <a:cubicBezTo>
                      <a:pt x="977900" y="167640"/>
                      <a:pt x="975360" y="157480"/>
                      <a:pt x="967740" y="152400"/>
                    </a:cubicBezTo>
                    <a:cubicBezTo>
                      <a:pt x="952500" y="142240"/>
                      <a:pt x="934972" y="134872"/>
                      <a:pt x="922020" y="121920"/>
                    </a:cubicBezTo>
                    <a:cubicBezTo>
                      <a:pt x="893480" y="93380"/>
                      <a:pt x="909383" y="102468"/>
                      <a:pt x="876300" y="91440"/>
                    </a:cubicBezTo>
                    <a:cubicBezTo>
                      <a:pt x="871220" y="83820"/>
                      <a:pt x="865156" y="76771"/>
                      <a:pt x="861060" y="68580"/>
                    </a:cubicBezTo>
                    <a:cubicBezTo>
                      <a:pt x="857468" y="61396"/>
                      <a:pt x="861363" y="47040"/>
                      <a:pt x="853440" y="45720"/>
                    </a:cubicBezTo>
                    <a:cubicBezTo>
                      <a:pt x="839948" y="43471"/>
                      <a:pt x="827574" y="54843"/>
                      <a:pt x="815340" y="60960"/>
                    </a:cubicBezTo>
                    <a:cubicBezTo>
                      <a:pt x="802093" y="67584"/>
                      <a:pt x="777240" y="83820"/>
                      <a:pt x="777240" y="83820"/>
                    </a:cubicBezTo>
                    <a:cubicBezTo>
                      <a:pt x="784860" y="78740"/>
                      <a:pt x="791909" y="72676"/>
                      <a:pt x="800100" y="68580"/>
                    </a:cubicBezTo>
                    <a:cubicBezTo>
                      <a:pt x="807284" y="64988"/>
                      <a:pt x="822960" y="52928"/>
                      <a:pt x="822960" y="60960"/>
                    </a:cubicBezTo>
                    <a:cubicBezTo>
                      <a:pt x="822960" y="68753"/>
                      <a:pt x="771197" y="105694"/>
                      <a:pt x="769620" y="106680"/>
                    </a:cubicBezTo>
                    <a:cubicBezTo>
                      <a:pt x="759987" y="112700"/>
                      <a:pt x="731108" y="129952"/>
                      <a:pt x="739140" y="121920"/>
                    </a:cubicBezTo>
                    <a:cubicBezTo>
                      <a:pt x="752092" y="108968"/>
                      <a:pt x="770684" y="103039"/>
                      <a:pt x="784860" y="91440"/>
                    </a:cubicBezTo>
                    <a:cubicBezTo>
                      <a:pt x="875768" y="17061"/>
                      <a:pt x="838643" y="42885"/>
                      <a:pt x="891540" y="7620"/>
                    </a:cubicBezTo>
                    <a:cubicBezTo>
                      <a:pt x="882887" y="20600"/>
                      <a:pt x="862892" y="51508"/>
                      <a:pt x="853440" y="60960"/>
                    </a:cubicBezTo>
                    <a:cubicBezTo>
                      <a:pt x="846964" y="67436"/>
                      <a:pt x="838200" y="71120"/>
                      <a:pt x="830580" y="76200"/>
                    </a:cubicBezTo>
                    <a:cubicBezTo>
                      <a:pt x="825500" y="83820"/>
                      <a:pt x="815340" y="108218"/>
                      <a:pt x="815340" y="99060"/>
                    </a:cubicBezTo>
                    <a:cubicBezTo>
                      <a:pt x="815340" y="87701"/>
                      <a:pt x="823606" y="77546"/>
                      <a:pt x="830580" y="68580"/>
                    </a:cubicBezTo>
                    <a:cubicBezTo>
                      <a:pt x="851004" y="42321"/>
                      <a:pt x="881076" y="20563"/>
                      <a:pt x="906780" y="0"/>
                    </a:cubicBezTo>
                    <a:cubicBezTo>
                      <a:pt x="911860" y="7620"/>
                      <a:pt x="921009" y="13758"/>
                      <a:pt x="922020" y="22860"/>
                    </a:cubicBezTo>
                    <a:cubicBezTo>
                      <a:pt x="922368" y="25991"/>
                      <a:pt x="911579" y="89461"/>
                      <a:pt x="906780" y="99060"/>
                    </a:cubicBezTo>
                    <a:cubicBezTo>
                      <a:pt x="901100" y="110419"/>
                      <a:pt x="873353" y="122495"/>
                      <a:pt x="883920" y="129540"/>
                    </a:cubicBezTo>
                    <a:cubicBezTo>
                      <a:pt x="897286" y="138451"/>
                      <a:pt x="914400" y="119380"/>
                      <a:pt x="929640" y="114300"/>
                    </a:cubicBezTo>
                    <a:cubicBezTo>
                      <a:pt x="939800" y="106680"/>
                      <a:pt x="947420" y="91440"/>
                      <a:pt x="960120" y="91440"/>
                    </a:cubicBezTo>
                    <a:cubicBezTo>
                      <a:pt x="968152" y="91440"/>
                      <a:pt x="959708" y="114300"/>
                      <a:pt x="967740" y="114300"/>
                    </a:cubicBezTo>
                    <a:cubicBezTo>
                      <a:pt x="975772" y="114300"/>
                      <a:pt x="970342" y="97712"/>
                      <a:pt x="975360" y="91440"/>
                    </a:cubicBezTo>
                    <a:cubicBezTo>
                      <a:pt x="981081" y="84289"/>
                      <a:pt x="998220" y="67042"/>
                      <a:pt x="998220" y="76200"/>
                    </a:cubicBezTo>
                    <a:lnTo>
                      <a:pt x="975360" y="99060"/>
                    </a:lnTo>
                    <a:cubicBezTo>
                      <a:pt x="993750" y="126646"/>
                      <a:pt x="986504" y="113729"/>
                      <a:pt x="998220" y="137160"/>
                    </a:cubicBezTo>
                  </a:path>
                </a:pathLst>
              </a:custGeom>
              <a:noFill/>
              <a:ln w="12700" cap="flat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4478953" y="3611880"/>
                <a:ext cx="1380826" cy="807719"/>
              </a:xfrm>
              <a:custGeom>
                <a:avLst/>
                <a:gdLst/>
                <a:ahLst/>
                <a:cxnLst/>
                <a:rect l="0" t="0" r="0" b="0"/>
                <a:pathLst>
                  <a:path w="1380827" h="807720" extrusionOk="0">
                    <a:moveTo>
                      <a:pt x="47327" y="22860"/>
                    </a:moveTo>
                    <a:cubicBezTo>
                      <a:pt x="107475" y="46919"/>
                      <a:pt x="88518" y="41327"/>
                      <a:pt x="176867" y="60960"/>
                    </a:cubicBezTo>
                    <a:cubicBezTo>
                      <a:pt x="202171" y="66583"/>
                      <a:pt x="251620" y="72149"/>
                      <a:pt x="275927" y="76200"/>
                    </a:cubicBezTo>
                    <a:cubicBezTo>
                      <a:pt x="322227" y="83917"/>
                      <a:pt x="366722" y="99359"/>
                      <a:pt x="413087" y="106680"/>
                    </a:cubicBezTo>
                    <a:cubicBezTo>
                      <a:pt x="448568" y="112282"/>
                      <a:pt x="484918" y="113208"/>
                      <a:pt x="519767" y="121920"/>
                    </a:cubicBezTo>
                    <a:cubicBezTo>
                      <a:pt x="639418" y="151833"/>
                      <a:pt x="524603" y="119691"/>
                      <a:pt x="634067" y="160020"/>
                    </a:cubicBezTo>
                    <a:cubicBezTo>
                      <a:pt x="664215" y="171127"/>
                      <a:pt x="696770" y="176132"/>
                      <a:pt x="725507" y="190500"/>
                    </a:cubicBezTo>
                    <a:cubicBezTo>
                      <a:pt x="767571" y="211532"/>
                      <a:pt x="744848" y="203512"/>
                      <a:pt x="794087" y="213360"/>
                    </a:cubicBezTo>
                    <a:cubicBezTo>
                      <a:pt x="804247" y="218440"/>
                      <a:pt x="820975" y="217824"/>
                      <a:pt x="824567" y="228600"/>
                    </a:cubicBezTo>
                    <a:cubicBezTo>
                      <a:pt x="827107" y="236220"/>
                      <a:pt x="809739" y="236220"/>
                      <a:pt x="801707" y="236220"/>
                    </a:cubicBezTo>
                    <a:cubicBezTo>
                      <a:pt x="788755" y="236220"/>
                      <a:pt x="776350" y="230917"/>
                      <a:pt x="763607" y="228600"/>
                    </a:cubicBezTo>
                    <a:cubicBezTo>
                      <a:pt x="748406" y="225836"/>
                      <a:pt x="733073" y="223827"/>
                      <a:pt x="717887" y="220980"/>
                    </a:cubicBezTo>
                    <a:cubicBezTo>
                      <a:pt x="612077" y="201141"/>
                      <a:pt x="674787" y="213551"/>
                      <a:pt x="588347" y="190500"/>
                    </a:cubicBezTo>
                    <a:cubicBezTo>
                      <a:pt x="568109" y="185103"/>
                      <a:pt x="547258" y="181884"/>
                      <a:pt x="527387" y="175260"/>
                    </a:cubicBezTo>
                    <a:cubicBezTo>
                      <a:pt x="501434" y="166609"/>
                      <a:pt x="477390" y="152641"/>
                      <a:pt x="451187" y="144780"/>
                    </a:cubicBezTo>
                    <a:cubicBezTo>
                      <a:pt x="426376" y="137337"/>
                      <a:pt x="400201" y="135473"/>
                      <a:pt x="374987" y="129540"/>
                    </a:cubicBezTo>
                    <a:cubicBezTo>
                      <a:pt x="291883" y="109986"/>
                      <a:pt x="351104" y="121579"/>
                      <a:pt x="283547" y="99060"/>
                    </a:cubicBezTo>
                    <a:cubicBezTo>
                      <a:pt x="273612" y="95748"/>
                      <a:pt x="242594" y="91440"/>
                      <a:pt x="253067" y="91440"/>
                    </a:cubicBezTo>
                    <a:cubicBezTo>
                      <a:pt x="291252" y="91440"/>
                      <a:pt x="329267" y="96520"/>
                      <a:pt x="367367" y="99060"/>
                    </a:cubicBezTo>
                    <a:cubicBezTo>
                      <a:pt x="374987" y="101600"/>
                      <a:pt x="382504" y="104473"/>
                      <a:pt x="390227" y="106680"/>
                    </a:cubicBezTo>
                    <a:cubicBezTo>
                      <a:pt x="415336" y="113854"/>
                      <a:pt x="432618" y="116682"/>
                      <a:pt x="458807" y="121920"/>
                    </a:cubicBezTo>
                    <a:cubicBezTo>
                      <a:pt x="448647" y="114300"/>
                      <a:pt x="439429" y="105228"/>
                      <a:pt x="428327" y="99060"/>
                    </a:cubicBezTo>
                    <a:cubicBezTo>
                      <a:pt x="414660" y="91467"/>
                      <a:pt x="384477" y="81903"/>
                      <a:pt x="367367" y="76200"/>
                    </a:cubicBezTo>
                    <a:cubicBezTo>
                      <a:pt x="374987" y="73660"/>
                      <a:pt x="382250" y="69518"/>
                      <a:pt x="390227" y="68580"/>
                    </a:cubicBezTo>
                    <a:cubicBezTo>
                      <a:pt x="492629" y="56533"/>
                      <a:pt x="535819" y="70688"/>
                      <a:pt x="466427" y="53340"/>
                    </a:cubicBezTo>
                    <a:cubicBezTo>
                      <a:pt x="532467" y="50800"/>
                      <a:pt x="598862" y="53018"/>
                      <a:pt x="664547" y="45720"/>
                    </a:cubicBezTo>
                    <a:cubicBezTo>
                      <a:pt x="684900" y="43459"/>
                      <a:pt x="624054" y="38782"/>
                      <a:pt x="603587" y="38100"/>
                    </a:cubicBezTo>
                    <a:cubicBezTo>
                      <a:pt x="471556" y="33699"/>
                      <a:pt x="339427" y="33020"/>
                      <a:pt x="207347" y="30480"/>
                    </a:cubicBezTo>
                    <a:cubicBezTo>
                      <a:pt x="197187" y="27940"/>
                      <a:pt x="187234" y="24341"/>
                      <a:pt x="176867" y="22860"/>
                    </a:cubicBezTo>
                    <a:cubicBezTo>
                      <a:pt x="151597" y="19250"/>
                      <a:pt x="75140" y="15240"/>
                      <a:pt x="100667" y="15240"/>
                    </a:cubicBezTo>
                    <a:cubicBezTo>
                      <a:pt x="156605" y="15240"/>
                      <a:pt x="212427" y="20320"/>
                      <a:pt x="268307" y="22860"/>
                    </a:cubicBezTo>
                    <a:cubicBezTo>
                      <a:pt x="286087" y="20320"/>
                      <a:pt x="339608" y="15240"/>
                      <a:pt x="321647" y="15240"/>
                    </a:cubicBezTo>
                    <a:cubicBezTo>
                      <a:pt x="275856" y="15240"/>
                      <a:pt x="229139" y="12712"/>
                      <a:pt x="184487" y="22860"/>
                    </a:cubicBezTo>
                    <a:cubicBezTo>
                      <a:pt x="170476" y="26044"/>
                      <a:pt x="164167" y="43180"/>
                      <a:pt x="154007" y="53340"/>
                    </a:cubicBezTo>
                    <a:cubicBezTo>
                      <a:pt x="156547" y="66040"/>
                      <a:pt x="155201" y="80195"/>
                      <a:pt x="161627" y="91440"/>
                    </a:cubicBezTo>
                    <a:cubicBezTo>
                      <a:pt x="168578" y="103605"/>
                      <a:pt x="195613" y="110389"/>
                      <a:pt x="207347" y="114300"/>
                    </a:cubicBezTo>
                    <a:cubicBezTo>
                      <a:pt x="220047" y="111760"/>
                      <a:pt x="251239" y="118264"/>
                      <a:pt x="245447" y="106680"/>
                    </a:cubicBezTo>
                    <a:cubicBezTo>
                      <a:pt x="238537" y="92861"/>
                      <a:pt x="207676" y="85812"/>
                      <a:pt x="199727" y="99060"/>
                    </a:cubicBezTo>
                    <a:cubicBezTo>
                      <a:pt x="190961" y="113671"/>
                      <a:pt x="213657" y="130269"/>
                      <a:pt x="222587" y="144780"/>
                    </a:cubicBezTo>
                    <a:cubicBezTo>
                      <a:pt x="244989" y="181183"/>
                      <a:pt x="261052" y="201496"/>
                      <a:pt x="291167" y="228600"/>
                    </a:cubicBezTo>
                    <a:cubicBezTo>
                      <a:pt x="305912" y="241871"/>
                      <a:pt x="322859" y="252672"/>
                      <a:pt x="336887" y="266700"/>
                    </a:cubicBezTo>
                    <a:cubicBezTo>
                      <a:pt x="371354" y="301167"/>
                      <a:pt x="330483" y="282345"/>
                      <a:pt x="374987" y="297180"/>
                    </a:cubicBezTo>
                    <a:cubicBezTo>
                      <a:pt x="364827" y="287020"/>
                      <a:pt x="355416" y="276051"/>
                      <a:pt x="344507" y="266700"/>
                    </a:cubicBezTo>
                    <a:cubicBezTo>
                      <a:pt x="337554" y="260740"/>
                      <a:pt x="328123" y="257936"/>
                      <a:pt x="321647" y="251460"/>
                    </a:cubicBezTo>
                    <a:cubicBezTo>
                      <a:pt x="315171" y="244984"/>
                      <a:pt x="312883" y="235076"/>
                      <a:pt x="306407" y="228600"/>
                    </a:cubicBezTo>
                    <a:cubicBezTo>
                      <a:pt x="281202" y="203395"/>
                      <a:pt x="266848" y="204646"/>
                      <a:pt x="237827" y="182880"/>
                    </a:cubicBezTo>
                    <a:cubicBezTo>
                      <a:pt x="229206" y="176414"/>
                      <a:pt x="223307" y="166844"/>
                      <a:pt x="214967" y="160020"/>
                    </a:cubicBezTo>
                    <a:cubicBezTo>
                      <a:pt x="195308" y="143936"/>
                      <a:pt x="129100" y="109319"/>
                      <a:pt x="154007" y="114300"/>
                    </a:cubicBezTo>
                    <a:lnTo>
                      <a:pt x="192107" y="121920"/>
                    </a:lnTo>
                    <a:cubicBezTo>
                      <a:pt x="202267" y="127000"/>
                      <a:pt x="212146" y="132685"/>
                      <a:pt x="222587" y="137160"/>
                    </a:cubicBezTo>
                    <a:cubicBezTo>
                      <a:pt x="229970" y="140324"/>
                      <a:pt x="238154" y="141414"/>
                      <a:pt x="245447" y="144780"/>
                    </a:cubicBezTo>
                    <a:cubicBezTo>
                      <a:pt x="271231" y="156680"/>
                      <a:pt x="295280" y="172333"/>
                      <a:pt x="321647" y="182880"/>
                    </a:cubicBezTo>
                    <a:cubicBezTo>
                      <a:pt x="334347" y="187960"/>
                      <a:pt x="348098" y="190951"/>
                      <a:pt x="359747" y="198120"/>
                    </a:cubicBezTo>
                    <a:cubicBezTo>
                      <a:pt x="381379" y="211432"/>
                      <a:pt x="400574" y="228353"/>
                      <a:pt x="420707" y="243840"/>
                    </a:cubicBezTo>
                    <a:cubicBezTo>
                      <a:pt x="433598" y="253756"/>
                      <a:pt x="474236" y="279463"/>
                      <a:pt x="458807" y="274320"/>
                    </a:cubicBezTo>
                    <a:lnTo>
                      <a:pt x="435947" y="266700"/>
                    </a:lnTo>
                    <a:cubicBezTo>
                      <a:pt x="420696" y="251449"/>
                      <a:pt x="402158" y="230755"/>
                      <a:pt x="382607" y="220980"/>
                    </a:cubicBezTo>
                    <a:cubicBezTo>
                      <a:pt x="368239" y="213796"/>
                      <a:pt x="351881" y="211507"/>
                      <a:pt x="336887" y="205740"/>
                    </a:cubicBezTo>
                    <a:cubicBezTo>
                      <a:pt x="318832" y="198796"/>
                      <a:pt x="301012" y="191197"/>
                      <a:pt x="283547" y="182880"/>
                    </a:cubicBezTo>
                    <a:cubicBezTo>
                      <a:pt x="247652" y="165787"/>
                      <a:pt x="213410" y="145201"/>
                      <a:pt x="176867" y="129540"/>
                    </a:cubicBezTo>
                    <a:cubicBezTo>
                      <a:pt x="159087" y="121920"/>
                      <a:pt x="141091" y="114786"/>
                      <a:pt x="123527" y="106680"/>
                    </a:cubicBezTo>
                    <a:cubicBezTo>
                      <a:pt x="108056" y="99540"/>
                      <a:pt x="93377" y="90740"/>
                      <a:pt x="77807" y="83820"/>
                    </a:cubicBezTo>
                    <a:cubicBezTo>
                      <a:pt x="70467" y="80558"/>
                      <a:pt x="49267" y="70520"/>
                      <a:pt x="54947" y="76200"/>
                    </a:cubicBezTo>
                    <a:cubicBezTo>
                      <a:pt x="65420" y="86673"/>
                      <a:pt x="80914" y="90567"/>
                      <a:pt x="93047" y="99060"/>
                    </a:cubicBezTo>
                    <a:cubicBezTo>
                      <a:pt x="106371" y="108387"/>
                      <a:pt x="117426" y="120808"/>
                      <a:pt x="131147" y="129540"/>
                    </a:cubicBezTo>
                    <a:cubicBezTo>
                      <a:pt x="162296" y="149362"/>
                      <a:pt x="204194" y="162648"/>
                      <a:pt x="237827" y="175260"/>
                    </a:cubicBezTo>
                    <a:cubicBezTo>
                      <a:pt x="258147" y="193040"/>
                      <a:pt x="276537" y="213303"/>
                      <a:pt x="298787" y="228600"/>
                    </a:cubicBezTo>
                    <a:cubicBezTo>
                      <a:pt x="321827" y="244440"/>
                      <a:pt x="375168" y="267328"/>
                      <a:pt x="405467" y="274320"/>
                    </a:cubicBezTo>
                    <a:cubicBezTo>
                      <a:pt x="422968" y="278359"/>
                      <a:pt x="441055" y="279209"/>
                      <a:pt x="458807" y="281940"/>
                    </a:cubicBezTo>
                    <a:cubicBezTo>
                      <a:pt x="474078" y="284289"/>
                      <a:pt x="489445" y="286208"/>
                      <a:pt x="504527" y="289560"/>
                    </a:cubicBezTo>
                    <a:cubicBezTo>
                      <a:pt x="512368" y="291302"/>
                      <a:pt x="519767" y="294640"/>
                      <a:pt x="527387" y="297180"/>
                    </a:cubicBezTo>
                    <a:lnTo>
                      <a:pt x="474047" y="243840"/>
                    </a:lnTo>
                    <a:cubicBezTo>
                      <a:pt x="466427" y="236220"/>
                      <a:pt x="461193" y="224982"/>
                      <a:pt x="451187" y="220980"/>
                    </a:cubicBezTo>
                    <a:lnTo>
                      <a:pt x="413087" y="205740"/>
                    </a:lnTo>
                    <a:cubicBezTo>
                      <a:pt x="397847" y="193040"/>
                      <a:pt x="384104" y="178291"/>
                      <a:pt x="367367" y="167640"/>
                    </a:cubicBezTo>
                    <a:cubicBezTo>
                      <a:pt x="355827" y="160296"/>
                      <a:pt x="340398" y="160350"/>
                      <a:pt x="329267" y="152400"/>
                    </a:cubicBezTo>
                    <a:cubicBezTo>
                      <a:pt x="321815" y="147077"/>
                      <a:pt x="321479" y="134863"/>
                      <a:pt x="314027" y="129540"/>
                    </a:cubicBezTo>
                    <a:cubicBezTo>
                      <a:pt x="306054" y="123845"/>
                      <a:pt x="266833" y="111269"/>
                      <a:pt x="253067" y="106680"/>
                    </a:cubicBezTo>
                    <a:lnTo>
                      <a:pt x="298787" y="152400"/>
                    </a:lnTo>
                    <a:cubicBezTo>
                      <a:pt x="306407" y="160020"/>
                      <a:pt x="315181" y="166639"/>
                      <a:pt x="321647" y="175260"/>
                    </a:cubicBezTo>
                    <a:cubicBezTo>
                      <a:pt x="365454" y="233669"/>
                      <a:pt x="322798" y="183839"/>
                      <a:pt x="367367" y="220980"/>
                    </a:cubicBezTo>
                    <a:cubicBezTo>
                      <a:pt x="405420" y="252691"/>
                      <a:pt x="372913" y="238069"/>
                      <a:pt x="413087" y="251460"/>
                    </a:cubicBezTo>
                    <a:cubicBezTo>
                      <a:pt x="394548" y="232921"/>
                      <a:pt x="369174" y="203955"/>
                      <a:pt x="344507" y="190500"/>
                    </a:cubicBezTo>
                    <a:cubicBezTo>
                      <a:pt x="288947" y="160195"/>
                      <a:pt x="290386" y="176579"/>
                      <a:pt x="237827" y="137160"/>
                    </a:cubicBezTo>
                    <a:cubicBezTo>
                      <a:pt x="158461" y="77636"/>
                      <a:pt x="248003" y="111129"/>
                      <a:pt x="138767" y="83820"/>
                    </a:cubicBezTo>
                    <a:cubicBezTo>
                      <a:pt x="72964" y="36818"/>
                      <a:pt x="104249" y="50161"/>
                      <a:pt x="32087" y="30480"/>
                    </a:cubicBezTo>
                    <a:cubicBezTo>
                      <a:pt x="21983" y="27724"/>
                      <a:pt x="-7107" y="17051"/>
                      <a:pt x="1607" y="22860"/>
                    </a:cubicBezTo>
                    <a:cubicBezTo>
                      <a:pt x="81912" y="76397"/>
                      <a:pt x="55355" y="45924"/>
                      <a:pt x="115907" y="76200"/>
                    </a:cubicBezTo>
                    <a:cubicBezTo>
                      <a:pt x="124098" y="80296"/>
                      <a:pt x="130079" y="88544"/>
                      <a:pt x="138767" y="91440"/>
                    </a:cubicBezTo>
                    <a:cubicBezTo>
                      <a:pt x="153424" y="96326"/>
                      <a:pt x="169247" y="96520"/>
                      <a:pt x="184487" y="99060"/>
                    </a:cubicBezTo>
                    <a:cubicBezTo>
                      <a:pt x="174327" y="91440"/>
                      <a:pt x="165366" y="81880"/>
                      <a:pt x="154007" y="76200"/>
                    </a:cubicBezTo>
                    <a:cubicBezTo>
                      <a:pt x="139639" y="69016"/>
                      <a:pt x="108287" y="60960"/>
                      <a:pt x="108287" y="60960"/>
                    </a:cubicBezTo>
                    <a:cubicBezTo>
                      <a:pt x="82058" y="21617"/>
                      <a:pt x="107408" y="47967"/>
                      <a:pt x="54947" y="30480"/>
                    </a:cubicBezTo>
                    <a:cubicBezTo>
                      <a:pt x="44171" y="26888"/>
                      <a:pt x="24467" y="26599"/>
                      <a:pt x="24467" y="15240"/>
                    </a:cubicBezTo>
                    <a:cubicBezTo>
                      <a:pt x="24467" y="4767"/>
                      <a:pt x="45321" y="18735"/>
                      <a:pt x="54947" y="22860"/>
                    </a:cubicBezTo>
                    <a:cubicBezTo>
                      <a:pt x="81049" y="34047"/>
                      <a:pt x="105045" y="49773"/>
                      <a:pt x="131147" y="60960"/>
                    </a:cubicBezTo>
                    <a:cubicBezTo>
                      <a:pt x="148927" y="68580"/>
                      <a:pt x="166526" y="76636"/>
                      <a:pt x="184487" y="83820"/>
                    </a:cubicBezTo>
                    <a:cubicBezTo>
                      <a:pt x="204637" y="91880"/>
                      <a:pt x="225781" y="97503"/>
                      <a:pt x="245447" y="106680"/>
                    </a:cubicBezTo>
                    <a:cubicBezTo>
                      <a:pt x="264004" y="115340"/>
                      <a:pt x="280194" y="128578"/>
                      <a:pt x="298787" y="137160"/>
                    </a:cubicBezTo>
                    <a:cubicBezTo>
                      <a:pt x="317868" y="145966"/>
                      <a:pt x="379918" y="162123"/>
                      <a:pt x="397847" y="167640"/>
                    </a:cubicBezTo>
                    <a:cubicBezTo>
                      <a:pt x="428582" y="177097"/>
                      <a:pt x="456230" y="190500"/>
                      <a:pt x="489287" y="190500"/>
                    </a:cubicBezTo>
                    <a:cubicBezTo>
                      <a:pt x="497319" y="190500"/>
                      <a:pt x="473948" y="185700"/>
                      <a:pt x="466427" y="182880"/>
                    </a:cubicBezTo>
                    <a:cubicBezTo>
                      <a:pt x="453620" y="178077"/>
                      <a:pt x="441400" y="171663"/>
                      <a:pt x="428327" y="167640"/>
                    </a:cubicBezTo>
                    <a:cubicBezTo>
                      <a:pt x="408308" y="161480"/>
                      <a:pt x="387238" y="159024"/>
                      <a:pt x="367367" y="152400"/>
                    </a:cubicBezTo>
                    <a:cubicBezTo>
                      <a:pt x="359747" y="149860"/>
                      <a:pt x="352230" y="146987"/>
                      <a:pt x="344507" y="144780"/>
                    </a:cubicBezTo>
                    <a:cubicBezTo>
                      <a:pt x="334437" y="141903"/>
                      <a:pt x="314027" y="126687"/>
                      <a:pt x="314027" y="137160"/>
                    </a:cubicBezTo>
                    <a:cubicBezTo>
                      <a:pt x="314027" y="148519"/>
                      <a:pt x="334577" y="146883"/>
                      <a:pt x="344507" y="152400"/>
                    </a:cubicBezTo>
                    <a:cubicBezTo>
                      <a:pt x="357454" y="159593"/>
                      <a:pt x="370555" y="166652"/>
                      <a:pt x="382607" y="175260"/>
                    </a:cubicBezTo>
                    <a:cubicBezTo>
                      <a:pt x="406173" y="192093"/>
                      <a:pt x="428232" y="210942"/>
                      <a:pt x="451187" y="228600"/>
                    </a:cubicBezTo>
                    <a:cubicBezTo>
                      <a:pt x="461253" y="236343"/>
                      <a:pt x="470308" y="245780"/>
                      <a:pt x="481667" y="251460"/>
                    </a:cubicBezTo>
                    <a:cubicBezTo>
                      <a:pt x="496907" y="259080"/>
                      <a:pt x="513210" y="264869"/>
                      <a:pt x="527387" y="274320"/>
                    </a:cubicBezTo>
                    <a:cubicBezTo>
                      <a:pt x="543893" y="285324"/>
                      <a:pt x="589613" y="323424"/>
                      <a:pt x="573107" y="312420"/>
                    </a:cubicBezTo>
                    <a:cubicBezTo>
                      <a:pt x="565487" y="307340"/>
                      <a:pt x="556723" y="303656"/>
                      <a:pt x="550247" y="297180"/>
                    </a:cubicBezTo>
                    <a:cubicBezTo>
                      <a:pt x="535007" y="281940"/>
                      <a:pt x="521957" y="264137"/>
                      <a:pt x="504527" y="251460"/>
                    </a:cubicBezTo>
                    <a:cubicBezTo>
                      <a:pt x="493465" y="243415"/>
                      <a:pt x="479127" y="241300"/>
                      <a:pt x="466427" y="236220"/>
                    </a:cubicBezTo>
                    <a:cubicBezTo>
                      <a:pt x="476587" y="251460"/>
                      <a:pt x="487483" y="266234"/>
                      <a:pt x="496907" y="281940"/>
                    </a:cubicBezTo>
                    <a:cubicBezTo>
                      <a:pt x="504527" y="294640"/>
                      <a:pt x="510881" y="308192"/>
                      <a:pt x="519767" y="320040"/>
                    </a:cubicBezTo>
                    <a:cubicBezTo>
                      <a:pt x="526233" y="328661"/>
                      <a:pt x="536161" y="334279"/>
                      <a:pt x="542627" y="342900"/>
                    </a:cubicBezTo>
                    <a:cubicBezTo>
                      <a:pt x="551513" y="354748"/>
                      <a:pt x="556108" y="369537"/>
                      <a:pt x="565487" y="381000"/>
                    </a:cubicBezTo>
                    <a:cubicBezTo>
                      <a:pt x="579135" y="397681"/>
                      <a:pt x="611207" y="426720"/>
                      <a:pt x="611207" y="426720"/>
                    </a:cubicBezTo>
                    <a:cubicBezTo>
                      <a:pt x="613747" y="434340"/>
                      <a:pt x="613147" y="443900"/>
                      <a:pt x="618827" y="449580"/>
                    </a:cubicBezTo>
                    <a:cubicBezTo>
                      <a:pt x="624507" y="455260"/>
                      <a:pt x="641687" y="465232"/>
                      <a:pt x="641687" y="457200"/>
                    </a:cubicBezTo>
                    <a:cubicBezTo>
                      <a:pt x="641687" y="448042"/>
                      <a:pt x="625780" y="447920"/>
                      <a:pt x="618827" y="441960"/>
                    </a:cubicBezTo>
                    <a:cubicBezTo>
                      <a:pt x="607918" y="432609"/>
                      <a:pt x="599842" y="420101"/>
                      <a:pt x="588347" y="411480"/>
                    </a:cubicBezTo>
                    <a:cubicBezTo>
                      <a:pt x="569177" y="397103"/>
                      <a:pt x="548820" y="384096"/>
                      <a:pt x="527387" y="373380"/>
                    </a:cubicBezTo>
                    <a:cubicBezTo>
                      <a:pt x="507976" y="363675"/>
                      <a:pt x="486577" y="358580"/>
                      <a:pt x="466427" y="350520"/>
                    </a:cubicBezTo>
                    <a:cubicBezTo>
                      <a:pt x="448466" y="343336"/>
                      <a:pt x="430651" y="335766"/>
                      <a:pt x="413087" y="327660"/>
                    </a:cubicBezTo>
                    <a:cubicBezTo>
                      <a:pt x="397616" y="320520"/>
                      <a:pt x="381978" y="313566"/>
                      <a:pt x="367367" y="304800"/>
                    </a:cubicBezTo>
                    <a:cubicBezTo>
                      <a:pt x="356477" y="298266"/>
                      <a:pt x="336887" y="281940"/>
                      <a:pt x="336887" y="281940"/>
                    </a:cubicBezTo>
                    <a:cubicBezTo>
                      <a:pt x="361534" y="314803"/>
                      <a:pt x="385737" y="350067"/>
                      <a:pt x="420707" y="373380"/>
                    </a:cubicBezTo>
                    <a:cubicBezTo>
                      <a:pt x="443184" y="388365"/>
                      <a:pt x="448092" y="389478"/>
                      <a:pt x="466427" y="411480"/>
                    </a:cubicBezTo>
                    <a:cubicBezTo>
                      <a:pt x="472290" y="418515"/>
                      <a:pt x="473901" y="429486"/>
                      <a:pt x="481667" y="434340"/>
                    </a:cubicBezTo>
                    <a:cubicBezTo>
                      <a:pt x="495290" y="442854"/>
                      <a:pt x="527387" y="449580"/>
                      <a:pt x="527387" y="449580"/>
                    </a:cubicBezTo>
                    <a:cubicBezTo>
                      <a:pt x="527008" y="447683"/>
                      <a:pt x="518395" y="396430"/>
                      <a:pt x="512147" y="388620"/>
                    </a:cubicBezTo>
                    <a:cubicBezTo>
                      <a:pt x="506426" y="381469"/>
                      <a:pt x="496016" y="379592"/>
                      <a:pt x="489287" y="373380"/>
                    </a:cubicBezTo>
                    <a:cubicBezTo>
                      <a:pt x="462892" y="349015"/>
                      <a:pt x="393162" y="267292"/>
                      <a:pt x="413087" y="297180"/>
                    </a:cubicBezTo>
                    <a:cubicBezTo>
                      <a:pt x="437551" y="333876"/>
                      <a:pt x="439259" y="338592"/>
                      <a:pt x="481667" y="381000"/>
                    </a:cubicBezTo>
                    <a:cubicBezTo>
                      <a:pt x="493167" y="392500"/>
                      <a:pt x="508643" y="399615"/>
                      <a:pt x="519767" y="411480"/>
                    </a:cubicBezTo>
                    <a:cubicBezTo>
                      <a:pt x="546903" y="440425"/>
                      <a:pt x="567912" y="474865"/>
                      <a:pt x="595967" y="502920"/>
                    </a:cubicBezTo>
                    <a:cubicBezTo>
                      <a:pt x="671044" y="577997"/>
                      <a:pt x="583471" y="493298"/>
                      <a:pt x="656927" y="556260"/>
                    </a:cubicBezTo>
                    <a:cubicBezTo>
                      <a:pt x="665109" y="563273"/>
                      <a:pt x="671508" y="572221"/>
                      <a:pt x="679787" y="579120"/>
                    </a:cubicBezTo>
                    <a:cubicBezTo>
                      <a:pt x="686822" y="584983"/>
                      <a:pt x="706743" y="602551"/>
                      <a:pt x="702647" y="594360"/>
                    </a:cubicBezTo>
                    <a:cubicBezTo>
                      <a:pt x="684439" y="557945"/>
                      <a:pt x="672173" y="571506"/>
                      <a:pt x="649307" y="548640"/>
                    </a:cubicBezTo>
                    <a:cubicBezTo>
                      <a:pt x="592597" y="491930"/>
                      <a:pt x="657461" y="538836"/>
                      <a:pt x="603587" y="502920"/>
                    </a:cubicBezTo>
                    <a:cubicBezTo>
                      <a:pt x="549129" y="421232"/>
                      <a:pt x="633937" y="545207"/>
                      <a:pt x="565487" y="457200"/>
                    </a:cubicBezTo>
                    <a:cubicBezTo>
                      <a:pt x="554242" y="442742"/>
                      <a:pt x="522055" y="398528"/>
                      <a:pt x="535007" y="411480"/>
                    </a:cubicBezTo>
                    <a:cubicBezTo>
                      <a:pt x="573095" y="449568"/>
                      <a:pt x="569507" y="448785"/>
                      <a:pt x="611207" y="480060"/>
                    </a:cubicBezTo>
                    <a:cubicBezTo>
                      <a:pt x="637428" y="499725"/>
                      <a:pt x="636734" y="493437"/>
                      <a:pt x="664547" y="518160"/>
                    </a:cubicBezTo>
                    <a:cubicBezTo>
                      <a:pt x="717966" y="565644"/>
                      <a:pt x="680608" y="550750"/>
                      <a:pt x="733127" y="563880"/>
                    </a:cubicBezTo>
                    <a:cubicBezTo>
                      <a:pt x="733127" y="563880"/>
                      <a:pt x="717166" y="549299"/>
                      <a:pt x="710267" y="541020"/>
                    </a:cubicBezTo>
                    <a:cubicBezTo>
                      <a:pt x="626342" y="440309"/>
                      <a:pt x="688918" y="496379"/>
                      <a:pt x="634067" y="457200"/>
                    </a:cubicBezTo>
                    <a:cubicBezTo>
                      <a:pt x="623733" y="449818"/>
                      <a:pt x="612567" y="443320"/>
                      <a:pt x="603587" y="434340"/>
                    </a:cubicBezTo>
                    <a:cubicBezTo>
                      <a:pt x="594607" y="425360"/>
                      <a:pt x="568027" y="403860"/>
                      <a:pt x="580727" y="403860"/>
                    </a:cubicBezTo>
                    <a:cubicBezTo>
                      <a:pt x="595095" y="403860"/>
                      <a:pt x="601047" y="424180"/>
                      <a:pt x="611207" y="434340"/>
                    </a:cubicBezTo>
                    <a:cubicBezTo>
                      <a:pt x="631672" y="482092"/>
                      <a:pt x="629181" y="494518"/>
                      <a:pt x="672167" y="525780"/>
                    </a:cubicBezTo>
                    <a:cubicBezTo>
                      <a:pt x="685947" y="535802"/>
                      <a:pt x="704256" y="538417"/>
                      <a:pt x="717887" y="548640"/>
                    </a:cubicBezTo>
                    <a:cubicBezTo>
                      <a:pt x="735129" y="561572"/>
                      <a:pt x="748367" y="579120"/>
                      <a:pt x="763607" y="594360"/>
                    </a:cubicBezTo>
                    <a:lnTo>
                      <a:pt x="786467" y="617220"/>
                    </a:lnTo>
                    <a:cubicBezTo>
                      <a:pt x="780581" y="599563"/>
                      <a:pt x="774906" y="578946"/>
                      <a:pt x="763607" y="563880"/>
                    </a:cubicBezTo>
                    <a:cubicBezTo>
                      <a:pt x="754986" y="552385"/>
                      <a:pt x="742408" y="544369"/>
                      <a:pt x="733127" y="533400"/>
                    </a:cubicBezTo>
                    <a:cubicBezTo>
                      <a:pt x="714420" y="511292"/>
                      <a:pt x="697445" y="487775"/>
                      <a:pt x="679787" y="464820"/>
                    </a:cubicBezTo>
                    <a:cubicBezTo>
                      <a:pt x="672044" y="454754"/>
                      <a:pt x="647171" y="426210"/>
                      <a:pt x="656927" y="434340"/>
                    </a:cubicBezTo>
                    <a:cubicBezTo>
                      <a:pt x="699453" y="469778"/>
                      <a:pt x="703116" y="467667"/>
                      <a:pt x="733127" y="510540"/>
                    </a:cubicBezTo>
                    <a:cubicBezTo>
                      <a:pt x="741620" y="522673"/>
                      <a:pt x="748895" y="535638"/>
                      <a:pt x="755987" y="548640"/>
                    </a:cubicBezTo>
                    <a:cubicBezTo>
                      <a:pt x="764146" y="563598"/>
                      <a:pt x="768624" y="580729"/>
                      <a:pt x="778847" y="594360"/>
                    </a:cubicBezTo>
                    <a:cubicBezTo>
                      <a:pt x="804945" y="629157"/>
                      <a:pt x="817724" y="635518"/>
                      <a:pt x="847427" y="655320"/>
                    </a:cubicBezTo>
                    <a:cubicBezTo>
                      <a:pt x="844887" y="642620"/>
                      <a:pt x="843903" y="629507"/>
                      <a:pt x="839807" y="617220"/>
                    </a:cubicBezTo>
                    <a:cubicBezTo>
                      <a:pt x="831637" y="592710"/>
                      <a:pt x="806260" y="560149"/>
                      <a:pt x="794087" y="541020"/>
                    </a:cubicBezTo>
                    <a:cubicBezTo>
                      <a:pt x="770793" y="504414"/>
                      <a:pt x="768326" y="493971"/>
                      <a:pt x="740747" y="457200"/>
                    </a:cubicBezTo>
                    <a:cubicBezTo>
                      <a:pt x="714129" y="421710"/>
                      <a:pt x="681717" y="388057"/>
                      <a:pt x="649307" y="358140"/>
                    </a:cubicBezTo>
                    <a:cubicBezTo>
                      <a:pt x="533311" y="251067"/>
                      <a:pt x="688890" y="411019"/>
                      <a:pt x="542627" y="251460"/>
                    </a:cubicBezTo>
                    <a:cubicBezTo>
                      <a:pt x="535345" y="243516"/>
                      <a:pt x="519767" y="217824"/>
                      <a:pt x="519767" y="228600"/>
                    </a:cubicBezTo>
                    <a:cubicBezTo>
                      <a:pt x="519767" y="241300"/>
                      <a:pt x="534190" y="249588"/>
                      <a:pt x="542627" y="259080"/>
                    </a:cubicBezTo>
                    <a:cubicBezTo>
                      <a:pt x="554559" y="272504"/>
                      <a:pt x="568712" y="283830"/>
                      <a:pt x="580727" y="297180"/>
                    </a:cubicBezTo>
                    <a:cubicBezTo>
                      <a:pt x="591607" y="309269"/>
                      <a:pt x="599289" y="324213"/>
                      <a:pt x="611207" y="335280"/>
                    </a:cubicBezTo>
                    <a:cubicBezTo>
                      <a:pt x="635043" y="357414"/>
                      <a:pt x="661830" y="376144"/>
                      <a:pt x="687407" y="396240"/>
                    </a:cubicBezTo>
                    <a:cubicBezTo>
                      <a:pt x="697393" y="404086"/>
                      <a:pt x="708907" y="410120"/>
                      <a:pt x="717887" y="419100"/>
                    </a:cubicBezTo>
                    <a:cubicBezTo>
                      <a:pt x="734739" y="435952"/>
                      <a:pt x="742389" y="446591"/>
                      <a:pt x="763607" y="457200"/>
                    </a:cubicBezTo>
                    <a:cubicBezTo>
                      <a:pt x="770791" y="460792"/>
                      <a:pt x="778847" y="462280"/>
                      <a:pt x="786467" y="464820"/>
                    </a:cubicBezTo>
                    <a:cubicBezTo>
                      <a:pt x="749664" y="391213"/>
                      <a:pt x="797810" y="468220"/>
                      <a:pt x="740747" y="426720"/>
                    </a:cubicBezTo>
                    <a:cubicBezTo>
                      <a:pt x="720412" y="411931"/>
                      <a:pt x="708329" y="387328"/>
                      <a:pt x="687407" y="373380"/>
                    </a:cubicBezTo>
                    <a:cubicBezTo>
                      <a:pt x="664203" y="357911"/>
                      <a:pt x="657696" y="354183"/>
                      <a:pt x="634067" y="335280"/>
                    </a:cubicBezTo>
                    <a:cubicBezTo>
                      <a:pt x="631262" y="333036"/>
                      <a:pt x="623039" y="326524"/>
                      <a:pt x="626447" y="327660"/>
                    </a:cubicBezTo>
                    <a:lnTo>
                      <a:pt x="649307" y="335280"/>
                    </a:lnTo>
                    <a:cubicBezTo>
                      <a:pt x="659467" y="342900"/>
                      <a:pt x="668685" y="351972"/>
                      <a:pt x="679787" y="358140"/>
                    </a:cubicBezTo>
                    <a:cubicBezTo>
                      <a:pt x="691744" y="364783"/>
                      <a:pt x="706288" y="366131"/>
                      <a:pt x="717887" y="373380"/>
                    </a:cubicBezTo>
                    <a:cubicBezTo>
                      <a:pt x="727025" y="379091"/>
                      <a:pt x="731978" y="389976"/>
                      <a:pt x="740747" y="396240"/>
                    </a:cubicBezTo>
                    <a:cubicBezTo>
                      <a:pt x="749990" y="402842"/>
                      <a:pt x="761067" y="406400"/>
                      <a:pt x="771227" y="411480"/>
                    </a:cubicBezTo>
                    <a:cubicBezTo>
                      <a:pt x="786467" y="408940"/>
                      <a:pt x="806022" y="414785"/>
                      <a:pt x="816947" y="403860"/>
                    </a:cubicBezTo>
                    <a:cubicBezTo>
                      <a:pt x="824352" y="396455"/>
                      <a:pt x="813580" y="382950"/>
                      <a:pt x="809327" y="373380"/>
                    </a:cubicBezTo>
                    <a:cubicBezTo>
                      <a:pt x="803312" y="359846"/>
                      <a:pt x="793660" y="348227"/>
                      <a:pt x="786467" y="335280"/>
                    </a:cubicBezTo>
                    <a:cubicBezTo>
                      <a:pt x="781557" y="326443"/>
                      <a:pt x="765897" y="290199"/>
                      <a:pt x="755987" y="281940"/>
                    </a:cubicBezTo>
                    <a:cubicBezTo>
                      <a:pt x="747261" y="274668"/>
                      <a:pt x="734750" y="273302"/>
                      <a:pt x="725507" y="266700"/>
                    </a:cubicBezTo>
                    <a:cubicBezTo>
                      <a:pt x="624392" y="194475"/>
                      <a:pt x="766965" y="279809"/>
                      <a:pt x="679787" y="236220"/>
                    </a:cubicBezTo>
                    <a:cubicBezTo>
                      <a:pt x="671596" y="232124"/>
                      <a:pt x="652831" y="212789"/>
                      <a:pt x="656927" y="220980"/>
                    </a:cubicBezTo>
                    <a:cubicBezTo>
                      <a:pt x="673913" y="254953"/>
                      <a:pt x="696119" y="252006"/>
                      <a:pt x="725507" y="266700"/>
                    </a:cubicBezTo>
                    <a:cubicBezTo>
                      <a:pt x="777830" y="292862"/>
                      <a:pt x="712960" y="274859"/>
                      <a:pt x="786467" y="289560"/>
                    </a:cubicBezTo>
                    <a:cubicBezTo>
                      <a:pt x="799167" y="287020"/>
                      <a:pt x="817383" y="292716"/>
                      <a:pt x="824567" y="281940"/>
                    </a:cubicBezTo>
                    <a:cubicBezTo>
                      <a:pt x="829647" y="274320"/>
                      <a:pt x="809713" y="271148"/>
                      <a:pt x="801707" y="266700"/>
                    </a:cubicBezTo>
                    <a:cubicBezTo>
                      <a:pt x="741456" y="233227"/>
                      <a:pt x="772305" y="252461"/>
                      <a:pt x="710267" y="228600"/>
                    </a:cubicBezTo>
                    <a:cubicBezTo>
                      <a:pt x="659201" y="208959"/>
                      <a:pt x="606804" y="192109"/>
                      <a:pt x="557867" y="167640"/>
                    </a:cubicBezTo>
                    <a:cubicBezTo>
                      <a:pt x="532467" y="154940"/>
                      <a:pt x="507840" y="140560"/>
                      <a:pt x="481667" y="129540"/>
                    </a:cubicBezTo>
                    <a:cubicBezTo>
                      <a:pt x="459459" y="120189"/>
                      <a:pt x="435605" y="115258"/>
                      <a:pt x="413087" y="106680"/>
                    </a:cubicBezTo>
                    <a:cubicBezTo>
                      <a:pt x="382230" y="94925"/>
                      <a:pt x="288741" y="65838"/>
                      <a:pt x="321647" y="68580"/>
                    </a:cubicBezTo>
                    <a:cubicBezTo>
                      <a:pt x="352127" y="71120"/>
                      <a:pt x="382688" y="72822"/>
                      <a:pt x="413087" y="76200"/>
                    </a:cubicBezTo>
                    <a:cubicBezTo>
                      <a:pt x="428443" y="77906"/>
                      <a:pt x="443657" y="80790"/>
                      <a:pt x="458807" y="83820"/>
                    </a:cubicBezTo>
                    <a:cubicBezTo>
                      <a:pt x="469076" y="85874"/>
                      <a:pt x="478850" y="90570"/>
                      <a:pt x="489287" y="91440"/>
                    </a:cubicBezTo>
                    <a:cubicBezTo>
                      <a:pt x="539975" y="95664"/>
                      <a:pt x="590887" y="96520"/>
                      <a:pt x="641687" y="99060"/>
                    </a:cubicBezTo>
                    <a:cubicBezTo>
                      <a:pt x="654387" y="101600"/>
                      <a:pt x="692739" y="106680"/>
                      <a:pt x="679787" y="106680"/>
                    </a:cubicBezTo>
                    <a:cubicBezTo>
                      <a:pt x="664337" y="106680"/>
                      <a:pt x="649499" y="99813"/>
                      <a:pt x="634067" y="99060"/>
                    </a:cubicBezTo>
                    <a:cubicBezTo>
                      <a:pt x="545236" y="94727"/>
                      <a:pt x="456267" y="93980"/>
                      <a:pt x="367367" y="91440"/>
                    </a:cubicBezTo>
                    <a:cubicBezTo>
                      <a:pt x="449811" y="87693"/>
                      <a:pt x="502877" y="93757"/>
                      <a:pt x="573107" y="76200"/>
                    </a:cubicBezTo>
                    <a:cubicBezTo>
                      <a:pt x="580899" y="74252"/>
                      <a:pt x="588347" y="71120"/>
                      <a:pt x="595967" y="68580"/>
                    </a:cubicBezTo>
                    <a:cubicBezTo>
                      <a:pt x="507067" y="66040"/>
                      <a:pt x="417790" y="69527"/>
                      <a:pt x="329267" y="60960"/>
                    </a:cubicBezTo>
                    <a:cubicBezTo>
                      <a:pt x="317961" y="59866"/>
                      <a:pt x="348971" y="49312"/>
                      <a:pt x="359747" y="45720"/>
                    </a:cubicBezTo>
                    <a:cubicBezTo>
                      <a:pt x="372034" y="41624"/>
                      <a:pt x="385282" y="41241"/>
                      <a:pt x="397847" y="38100"/>
                    </a:cubicBezTo>
                    <a:cubicBezTo>
                      <a:pt x="405639" y="36152"/>
                      <a:pt x="413087" y="33020"/>
                      <a:pt x="420707" y="30480"/>
                    </a:cubicBezTo>
                    <a:cubicBezTo>
                      <a:pt x="413087" y="25400"/>
                      <a:pt x="406535" y="18136"/>
                      <a:pt x="397847" y="15240"/>
                    </a:cubicBezTo>
                    <a:cubicBezTo>
                      <a:pt x="383190" y="10354"/>
                      <a:pt x="336677" y="7620"/>
                      <a:pt x="352127" y="7620"/>
                    </a:cubicBezTo>
                    <a:cubicBezTo>
                      <a:pt x="405527" y="7620"/>
                      <a:pt x="458807" y="12700"/>
                      <a:pt x="512147" y="15240"/>
                    </a:cubicBezTo>
                    <a:cubicBezTo>
                      <a:pt x="499447" y="17780"/>
                      <a:pt x="486690" y="20050"/>
                      <a:pt x="474047" y="22860"/>
                    </a:cubicBezTo>
                    <a:cubicBezTo>
                      <a:pt x="463824" y="25132"/>
                      <a:pt x="433094" y="30480"/>
                      <a:pt x="443567" y="30480"/>
                    </a:cubicBezTo>
                    <a:cubicBezTo>
                      <a:pt x="618845" y="30480"/>
                      <a:pt x="794087" y="25400"/>
                      <a:pt x="969347" y="22860"/>
                    </a:cubicBezTo>
                    <a:cubicBezTo>
                      <a:pt x="954107" y="20320"/>
                      <a:pt x="939077" y="15240"/>
                      <a:pt x="923627" y="15240"/>
                    </a:cubicBezTo>
                    <a:cubicBezTo>
                      <a:pt x="913154" y="15240"/>
                      <a:pt x="903556" y="21703"/>
                      <a:pt x="893147" y="22860"/>
                    </a:cubicBezTo>
                    <a:cubicBezTo>
                      <a:pt x="834865" y="29336"/>
                      <a:pt x="776363" y="33714"/>
                      <a:pt x="717887" y="38100"/>
                    </a:cubicBezTo>
                    <a:cubicBezTo>
                      <a:pt x="674754" y="41335"/>
                      <a:pt x="631527" y="43180"/>
                      <a:pt x="588347" y="45720"/>
                    </a:cubicBezTo>
                    <a:cubicBezTo>
                      <a:pt x="536689" y="62939"/>
                      <a:pt x="565109" y="51527"/>
                      <a:pt x="649307" y="45720"/>
                    </a:cubicBezTo>
                    <a:cubicBezTo>
                      <a:pt x="694989" y="42570"/>
                      <a:pt x="740747" y="40640"/>
                      <a:pt x="786467" y="38100"/>
                    </a:cubicBezTo>
                    <a:cubicBezTo>
                      <a:pt x="804247" y="35560"/>
                      <a:pt x="822195" y="34002"/>
                      <a:pt x="839807" y="30480"/>
                    </a:cubicBezTo>
                    <a:cubicBezTo>
                      <a:pt x="847683" y="28905"/>
                      <a:pt x="854791" y="24435"/>
                      <a:pt x="862667" y="22860"/>
                    </a:cubicBezTo>
                    <a:cubicBezTo>
                      <a:pt x="880279" y="19338"/>
                      <a:pt x="898227" y="17780"/>
                      <a:pt x="916007" y="15240"/>
                    </a:cubicBezTo>
                    <a:cubicBezTo>
                      <a:pt x="831046" y="-1752"/>
                      <a:pt x="856334" y="130"/>
                      <a:pt x="710267" y="15240"/>
                    </a:cubicBezTo>
                    <a:cubicBezTo>
                      <a:pt x="691874" y="17143"/>
                      <a:pt x="674945" y="26322"/>
                      <a:pt x="656927" y="30480"/>
                    </a:cubicBezTo>
                    <a:cubicBezTo>
                      <a:pt x="641872" y="33954"/>
                      <a:pt x="626447" y="35560"/>
                      <a:pt x="611207" y="38100"/>
                    </a:cubicBezTo>
                    <a:cubicBezTo>
                      <a:pt x="626447" y="40640"/>
                      <a:pt x="641477" y="45720"/>
                      <a:pt x="656927" y="45720"/>
                    </a:cubicBezTo>
                    <a:cubicBezTo>
                      <a:pt x="708578" y="45720"/>
                      <a:pt x="771323" y="39354"/>
                      <a:pt x="824567" y="30480"/>
                    </a:cubicBezTo>
                    <a:cubicBezTo>
                      <a:pt x="837342" y="28351"/>
                      <a:pt x="849967" y="25400"/>
                      <a:pt x="862667" y="22860"/>
                    </a:cubicBezTo>
                    <a:cubicBezTo>
                      <a:pt x="849967" y="30480"/>
                      <a:pt x="838618" y="41036"/>
                      <a:pt x="824567" y="45720"/>
                    </a:cubicBezTo>
                    <a:cubicBezTo>
                      <a:pt x="807528" y="51400"/>
                      <a:pt x="788710" y="49226"/>
                      <a:pt x="771227" y="53340"/>
                    </a:cubicBezTo>
                    <a:cubicBezTo>
                      <a:pt x="745414" y="59414"/>
                      <a:pt x="719857" y="66889"/>
                      <a:pt x="695027" y="76200"/>
                    </a:cubicBezTo>
                    <a:cubicBezTo>
                      <a:pt x="628101" y="101297"/>
                      <a:pt x="608213" y="111987"/>
                      <a:pt x="557867" y="137160"/>
                    </a:cubicBezTo>
                    <a:cubicBezTo>
                      <a:pt x="665938" y="180389"/>
                      <a:pt x="562027" y="144780"/>
                      <a:pt x="809327" y="144780"/>
                    </a:cubicBezTo>
                    <a:cubicBezTo>
                      <a:pt x="824777" y="144780"/>
                      <a:pt x="778878" y="150051"/>
                      <a:pt x="763607" y="152400"/>
                    </a:cubicBezTo>
                    <a:cubicBezTo>
                      <a:pt x="745855" y="155131"/>
                      <a:pt x="727938" y="156807"/>
                      <a:pt x="710267" y="160020"/>
                    </a:cubicBezTo>
                    <a:cubicBezTo>
                      <a:pt x="672039" y="166971"/>
                      <a:pt x="595967" y="182880"/>
                      <a:pt x="595967" y="182880"/>
                    </a:cubicBezTo>
                    <a:cubicBezTo>
                      <a:pt x="522773" y="219477"/>
                      <a:pt x="513913" y="204923"/>
                      <a:pt x="573107" y="228600"/>
                    </a:cubicBezTo>
                    <a:cubicBezTo>
                      <a:pt x="664547" y="226060"/>
                      <a:pt x="756184" y="227497"/>
                      <a:pt x="847427" y="220980"/>
                    </a:cubicBezTo>
                    <a:cubicBezTo>
                      <a:pt x="863451" y="219835"/>
                      <a:pt x="908899" y="208890"/>
                      <a:pt x="893147" y="205740"/>
                    </a:cubicBezTo>
                    <a:cubicBezTo>
                      <a:pt x="865637" y="200238"/>
                      <a:pt x="837267" y="210820"/>
                      <a:pt x="809327" y="213360"/>
                    </a:cubicBezTo>
                    <a:cubicBezTo>
                      <a:pt x="733302" y="230255"/>
                      <a:pt x="697943" y="234762"/>
                      <a:pt x="618827" y="274320"/>
                    </a:cubicBezTo>
                    <a:cubicBezTo>
                      <a:pt x="608667" y="279400"/>
                      <a:pt x="598894" y="285341"/>
                      <a:pt x="588347" y="289560"/>
                    </a:cubicBezTo>
                    <a:cubicBezTo>
                      <a:pt x="573432" y="295526"/>
                      <a:pt x="526642" y="306398"/>
                      <a:pt x="542627" y="304800"/>
                    </a:cubicBezTo>
                    <a:cubicBezTo>
                      <a:pt x="583770" y="300686"/>
                      <a:pt x="623907" y="289560"/>
                      <a:pt x="664547" y="281940"/>
                    </a:cubicBezTo>
                    <a:cubicBezTo>
                      <a:pt x="682327" y="274320"/>
                      <a:pt x="699775" y="265872"/>
                      <a:pt x="717887" y="259080"/>
                    </a:cubicBezTo>
                    <a:cubicBezTo>
                      <a:pt x="740449" y="250619"/>
                      <a:pt x="764391" y="245878"/>
                      <a:pt x="786467" y="236220"/>
                    </a:cubicBezTo>
                    <a:cubicBezTo>
                      <a:pt x="805228" y="228012"/>
                      <a:pt x="820934" y="213687"/>
                      <a:pt x="839807" y="205740"/>
                    </a:cubicBezTo>
                    <a:cubicBezTo>
                      <a:pt x="975695" y="148524"/>
                      <a:pt x="894321" y="199877"/>
                      <a:pt x="954107" y="160020"/>
                    </a:cubicBezTo>
                    <a:cubicBezTo>
                      <a:pt x="875407" y="120670"/>
                      <a:pt x="926051" y="139803"/>
                      <a:pt x="755987" y="152400"/>
                    </a:cubicBezTo>
                    <a:cubicBezTo>
                      <a:pt x="743071" y="153357"/>
                      <a:pt x="730708" y="158188"/>
                      <a:pt x="717887" y="160020"/>
                    </a:cubicBezTo>
                    <a:cubicBezTo>
                      <a:pt x="695117" y="163273"/>
                      <a:pt x="626306" y="167640"/>
                      <a:pt x="649307" y="167640"/>
                    </a:cubicBezTo>
                    <a:cubicBezTo>
                      <a:pt x="684958" y="167640"/>
                      <a:pt x="720427" y="162560"/>
                      <a:pt x="755987" y="160020"/>
                    </a:cubicBezTo>
                    <a:cubicBezTo>
                      <a:pt x="771227" y="152400"/>
                      <a:pt x="785444" y="142242"/>
                      <a:pt x="801707" y="137160"/>
                    </a:cubicBezTo>
                    <a:cubicBezTo>
                      <a:pt x="826431" y="129434"/>
                      <a:pt x="877907" y="121920"/>
                      <a:pt x="877907" y="121920"/>
                    </a:cubicBezTo>
                    <a:cubicBezTo>
                      <a:pt x="908387" y="106680"/>
                      <a:pt x="937018" y="86976"/>
                      <a:pt x="969347" y="76200"/>
                    </a:cubicBezTo>
                    <a:cubicBezTo>
                      <a:pt x="976967" y="73660"/>
                      <a:pt x="1000239" y="68580"/>
                      <a:pt x="992207" y="68580"/>
                    </a:cubicBezTo>
                    <a:cubicBezTo>
                      <a:pt x="971729" y="68580"/>
                      <a:pt x="951567" y="73660"/>
                      <a:pt x="931247" y="76200"/>
                    </a:cubicBezTo>
                    <a:cubicBezTo>
                      <a:pt x="918547" y="81280"/>
                      <a:pt x="906417" y="88123"/>
                      <a:pt x="893147" y="91440"/>
                    </a:cubicBezTo>
                    <a:cubicBezTo>
                      <a:pt x="875723" y="95796"/>
                      <a:pt x="856846" y="93380"/>
                      <a:pt x="839807" y="99060"/>
                    </a:cubicBezTo>
                    <a:cubicBezTo>
                      <a:pt x="818254" y="106244"/>
                      <a:pt x="799661" y="120434"/>
                      <a:pt x="778847" y="129540"/>
                    </a:cubicBezTo>
                    <a:cubicBezTo>
                      <a:pt x="758965" y="138238"/>
                      <a:pt x="738475" y="145537"/>
                      <a:pt x="717887" y="152400"/>
                    </a:cubicBezTo>
                    <a:cubicBezTo>
                      <a:pt x="707952" y="155712"/>
                      <a:pt x="697477" y="157143"/>
                      <a:pt x="687407" y="160020"/>
                    </a:cubicBezTo>
                    <a:cubicBezTo>
                      <a:pt x="679684" y="162227"/>
                      <a:pt x="657363" y="171232"/>
                      <a:pt x="664547" y="167640"/>
                    </a:cubicBezTo>
                    <a:cubicBezTo>
                      <a:pt x="714075" y="142876"/>
                      <a:pt x="697257" y="159749"/>
                      <a:pt x="755987" y="137160"/>
                    </a:cubicBezTo>
                    <a:cubicBezTo>
                      <a:pt x="771890" y="131043"/>
                      <a:pt x="785979" y="120853"/>
                      <a:pt x="801707" y="114300"/>
                    </a:cubicBezTo>
                    <a:cubicBezTo>
                      <a:pt x="816536" y="108121"/>
                      <a:pt x="832187" y="104140"/>
                      <a:pt x="847427" y="99060"/>
                    </a:cubicBezTo>
                    <a:cubicBezTo>
                      <a:pt x="975996" y="-11142"/>
                      <a:pt x="841636" y="88934"/>
                      <a:pt x="938867" y="45720"/>
                    </a:cubicBezTo>
                    <a:cubicBezTo>
                      <a:pt x="950472" y="40562"/>
                      <a:pt x="958320" y="29161"/>
                      <a:pt x="969347" y="22860"/>
                    </a:cubicBezTo>
                    <a:cubicBezTo>
                      <a:pt x="976321" y="18875"/>
                      <a:pt x="1000239" y="15240"/>
                      <a:pt x="992207" y="15240"/>
                    </a:cubicBezTo>
                    <a:cubicBezTo>
                      <a:pt x="979255" y="15240"/>
                      <a:pt x="966602" y="19452"/>
                      <a:pt x="954107" y="22860"/>
                    </a:cubicBezTo>
                    <a:cubicBezTo>
                      <a:pt x="914536" y="33652"/>
                      <a:pt x="899088" y="41349"/>
                      <a:pt x="862667" y="60960"/>
                    </a:cubicBezTo>
                    <a:cubicBezTo>
                      <a:pt x="844637" y="70669"/>
                      <a:pt x="828088" y="83232"/>
                      <a:pt x="809327" y="91440"/>
                    </a:cubicBezTo>
                    <a:cubicBezTo>
                      <a:pt x="787251" y="101098"/>
                      <a:pt x="763607" y="106680"/>
                      <a:pt x="740747" y="114300"/>
                    </a:cubicBezTo>
                    <a:cubicBezTo>
                      <a:pt x="733127" y="124460"/>
                      <a:pt x="726867" y="135800"/>
                      <a:pt x="717887" y="144780"/>
                    </a:cubicBezTo>
                    <a:cubicBezTo>
                      <a:pt x="687185" y="175482"/>
                      <a:pt x="613176" y="172612"/>
                      <a:pt x="794087" y="144780"/>
                    </a:cubicBezTo>
                    <a:cubicBezTo>
                      <a:pt x="887617" y="113603"/>
                      <a:pt x="794907" y="148180"/>
                      <a:pt x="877907" y="106680"/>
                    </a:cubicBezTo>
                    <a:cubicBezTo>
                      <a:pt x="890141" y="100563"/>
                      <a:pt x="903773" y="97557"/>
                      <a:pt x="916007" y="91440"/>
                    </a:cubicBezTo>
                    <a:cubicBezTo>
                      <a:pt x="917462" y="90713"/>
                      <a:pt x="999827" y="39656"/>
                      <a:pt x="999827" y="45720"/>
                    </a:cubicBezTo>
                    <a:cubicBezTo>
                      <a:pt x="999827" y="64036"/>
                      <a:pt x="969813" y="66776"/>
                      <a:pt x="954107" y="76200"/>
                    </a:cubicBezTo>
                    <a:cubicBezTo>
                      <a:pt x="925645" y="93277"/>
                      <a:pt x="924151" y="91309"/>
                      <a:pt x="893147" y="99060"/>
                    </a:cubicBezTo>
                    <a:cubicBezTo>
                      <a:pt x="885527" y="104140"/>
                      <a:pt x="870287" y="105142"/>
                      <a:pt x="870287" y="114300"/>
                    </a:cubicBezTo>
                    <a:cubicBezTo>
                      <a:pt x="870287" y="122332"/>
                      <a:pt x="885424" y="108887"/>
                      <a:pt x="893147" y="106680"/>
                    </a:cubicBezTo>
                    <a:cubicBezTo>
                      <a:pt x="903217" y="103803"/>
                      <a:pt x="913821" y="102737"/>
                      <a:pt x="923627" y="99060"/>
                    </a:cubicBezTo>
                    <a:cubicBezTo>
                      <a:pt x="995737" y="72019"/>
                      <a:pt x="908711" y="92899"/>
                      <a:pt x="992207" y="76200"/>
                    </a:cubicBezTo>
                    <a:cubicBezTo>
                      <a:pt x="992207" y="76200"/>
                      <a:pt x="966666" y="91210"/>
                      <a:pt x="954107" y="99060"/>
                    </a:cubicBezTo>
                    <a:cubicBezTo>
                      <a:pt x="946341" y="103914"/>
                      <a:pt x="938867" y="109220"/>
                      <a:pt x="931247" y="114300"/>
                    </a:cubicBezTo>
                    <a:cubicBezTo>
                      <a:pt x="926167" y="121920"/>
                      <a:pt x="913786" y="128275"/>
                      <a:pt x="916007" y="137160"/>
                    </a:cubicBezTo>
                    <a:cubicBezTo>
                      <a:pt x="917955" y="144952"/>
                      <a:pt x="930835" y="144780"/>
                      <a:pt x="938867" y="144780"/>
                    </a:cubicBezTo>
                    <a:cubicBezTo>
                      <a:pt x="956828" y="144780"/>
                      <a:pt x="974512" y="140237"/>
                      <a:pt x="992207" y="137160"/>
                    </a:cubicBezTo>
                    <a:cubicBezTo>
                      <a:pt x="1032944" y="130075"/>
                      <a:pt x="1073487" y="121920"/>
                      <a:pt x="1114127" y="114300"/>
                    </a:cubicBezTo>
                    <a:cubicBezTo>
                      <a:pt x="1121747" y="109220"/>
                      <a:pt x="1145675" y="101956"/>
                      <a:pt x="1136987" y="99060"/>
                    </a:cubicBezTo>
                    <a:cubicBezTo>
                      <a:pt x="1120411" y="93535"/>
                      <a:pt x="1067866" y="114571"/>
                      <a:pt x="1053167" y="121920"/>
                    </a:cubicBezTo>
                    <a:cubicBezTo>
                      <a:pt x="1048443" y="124282"/>
                      <a:pt x="1004280" y="156853"/>
                      <a:pt x="999827" y="152400"/>
                    </a:cubicBezTo>
                    <a:cubicBezTo>
                      <a:pt x="992207" y="144780"/>
                      <a:pt x="1014408" y="136439"/>
                      <a:pt x="1022687" y="129540"/>
                    </a:cubicBezTo>
                    <a:cubicBezTo>
                      <a:pt x="1055444" y="102243"/>
                      <a:pt x="1034040" y="123863"/>
                      <a:pt x="1068407" y="106680"/>
                    </a:cubicBezTo>
                    <a:cubicBezTo>
                      <a:pt x="1076598" y="102584"/>
                      <a:pt x="1083815" y="96763"/>
                      <a:pt x="1091267" y="91440"/>
                    </a:cubicBezTo>
                    <a:cubicBezTo>
                      <a:pt x="1101601" y="84058"/>
                      <a:pt x="1130727" y="77560"/>
                      <a:pt x="1121747" y="68580"/>
                    </a:cubicBezTo>
                    <a:cubicBezTo>
                      <a:pt x="1110822" y="57655"/>
                      <a:pt x="1091267" y="73660"/>
                      <a:pt x="1076027" y="76200"/>
                    </a:cubicBezTo>
                    <a:lnTo>
                      <a:pt x="984587" y="121920"/>
                    </a:lnTo>
                    <a:cubicBezTo>
                      <a:pt x="974427" y="127000"/>
                      <a:pt x="943331" y="140752"/>
                      <a:pt x="954107" y="137160"/>
                    </a:cubicBezTo>
                    <a:lnTo>
                      <a:pt x="976967" y="129540"/>
                    </a:lnTo>
                    <a:cubicBezTo>
                      <a:pt x="1056587" y="49920"/>
                      <a:pt x="962097" y="137984"/>
                      <a:pt x="1037927" y="83820"/>
                    </a:cubicBezTo>
                    <a:cubicBezTo>
                      <a:pt x="1087871" y="48145"/>
                      <a:pt x="1034610" y="69686"/>
                      <a:pt x="1083647" y="53340"/>
                    </a:cubicBezTo>
                    <a:cubicBezTo>
                      <a:pt x="1123869" y="13118"/>
                      <a:pt x="1106279" y="34404"/>
                      <a:pt x="1068407" y="53340"/>
                    </a:cubicBezTo>
                    <a:cubicBezTo>
                      <a:pt x="1061223" y="56932"/>
                      <a:pt x="1053167" y="58420"/>
                      <a:pt x="1045547" y="60960"/>
                    </a:cubicBezTo>
                    <a:cubicBezTo>
                      <a:pt x="999313" y="100589"/>
                      <a:pt x="998569" y="108707"/>
                      <a:pt x="946487" y="129540"/>
                    </a:cubicBezTo>
                    <a:cubicBezTo>
                      <a:pt x="936763" y="133429"/>
                      <a:pt x="908602" y="144565"/>
                      <a:pt x="916007" y="137160"/>
                    </a:cubicBezTo>
                    <a:cubicBezTo>
                      <a:pt x="921309" y="131858"/>
                      <a:pt x="997168" y="107566"/>
                      <a:pt x="999827" y="106680"/>
                    </a:cubicBezTo>
                    <a:cubicBezTo>
                      <a:pt x="1030193" y="76314"/>
                      <a:pt x="1015430" y="85073"/>
                      <a:pt x="1060787" y="68580"/>
                    </a:cubicBezTo>
                    <a:cubicBezTo>
                      <a:pt x="1129838" y="43471"/>
                      <a:pt x="1111998" y="50595"/>
                      <a:pt x="1076027" y="68580"/>
                    </a:cubicBezTo>
                    <a:cubicBezTo>
                      <a:pt x="1029409" y="138507"/>
                      <a:pt x="1117692" y="15436"/>
                      <a:pt x="984587" y="121920"/>
                    </a:cubicBezTo>
                    <a:cubicBezTo>
                      <a:pt x="971887" y="132080"/>
                      <a:pt x="939214" y="166947"/>
                      <a:pt x="946487" y="152400"/>
                    </a:cubicBezTo>
                    <a:cubicBezTo>
                      <a:pt x="966657" y="112060"/>
                      <a:pt x="990629" y="109250"/>
                      <a:pt x="1022687" y="91440"/>
                    </a:cubicBezTo>
                    <a:cubicBezTo>
                      <a:pt x="1035634" y="84247"/>
                      <a:pt x="1048939" y="77466"/>
                      <a:pt x="1060787" y="68580"/>
                    </a:cubicBezTo>
                    <a:cubicBezTo>
                      <a:pt x="1069408" y="62114"/>
                      <a:pt x="1083647" y="34944"/>
                      <a:pt x="1083647" y="45720"/>
                    </a:cubicBezTo>
                    <a:cubicBezTo>
                      <a:pt x="1083647" y="58420"/>
                      <a:pt x="1053742" y="86767"/>
                      <a:pt x="1060787" y="76200"/>
                    </a:cubicBezTo>
                    <a:cubicBezTo>
                      <a:pt x="1065867" y="68580"/>
                      <a:pt x="1068407" y="58420"/>
                      <a:pt x="1076027" y="53340"/>
                    </a:cubicBezTo>
                    <a:cubicBezTo>
                      <a:pt x="1083647" y="48260"/>
                      <a:pt x="1108013" y="38861"/>
                      <a:pt x="1098887" y="38100"/>
                    </a:cubicBezTo>
                    <a:cubicBezTo>
                      <a:pt x="1060834" y="34929"/>
                      <a:pt x="1022772" y="45720"/>
                      <a:pt x="984587" y="45720"/>
                    </a:cubicBezTo>
                    <a:cubicBezTo>
                      <a:pt x="964109" y="45720"/>
                      <a:pt x="1025249" y="40806"/>
                      <a:pt x="1045547" y="38100"/>
                    </a:cubicBezTo>
                    <a:lnTo>
                      <a:pt x="1098887" y="30480"/>
                    </a:lnTo>
                    <a:cubicBezTo>
                      <a:pt x="1043285" y="16579"/>
                      <a:pt x="1065555" y="18668"/>
                      <a:pt x="976967" y="30480"/>
                    </a:cubicBezTo>
                    <a:cubicBezTo>
                      <a:pt x="969005" y="31542"/>
                      <a:pt x="946075" y="38100"/>
                      <a:pt x="954107" y="38100"/>
                    </a:cubicBezTo>
                    <a:cubicBezTo>
                      <a:pt x="992292" y="38100"/>
                      <a:pt x="1030307" y="33020"/>
                      <a:pt x="1068407" y="30480"/>
                    </a:cubicBezTo>
                    <a:cubicBezTo>
                      <a:pt x="1086187" y="27940"/>
                      <a:pt x="1139708" y="22860"/>
                      <a:pt x="1121747" y="22860"/>
                    </a:cubicBezTo>
                    <a:cubicBezTo>
                      <a:pt x="1093692" y="22860"/>
                      <a:pt x="1065982" y="30480"/>
                      <a:pt x="1037927" y="30480"/>
                    </a:cubicBezTo>
                    <a:cubicBezTo>
                      <a:pt x="1012400" y="30480"/>
                      <a:pt x="1088727" y="25400"/>
                      <a:pt x="1114127" y="22860"/>
                    </a:cubicBezTo>
                    <a:cubicBezTo>
                      <a:pt x="1121747" y="25400"/>
                      <a:pt x="1133395" y="23296"/>
                      <a:pt x="1136987" y="30480"/>
                    </a:cubicBezTo>
                    <a:cubicBezTo>
                      <a:pt x="1144679" y="45864"/>
                      <a:pt x="1109931" y="71406"/>
                      <a:pt x="1106507" y="76200"/>
                    </a:cubicBezTo>
                    <a:cubicBezTo>
                      <a:pt x="1099905" y="85443"/>
                      <a:pt x="1079908" y="106680"/>
                      <a:pt x="1091267" y="106680"/>
                    </a:cubicBezTo>
                    <a:cubicBezTo>
                      <a:pt x="1103967" y="106680"/>
                      <a:pt x="1105764" y="85758"/>
                      <a:pt x="1114127" y="76200"/>
                    </a:cubicBezTo>
                    <a:cubicBezTo>
                      <a:pt x="1165865" y="17071"/>
                      <a:pt x="1127215" y="71808"/>
                      <a:pt x="1159847" y="22860"/>
                    </a:cubicBezTo>
                    <a:cubicBezTo>
                      <a:pt x="1164927" y="33020"/>
                      <a:pt x="1171099" y="42704"/>
                      <a:pt x="1175087" y="53340"/>
                    </a:cubicBezTo>
                    <a:cubicBezTo>
                      <a:pt x="1178764" y="63146"/>
                      <a:pt x="1172234" y="83820"/>
                      <a:pt x="1182707" y="83820"/>
                    </a:cubicBezTo>
                    <a:cubicBezTo>
                      <a:pt x="1197075" y="83820"/>
                      <a:pt x="1202374" y="62802"/>
                      <a:pt x="1213187" y="53340"/>
                    </a:cubicBezTo>
                    <a:cubicBezTo>
                      <a:pt x="1264911" y="8082"/>
                      <a:pt x="1224963" y="55418"/>
                      <a:pt x="1266527" y="0"/>
                    </a:cubicBezTo>
                    <a:cubicBezTo>
                      <a:pt x="1269067" y="7620"/>
                      <a:pt x="1275467" y="14937"/>
                      <a:pt x="1274147" y="22860"/>
                    </a:cubicBezTo>
                    <a:cubicBezTo>
                      <a:pt x="1272641" y="31893"/>
                      <a:pt x="1263451" y="37769"/>
                      <a:pt x="1258907" y="45720"/>
                    </a:cubicBezTo>
                    <a:cubicBezTo>
                      <a:pt x="1253271" y="55583"/>
                      <a:pt x="1251059" y="67575"/>
                      <a:pt x="1243667" y="76200"/>
                    </a:cubicBezTo>
                    <a:cubicBezTo>
                      <a:pt x="1235402" y="85843"/>
                      <a:pt x="1218867" y="87701"/>
                      <a:pt x="1213187" y="99060"/>
                    </a:cubicBezTo>
                    <a:cubicBezTo>
                      <a:pt x="1209595" y="106244"/>
                      <a:pt x="1228427" y="93980"/>
                      <a:pt x="1236047" y="91440"/>
                    </a:cubicBezTo>
                    <a:cubicBezTo>
                      <a:pt x="1243667" y="81280"/>
                      <a:pt x="1271607" y="60960"/>
                      <a:pt x="1258907" y="60960"/>
                    </a:cubicBezTo>
                    <a:cubicBezTo>
                      <a:pt x="1242643" y="60960"/>
                      <a:pt x="1234599" y="82820"/>
                      <a:pt x="1220807" y="91440"/>
                    </a:cubicBezTo>
                    <a:cubicBezTo>
                      <a:pt x="1213996" y="95697"/>
                      <a:pt x="1205131" y="95468"/>
                      <a:pt x="1197947" y="99060"/>
                    </a:cubicBezTo>
                    <a:cubicBezTo>
                      <a:pt x="1184700" y="105684"/>
                      <a:pt x="1152227" y="134620"/>
                      <a:pt x="1159847" y="121920"/>
                    </a:cubicBezTo>
                    <a:cubicBezTo>
                      <a:pt x="1193167" y="66387"/>
                      <a:pt x="1202858" y="66943"/>
                      <a:pt x="1243667" y="53340"/>
                    </a:cubicBezTo>
                    <a:cubicBezTo>
                      <a:pt x="1205829" y="110097"/>
                      <a:pt x="1254460" y="40388"/>
                      <a:pt x="1205567" y="99060"/>
                    </a:cubicBezTo>
                    <a:cubicBezTo>
                      <a:pt x="1199704" y="106095"/>
                      <a:pt x="1196190" y="114885"/>
                      <a:pt x="1190327" y="121920"/>
                    </a:cubicBezTo>
                    <a:cubicBezTo>
                      <a:pt x="1183428" y="130199"/>
                      <a:pt x="1178243" y="144780"/>
                      <a:pt x="1167467" y="144780"/>
                    </a:cubicBezTo>
                    <a:cubicBezTo>
                      <a:pt x="1158309" y="144780"/>
                      <a:pt x="1176844" y="128955"/>
                      <a:pt x="1182707" y="121920"/>
                    </a:cubicBezTo>
                    <a:cubicBezTo>
                      <a:pt x="1189606" y="113641"/>
                      <a:pt x="1197947" y="106680"/>
                      <a:pt x="1205567" y="99060"/>
                    </a:cubicBezTo>
                    <a:cubicBezTo>
                      <a:pt x="1190034" y="145658"/>
                      <a:pt x="1209653" y="98161"/>
                      <a:pt x="1167467" y="152400"/>
                    </a:cubicBezTo>
                    <a:cubicBezTo>
                      <a:pt x="1158374" y="164091"/>
                      <a:pt x="1154089" y="179122"/>
                      <a:pt x="1144607" y="190500"/>
                    </a:cubicBezTo>
                    <a:cubicBezTo>
                      <a:pt x="1128510" y="209817"/>
                      <a:pt x="1102512" y="221350"/>
                      <a:pt x="1091267" y="243840"/>
                    </a:cubicBezTo>
                    <a:cubicBezTo>
                      <a:pt x="1086187" y="254000"/>
                      <a:pt x="1081980" y="264646"/>
                      <a:pt x="1076027" y="274320"/>
                    </a:cubicBezTo>
                    <a:cubicBezTo>
                      <a:pt x="1061628" y="297719"/>
                      <a:pt x="1042594" y="318326"/>
                      <a:pt x="1030307" y="342900"/>
                    </a:cubicBezTo>
                    <a:cubicBezTo>
                      <a:pt x="1025227" y="353060"/>
                      <a:pt x="1020703" y="363517"/>
                      <a:pt x="1015067" y="373380"/>
                    </a:cubicBezTo>
                    <a:cubicBezTo>
                      <a:pt x="990888" y="415693"/>
                      <a:pt x="1005709" y="376856"/>
                      <a:pt x="976967" y="434340"/>
                    </a:cubicBezTo>
                    <a:cubicBezTo>
                      <a:pt x="973375" y="441524"/>
                      <a:pt x="962163" y="460792"/>
                      <a:pt x="969347" y="457200"/>
                    </a:cubicBezTo>
                    <a:cubicBezTo>
                      <a:pt x="980706" y="451520"/>
                      <a:pt x="983770" y="436212"/>
                      <a:pt x="992207" y="426720"/>
                    </a:cubicBezTo>
                    <a:cubicBezTo>
                      <a:pt x="1004139" y="413296"/>
                      <a:pt x="1016282" y="399840"/>
                      <a:pt x="1030307" y="388620"/>
                    </a:cubicBezTo>
                    <a:cubicBezTo>
                      <a:pt x="1041872" y="379368"/>
                      <a:pt x="1055848" y="373610"/>
                      <a:pt x="1068407" y="365760"/>
                    </a:cubicBezTo>
                    <a:cubicBezTo>
                      <a:pt x="1076173" y="360906"/>
                      <a:pt x="1083647" y="355600"/>
                      <a:pt x="1091267" y="350520"/>
                    </a:cubicBezTo>
                    <a:cubicBezTo>
                      <a:pt x="1088727" y="398780"/>
                      <a:pt x="1087834" y="447155"/>
                      <a:pt x="1083647" y="495300"/>
                    </a:cubicBezTo>
                    <a:cubicBezTo>
                      <a:pt x="1082158" y="512422"/>
                      <a:pt x="1073142" y="532067"/>
                      <a:pt x="1068407" y="548640"/>
                    </a:cubicBezTo>
                    <a:cubicBezTo>
                      <a:pt x="1065530" y="558710"/>
                      <a:pt x="1065983" y="570027"/>
                      <a:pt x="1060787" y="579120"/>
                    </a:cubicBezTo>
                    <a:cubicBezTo>
                      <a:pt x="1055440" y="588476"/>
                      <a:pt x="1044826" y="593701"/>
                      <a:pt x="1037927" y="601980"/>
                    </a:cubicBezTo>
                    <a:cubicBezTo>
                      <a:pt x="1006177" y="640080"/>
                      <a:pt x="1041737" y="612140"/>
                      <a:pt x="999827" y="640080"/>
                    </a:cubicBezTo>
                    <a:cubicBezTo>
                      <a:pt x="994747" y="647700"/>
                      <a:pt x="988195" y="654522"/>
                      <a:pt x="984587" y="662940"/>
                    </a:cubicBezTo>
                    <a:cubicBezTo>
                      <a:pt x="980462" y="672566"/>
                      <a:pt x="983863" y="685538"/>
                      <a:pt x="976967" y="693420"/>
                    </a:cubicBezTo>
                    <a:cubicBezTo>
                      <a:pt x="964906" y="707204"/>
                      <a:pt x="931247" y="723900"/>
                      <a:pt x="931247" y="723900"/>
                    </a:cubicBezTo>
                    <a:cubicBezTo>
                      <a:pt x="921087" y="739140"/>
                      <a:pt x="894975" y="786996"/>
                      <a:pt x="900767" y="769620"/>
                    </a:cubicBezTo>
                    <a:cubicBezTo>
                      <a:pt x="903307" y="762000"/>
                      <a:pt x="903369" y="753032"/>
                      <a:pt x="908387" y="746760"/>
                    </a:cubicBezTo>
                    <a:cubicBezTo>
                      <a:pt x="914108" y="739609"/>
                      <a:pt x="923627" y="736600"/>
                      <a:pt x="931247" y="731520"/>
                    </a:cubicBezTo>
                    <a:cubicBezTo>
                      <a:pt x="936327" y="723900"/>
                      <a:pt x="941943" y="716611"/>
                      <a:pt x="946487" y="708660"/>
                    </a:cubicBezTo>
                    <a:cubicBezTo>
                      <a:pt x="952123" y="698797"/>
                      <a:pt x="955125" y="687423"/>
                      <a:pt x="961727" y="678180"/>
                    </a:cubicBezTo>
                    <a:cubicBezTo>
                      <a:pt x="967991" y="669411"/>
                      <a:pt x="976967" y="662940"/>
                      <a:pt x="984587" y="655320"/>
                    </a:cubicBezTo>
                    <a:cubicBezTo>
                      <a:pt x="993503" y="619655"/>
                      <a:pt x="990066" y="620833"/>
                      <a:pt x="1015067" y="586740"/>
                    </a:cubicBezTo>
                    <a:cubicBezTo>
                      <a:pt x="1034303" y="560509"/>
                      <a:pt x="1061480" y="539634"/>
                      <a:pt x="1076027" y="510540"/>
                    </a:cubicBezTo>
                    <a:cubicBezTo>
                      <a:pt x="1126572" y="409451"/>
                      <a:pt x="1065251" y="535685"/>
                      <a:pt x="1098887" y="457200"/>
                    </a:cubicBezTo>
                    <a:cubicBezTo>
                      <a:pt x="1103362" y="446759"/>
                      <a:pt x="1110139" y="437356"/>
                      <a:pt x="1114127" y="426720"/>
                    </a:cubicBezTo>
                    <a:cubicBezTo>
                      <a:pt x="1117804" y="416914"/>
                      <a:pt x="1117063" y="405607"/>
                      <a:pt x="1121747" y="396240"/>
                    </a:cubicBezTo>
                    <a:cubicBezTo>
                      <a:pt x="1127427" y="384881"/>
                      <a:pt x="1136987" y="375920"/>
                      <a:pt x="1144607" y="365760"/>
                    </a:cubicBezTo>
                    <a:cubicBezTo>
                      <a:pt x="1151380" y="345440"/>
                      <a:pt x="1154912" y="331252"/>
                      <a:pt x="1167467" y="312420"/>
                    </a:cubicBezTo>
                    <a:cubicBezTo>
                      <a:pt x="1186073" y="284511"/>
                      <a:pt x="1198775" y="273492"/>
                      <a:pt x="1220807" y="251460"/>
                    </a:cubicBezTo>
                    <a:cubicBezTo>
                      <a:pt x="1223347" y="238760"/>
                      <a:pt x="1223068" y="225151"/>
                      <a:pt x="1228427" y="213360"/>
                    </a:cubicBezTo>
                    <a:cubicBezTo>
                      <a:pt x="1236006" y="196686"/>
                      <a:pt x="1258907" y="167640"/>
                      <a:pt x="1258907" y="167640"/>
                    </a:cubicBezTo>
                    <a:cubicBezTo>
                      <a:pt x="1261447" y="157480"/>
                      <a:pt x="1264255" y="147383"/>
                      <a:pt x="1266527" y="137160"/>
                    </a:cubicBezTo>
                    <a:cubicBezTo>
                      <a:pt x="1269337" y="124517"/>
                      <a:pt x="1270739" y="111555"/>
                      <a:pt x="1274147" y="99060"/>
                    </a:cubicBezTo>
                    <a:cubicBezTo>
                      <a:pt x="1278374" y="83562"/>
                      <a:pt x="1289387" y="53340"/>
                      <a:pt x="1289387" y="53340"/>
                    </a:cubicBezTo>
                    <a:cubicBezTo>
                      <a:pt x="1291927" y="66040"/>
                      <a:pt x="1294197" y="78797"/>
                      <a:pt x="1297007" y="91440"/>
                    </a:cubicBezTo>
                    <a:cubicBezTo>
                      <a:pt x="1299279" y="101663"/>
                      <a:pt x="1304627" y="111447"/>
                      <a:pt x="1304627" y="121920"/>
                    </a:cubicBezTo>
                    <a:cubicBezTo>
                      <a:pt x="1304627" y="177858"/>
                      <a:pt x="1301297" y="233787"/>
                      <a:pt x="1297007" y="289560"/>
                    </a:cubicBezTo>
                    <a:cubicBezTo>
                      <a:pt x="1296204" y="300002"/>
                      <a:pt x="1294071" y="310673"/>
                      <a:pt x="1289387" y="320040"/>
                    </a:cubicBezTo>
                    <a:cubicBezTo>
                      <a:pt x="1225690" y="447433"/>
                      <a:pt x="1269135" y="360032"/>
                      <a:pt x="1220807" y="419100"/>
                    </a:cubicBezTo>
                    <a:cubicBezTo>
                      <a:pt x="1186781" y="460687"/>
                      <a:pt x="1172819" y="483462"/>
                      <a:pt x="1144607" y="525780"/>
                    </a:cubicBezTo>
                    <a:cubicBezTo>
                      <a:pt x="1139527" y="533400"/>
                      <a:pt x="1135843" y="542164"/>
                      <a:pt x="1129367" y="548640"/>
                    </a:cubicBezTo>
                    <a:cubicBezTo>
                      <a:pt x="1121747" y="556260"/>
                      <a:pt x="1112771" y="562731"/>
                      <a:pt x="1106507" y="571500"/>
                    </a:cubicBezTo>
                    <a:cubicBezTo>
                      <a:pt x="1099905" y="580743"/>
                      <a:pt x="1098659" y="593355"/>
                      <a:pt x="1091267" y="601980"/>
                    </a:cubicBezTo>
                    <a:cubicBezTo>
                      <a:pt x="1083002" y="611623"/>
                      <a:pt x="1070430" y="616575"/>
                      <a:pt x="1060787" y="624840"/>
                    </a:cubicBezTo>
                    <a:cubicBezTo>
                      <a:pt x="1052605" y="631853"/>
                      <a:pt x="1044543" y="639194"/>
                      <a:pt x="1037927" y="647700"/>
                    </a:cubicBezTo>
                    <a:cubicBezTo>
                      <a:pt x="1026682" y="662158"/>
                      <a:pt x="997287" y="708660"/>
                      <a:pt x="1007447" y="693420"/>
                    </a:cubicBezTo>
                    <a:cubicBezTo>
                      <a:pt x="1012527" y="685800"/>
                      <a:pt x="1018591" y="678751"/>
                      <a:pt x="1022687" y="670560"/>
                    </a:cubicBezTo>
                    <a:cubicBezTo>
                      <a:pt x="1026279" y="663376"/>
                      <a:pt x="1025638" y="654236"/>
                      <a:pt x="1030307" y="647700"/>
                    </a:cubicBezTo>
                    <a:cubicBezTo>
                      <a:pt x="1038658" y="636008"/>
                      <a:pt x="1050627" y="627380"/>
                      <a:pt x="1060787" y="617220"/>
                    </a:cubicBezTo>
                    <a:cubicBezTo>
                      <a:pt x="1080043" y="559452"/>
                      <a:pt x="1066388" y="584351"/>
                      <a:pt x="1098887" y="541020"/>
                    </a:cubicBezTo>
                    <a:cubicBezTo>
                      <a:pt x="1118143" y="483252"/>
                      <a:pt x="1104488" y="508151"/>
                      <a:pt x="1136987" y="464820"/>
                    </a:cubicBezTo>
                    <a:cubicBezTo>
                      <a:pt x="1142716" y="447633"/>
                      <a:pt x="1158042" y="398672"/>
                      <a:pt x="1167467" y="381000"/>
                    </a:cubicBezTo>
                    <a:cubicBezTo>
                      <a:pt x="1181406" y="354864"/>
                      <a:pt x="1196756" y="329446"/>
                      <a:pt x="1213187" y="304800"/>
                    </a:cubicBezTo>
                    <a:cubicBezTo>
                      <a:pt x="1218267" y="297180"/>
                      <a:pt x="1224708" y="290309"/>
                      <a:pt x="1228427" y="281940"/>
                    </a:cubicBezTo>
                    <a:cubicBezTo>
                      <a:pt x="1245006" y="244637"/>
                      <a:pt x="1241057" y="239840"/>
                      <a:pt x="1251287" y="205740"/>
                    </a:cubicBezTo>
                    <a:cubicBezTo>
                      <a:pt x="1255903" y="190353"/>
                      <a:pt x="1261447" y="175260"/>
                      <a:pt x="1266527" y="160020"/>
                    </a:cubicBezTo>
                    <a:lnTo>
                      <a:pt x="1281767" y="114300"/>
                    </a:lnTo>
                    <a:cubicBezTo>
                      <a:pt x="1284307" y="106680"/>
                      <a:pt x="1287812" y="99316"/>
                      <a:pt x="1289387" y="91440"/>
                    </a:cubicBezTo>
                    <a:cubicBezTo>
                      <a:pt x="1294839" y="64180"/>
                      <a:pt x="1292626" y="50101"/>
                      <a:pt x="1312247" y="30480"/>
                    </a:cubicBezTo>
                    <a:cubicBezTo>
                      <a:pt x="1318723" y="24004"/>
                      <a:pt x="1327487" y="20320"/>
                      <a:pt x="1335107" y="15240"/>
                    </a:cubicBezTo>
                    <a:cubicBezTo>
                      <a:pt x="1342727" y="17780"/>
                      <a:pt x="1352287" y="17180"/>
                      <a:pt x="1357967" y="22860"/>
                    </a:cubicBezTo>
                    <a:cubicBezTo>
                      <a:pt x="1363647" y="28540"/>
                      <a:pt x="1361995" y="38536"/>
                      <a:pt x="1365587" y="45720"/>
                    </a:cubicBezTo>
                    <a:cubicBezTo>
                      <a:pt x="1369683" y="53911"/>
                      <a:pt x="1375747" y="60960"/>
                      <a:pt x="1380827" y="68580"/>
                    </a:cubicBezTo>
                    <a:cubicBezTo>
                      <a:pt x="1378287" y="93980"/>
                      <a:pt x="1377089" y="119550"/>
                      <a:pt x="1373207" y="144780"/>
                    </a:cubicBezTo>
                    <a:cubicBezTo>
                      <a:pt x="1369183" y="170934"/>
                      <a:pt x="1348633" y="193070"/>
                      <a:pt x="1335107" y="213360"/>
                    </a:cubicBezTo>
                    <a:cubicBezTo>
                      <a:pt x="1330027" y="220980"/>
                      <a:pt x="1322763" y="227532"/>
                      <a:pt x="1319867" y="236220"/>
                    </a:cubicBezTo>
                    <a:cubicBezTo>
                      <a:pt x="1312927" y="257040"/>
                      <a:pt x="1303402" y="292799"/>
                      <a:pt x="1289387" y="312420"/>
                    </a:cubicBezTo>
                    <a:cubicBezTo>
                      <a:pt x="1283123" y="321189"/>
                      <a:pt x="1273143" y="326774"/>
                      <a:pt x="1266527" y="335280"/>
                    </a:cubicBezTo>
                    <a:cubicBezTo>
                      <a:pt x="1255282" y="349738"/>
                      <a:pt x="1246207" y="365760"/>
                      <a:pt x="1236047" y="381000"/>
                    </a:cubicBezTo>
                    <a:cubicBezTo>
                      <a:pt x="1198209" y="437757"/>
                      <a:pt x="1246840" y="368048"/>
                      <a:pt x="1197947" y="426720"/>
                    </a:cubicBezTo>
                    <a:cubicBezTo>
                      <a:pt x="1179119" y="449314"/>
                      <a:pt x="1183438" y="453442"/>
                      <a:pt x="1167467" y="480060"/>
                    </a:cubicBezTo>
                    <a:cubicBezTo>
                      <a:pt x="1158043" y="495766"/>
                      <a:pt x="1136987" y="525780"/>
                      <a:pt x="1136987" y="525780"/>
                    </a:cubicBezTo>
                    <a:cubicBezTo>
                      <a:pt x="1132104" y="545312"/>
                      <a:pt x="1117439" y="610596"/>
                      <a:pt x="1106507" y="632460"/>
                    </a:cubicBezTo>
                    <a:cubicBezTo>
                      <a:pt x="1101427" y="642620"/>
                      <a:pt x="1095486" y="652393"/>
                      <a:pt x="1091267" y="662940"/>
                    </a:cubicBezTo>
                    <a:cubicBezTo>
                      <a:pt x="1085301" y="677855"/>
                      <a:pt x="1070061" y="723575"/>
                      <a:pt x="1076027" y="708660"/>
                    </a:cubicBezTo>
                    <a:cubicBezTo>
                      <a:pt x="1118290" y="603001"/>
                      <a:pt x="1062349" y="733281"/>
                      <a:pt x="1114127" y="640080"/>
                    </a:cubicBezTo>
                    <a:cubicBezTo>
                      <a:pt x="1120770" y="628123"/>
                      <a:pt x="1122118" y="613579"/>
                      <a:pt x="1129367" y="601980"/>
                    </a:cubicBezTo>
                    <a:cubicBezTo>
                      <a:pt x="1135078" y="592842"/>
                      <a:pt x="1145963" y="587889"/>
                      <a:pt x="1152227" y="579120"/>
                    </a:cubicBezTo>
                    <a:cubicBezTo>
                      <a:pt x="1158829" y="569877"/>
                      <a:pt x="1161831" y="558503"/>
                      <a:pt x="1167467" y="548640"/>
                    </a:cubicBezTo>
                    <a:cubicBezTo>
                      <a:pt x="1172011" y="540689"/>
                      <a:pt x="1178163" y="533731"/>
                      <a:pt x="1182707" y="525780"/>
                    </a:cubicBezTo>
                    <a:cubicBezTo>
                      <a:pt x="1196945" y="500863"/>
                      <a:pt x="1202301" y="484416"/>
                      <a:pt x="1213187" y="457200"/>
                    </a:cubicBezTo>
                    <a:cubicBezTo>
                      <a:pt x="1227259" y="499417"/>
                      <a:pt x="1221208" y="461212"/>
                      <a:pt x="1205567" y="502920"/>
                    </a:cubicBezTo>
                    <a:cubicBezTo>
                      <a:pt x="1201019" y="515047"/>
                      <a:pt x="1202495" y="528893"/>
                      <a:pt x="1197947" y="541020"/>
                    </a:cubicBezTo>
                    <a:cubicBezTo>
                      <a:pt x="1194731" y="549595"/>
                      <a:pt x="1186803" y="555689"/>
                      <a:pt x="1182707" y="563880"/>
                    </a:cubicBezTo>
                    <a:cubicBezTo>
                      <a:pt x="1179115" y="571064"/>
                      <a:pt x="1167903" y="583148"/>
                      <a:pt x="1175087" y="586740"/>
                    </a:cubicBezTo>
                    <a:cubicBezTo>
                      <a:pt x="1182139" y="590266"/>
                      <a:pt x="1220624" y="548860"/>
                      <a:pt x="1220807" y="548640"/>
                    </a:cubicBezTo>
                    <a:cubicBezTo>
                      <a:pt x="1226670" y="541605"/>
                      <a:pt x="1243373" y="520285"/>
                      <a:pt x="1236047" y="525780"/>
                    </a:cubicBezTo>
                    <a:cubicBezTo>
                      <a:pt x="1218805" y="538712"/>
                      <a:pt x="1208808" y="560411"/>
                      <a:pt x="1190327" y="571500"/>
                    </a:cubicBezTo>
                    <a:cubicBezTo>
                      <a:pt x="1165825" y="586201"/>
                      <a:pt x="1103402" y="621878"/>
                      <a:pt x="1091267" y="640080"/>
                    </a:cubicBezTo>
                    <a:lnTo>
                      <a:pt x="1076027" y="662940"/>
                    </a:lnTo>
                    <a:cubicBezTo>
                      <a:pt x="1073487" y="675640"/>
                      <a:pt x="1072955" y="688913"/>
                      <a:pt x="1068407" y="701040"/>
                    </a:cubicBezTo>
                    <a:cubicBezTo>
                      <a:pt x="1065191" y="709615"/>
                      <a:pt x="1057263" y="715709"/>
                      <a:pt x="1053167" y="723900"/>
                    </a:cubicBezTo>
                    <a:cubicBezTo>
                      <a:pt x="1049575" y="731084"/>
                      <a:pt x="1049139" y="739576"/>
                      <a:pt x="1045547" y="746760"/>
                    </a:cubicBezTo>
                    <a:cubicBezTo>
                      <a:pt x="1041451" y="754951"/>
                      <a:pt x="1035161" y="761854"/>
                      <a:pt x="1030307" y="769620"/>
                    </a:cubicBezTo>
                    <a:cubicBezTo>
                      <a:pt x="1022457" y="782179"/>
                      <a:pt x="1015067" y="795020"/>
                      <a:pt x="1007447" y="807720"/>
                    </a:cubicBezTo>
                    <a:cubicBezTo>
                      <a:pt x="997287" y="797560"/>
                      <a:pt x="988187" y="786216"/>
                      <a:pt x="976967" y="777240"/>
                    </a:cubicBezTo>
                    <a:cubicBezTo>
                      <a:pt x="962664" y="765798"/>
                      <a:pt x="946152" y="757406"/>
                      <a:pt x="931247" y="746760"/>
                    </a:cubicBezTo>
                    <a:cubicBezTo>
                      <a:pt x="906136" y="728824"/>
                      <a:pt x="861466" y="698407"/>
                      <a:pt x="839807" y="670560"/>
                    </a:cubicBezTo>
                    <a:cubicBezTo>
                      <a:pt x="830714" y="658869"/>
                      <a:pt x="825162" y="644783"/>
                      <a:pt x="816947" y="632460"/>
                    </a:cubicBezTo>
                    <a:cubicBezTo>
                      <a:pt x="809902" y="621893"/>
                      <a:pt x="785107" y="610960"/>
                      <a:pt x="794087" y="601980"/>
                    </a:cubicBezTo>
                    <a:cubicBezTo>
                      <a:pt x="803067" y="593000"/>
                      <a:pt x="813465" y="618672"/>
                      <a:pt x="824567" y="624840"/>
                    </a:cubicBezTo>
                    <a:cubicBezTo>
                      <a:pt x="836524" y="631483"/>
                      <a:pt x="849967" y="635000"/>
                      <a:pt x="862667" y="640080"/>
                    </a:cubicBezTo>
                    <a:cubicBezTo>
                      <a:pt x="877907" y="655320"/>
                      <a:pt x="890957" y="673123"/>
                      <a:pt x="908387" y="685800"/>
                    </a:cubicBezTo>
                    <a:cubicBezTo>
                      <a:pt x="919449" y="693845"/>
                      <a:pt x="936815" y="710712"/>
                      <a:pt x="946487" y="701040"/>
                    </a:cubicBezTo>
                    <a:cubicBezTo>
                      <a:pt x="948983" y="698544"/>
                      <a:pt x="897512" y="666577"/>
                      <a:pt x="893147" y="662940"/>
                    </a:cubicBezTo>
                    <a:cubicBezTo>
                      <a:pt x="808558" y="592449"/>
                      <a:pt x="954508" y="701341"/>
                      <a:pt x="832187" y="609600"/>
                    </a:cubicBezTo>
                    <a:cubicBezTo>
                      <a:pt x="824861" y="604105"/>
                      <a:pt x="817696" y="598079"/>
                      <a:pt x="809327" y="594360"/>
                    </a:cubicBezTo>
                    <a:cubicBezTo>
                      <a:pt x="779935" y="581297"/>
                      <a:pt x="758810" y="582225"/>
                      <a:pt x="733127" y="563880"/>
                    </a:cubicBezTo>
                    <a:cubicBezTo>
                      <a:pt x="683183" y="528205"/>
                      <a:pt x="736444" y="549746"/>
                      <a:pt x="687407" y="533400"/>
                    </a:cubicBezTo>
                    <a:cubicBezTo>
                      <a:pt x="721354" y="584321"/>
                      <a:pt x="708516" y="575076"/>
                      <a:pt x="755987" y="609600"/>
                    </a:cubicBezTo>
                    <a:cubicBezTo>
                      <a:pt x="770800" y="620373"/>
                      <a:pt x="783938" y="635638"/>
                      <a:pt x="801707" y="640080"/>
                    </a:cubicBezTo>
                    <a:cubicBezTo>
                      <a:pt x="817174" y="643947"/>
                      <a:pt x="839743" y="648761"/>
                      <a:pt x="855047" y="655320"/>
                    </a:cubicBezTo>
                    <a:cubicBezTo>
                      <a:pt x="865488" y="659795"/>
                      <a:pt x="875367" y="665480"/>
                      <a:pt x="885527" y="670560"/>
                    </a:cubicBezTo>
                    <a:cubicBezTo>
                      <a:pt x="882987" y="652780"/>
                      <a:pt x="883189" y="634386"/>
                      <a:pt x="877907" y="617220"/>
                    </a:cubicBezTo>
                    <a:cubicBezTo>
                      <a:pt x="862420" y="566886"/>
                      <a:pt x="859384" y="580370"/>
                      <a:pt x="832187" y="548640"/>
                    </a:cubicBezTo>
                    <a:cubicBezTo>
                      <a:pt x="823922" y="538997"/>
                      <a:pt x="816709" y="528494"/>
                      <a:pt x="809327" y="518160"/>
                    </a:cubicBezTo>
                    <a:cubicBezTo>
                      <a:pt x="804004" y="510708"/>
                      <a:pt x="799950" y="502335"/>
                      <a:pt x="794087" y="495300"/>
                    </a:cubicBezTo>
                    <a:cubicBezTo>
                      <a:pt x="787188" y="487021"/>
                      <a:pt x="778847" y="480060"/>
                      <a:pt x="771227" y="472440"/>
                    </a:cubicBezTo>
                    <a:cubicBezTo>
                      <a:pt x="768288" y="460685"/>
                      <a:pt x="751879" y="413534"/>
                      <a:pt x="771227" y="403860"/>
                    </a:cubicBezTo>
                    <a:cubicBezTo>
                      <a:pt x="783461" y="397743"/>
                      <a:pt x="796627" y="414020"/>
                      <a:pt x="809327" y="419100"/>
                    </a:cubicBezTo>
                    <a:cubicBezTo>
                      <a:pt x="816947" y="429260"/>
                      <a:pt x="822162" y="441783"/>
                      <a:pt x="832187" y="449580"/>
                    </a:cubicBezTo>
                    <a:cubicBezTo>
                      <a:pt x="871570" y="480211"/>
                      <a:pt x="881264" y="466498"/>
                      <a:pt x="923627" y="487680"/>
                    </a:cubicBezTo>
                    <a:cubicBezTo>
                      <a:pt x="945060" y="498396"/>
                      <a:pt x="1006612" y="535219"/>
                      <a:pt x="984587" y="525780"/>
                    </a:cubicBezTo>
                    <a:cubicBezTo>
                      <a:pt x="966807" y="518160"/>
                      <a:pt x="948229" y="512183"/>
                      <a:pt x="931247" y="502920"/>
                    </a:cubicBezTo>
                    <a:cubicBezTo>
                      <a:pt x="920098" y="496839"/>
                      <a:pt x="911482" y="486878"/>
                      <a:pt x="900767" y="480060"/>
                    </a:cubicBezTo>
                    <a:cubicBezTo>
                      <a:pt x="883490" y="469066"/>
                      <a:pt x="865457" y="459289"/>
                      <a:pt x="847427" y="449580"/>
                    </a:cubicBezTo>
                    <a:cubicBezTo>
                      <a:pt x="785265" y="416108"/>
                      <a:pt x="822107" y="433725"/>
                      <a:pt x="763607" y="419100"/>
                    </a:cubicBezTo>
                    <a:cubicBezTo>
                      <a:pt x="755815" y="417152"/>
                      <a:pt x="732715" y="411480"/>
                      <a:pt x="740747" y="411480"/>
                    </a:cubicBezTo>
                    <a:cubicBezTo>
                      <a:pt x="751220" y="411480"/>
                      <a:pt x="761067" y="416560"/>
                      <a:pt x="771227" y="419100"/>
                    </a:cubicBezTo>
                    <a:cubicBezTo>
                      <a:pt x="837267" y="414020"/>
                      <a:pt x="903656" y="412336"/>
                      <a:pt x="969347" y="403860"/>
                    </a:cubicBezTo>
                    <a:cubicBezTo>
                      <a:pt x="982913" y="402110"/>
                      <a:pt x="996766" y="397165"/>
                      <a:pt x="1007447" y="388620"/>
                    </a:cubicBezTo>
                    <a:cubicBezTo>
                      <a:pt x="1022938" y="376227"/>
                      <a:pt x="1032847" y="358140"/>
                      <a:pt x="1045547" y="342900"/>
                    </a:cubicBezTo>
                    <a:cubicBezTo>
                      <a:pt x="1048087" y="332740"/>
                      <a:pt x="1055707" y="322580"/>
                      <a:pt x="1053167" y="312420"/>
                    </a:cubicBezTo>
                    <a:cubicBezTo>
                      <a:pt x="1050087" y="300099"/>
                      <a:pt x="1041077" y="288671"/>
                      <a:pt x="1030307" y="281940"/>
                    </a:cubicBezTo>
                    <a:cubicBezTo>
                      <a:pt x="1019324" y="275076"/>
                      <a:pt x="1005110" y="275442"/>
                      <a:pt x="992207" y="274320"/>
                    </a:cubicBezTo>
                    <a:cubicBezTo>
                      <a:pt x="946589" y="270353"/>
                      <a:pt x="900767" y="269240"/>
                      <a:pt x="855047" y="266700"/>
                    </a:cubicBezTo>
                    <a:cubicBezTo>
                      <a:pt x="654149" y="290808"/>
                      <a:pt x="602501" y="274048"/>
                      <a:pt x="695027" y="297180"/>
                    </a:cubicBezTo>
                    <a:cubicBezTo>
                      <a:pt x="720427" y="289560"/>
                      <a:pt x="746397" y="283631"/>
                      <a:pt x="771227" y="274320"/>
                    </a:cubicBezTo>
                    <a:cubicBezTo>
                      <a:pt x="787181" y="268337"/>
                      <a:pt x="801435" y="258511"/>
                      <a:pt x="816947" y="251460"/>
                    </a:cubicBezTo>
                    <a:cubicBezTo>
                      <a:pt x="829399" y="245800"/>
                      <a:pt x="842652" y="242004"/>
                      <a:pt x="855047" y="236220"/>
                    </a:cubicBezTo>
                    <a:cubicBezTo>
                      <a:pt x="880781" y="224211"/>
                      <a:pt x="908529" y="215159"/>
                      <a:pt x="931247" y="198120"/>
                    </a:cubicBezTo>
                    <a:cubicBezTo>
                      <a:pt x="941407" y="190500"/>
                      <a:pt x="950700" y="181561"/>
                      <a:pt x="961727" y="175260"/>
                    </a:cubicBezTo>
                    <a:cubicBezTo>
                      <a:pt x="968701" y="171275"/>
                      <a:pt x="992619" y="167640"/>
                      <a:pt x="984587" y="167640"/>
                    </a:cubicBezTo>
                    <a:cubicBezTo>
                      <a:pt x="971635" y="167640"/>
                      <a:pt x="959187" y="172720"/>
                      <a:pt x="946487" y="175260"/>
                    </a:cubicBezTo>
                    <a:cubicBezTo>
                      <a:pt x="936327" y="180340"/>
                      <a:pt x="926554" y="186281"/>
                      <a:pt x="916007" y="190500"/>
                    </a:cubicBezTo>
                    <a:cubicBezTo>
                      <a:pt x="862125" y="212053"/>
                      <a:pt x="884716" y="199887"/>
                      <a:pt x="839807" y="213360"/>
                    </a:cubicBezTo>
                    <a:cubicBezTo>
                      <a:pt x="824420" y="217976"/>
                      <a:pt x="809474" y="223984"/>
                      <a:pt x="794087" y="228600"/>
                    </a:cubicBezTo>
                    <a:cubicBezTo>
                      <a:pt x="784056" y="231609"/>
                      <a:pt x="753338" y="238274"/>
                      <a:pt x="763607" y="236220"/>
                    </a:cubicBezTo>
                    <a:cubicBezTo>
                      <a:pt x="799268" y="229088"/>
                      <a:pt x="834909" y="221783"/>
                      <a:pt x="870287" y="213360"/>
                    </a:cubicBezTo>
                    <a:cubicBezTo>
                      <a:pt x="888276" y="209077"/>
                      <a:pt x="905847" y="203200"/>
                      <a:pt x="923627" y="198120"/>
                    </a:cubicBezTo>
                    <a:cubicBezTo>
                      <a:pt x="954107" y="180340"/>
                      <a:pt x="981591" y="155939"/>
                      <a:pt x="1015067" y="144780"/>
                    </a:cubicBezTo>
                    <a:cubicBezTo>
                      <a:pt x="1069475" y="126644"/>
                      <a:pt x="1047421" y="138451"/>
                      <a:pt x="1083647" y="114300"/>
                    </a:cubicBezTo>
                    <a:cubicBezTo>
                      <a:pt x="1033845" y="97699"/>
                      <a:pt x="1066615" y="103926"/>
                      <a:pt x="976967" y="129540"/>
                    </a:cubicBezTo>
                    <a:cubicBezTo>
                      <a:pt x="941565" y="139655"/>
                      <a:pt x="805880" y="180793"/>
                      <a:pt x="786467" y="190500"/>
                    </a:cubicBezTo>
                    <a:cubicBezTo>
                      <a:pt x="733563" y="216952"/>
                      <a:pt x="756911" y="207972"/>
                      <a:pt x="717887" y="220980"/>
                    </a:cubicBezTo>
                    <a:cubicBezTo>
                      <a:pt x="733127" y="223520"/>
                      <a:pt x="748162" y="229017"/>
                      <a:pt x="763607" y="228600"/>
                    </a:cubicBezTo>
                    <a:cubicBezTo>
                      <a:pt x="842482" y="226468"/>
                      <a:pt x="999827" y="213360"/>
                      <a:pt x="999827" y="213360"/>
                    </a:cubicBezTo>
                    <a:cubicBezTo>
                      <a:pt x="1017607" y="205740"/>
                      <a:pt x="1035112" y="197444"/>
                      <a:pt x="1053167" y="190500"/>
                    </a:cubicBezTo>
                    <a:cubicBezTo>
                      <a:pt x="1068161" y="184733"/>
                      <a:pt x="1114639" y="178410"/>
                      <a:pt x="1098887" y="175260"/>
                    </a:cubicBezTo>
                    <a:cubicBezTo>
                      <a:pt x="1071377" y="169758"/>
                      <a:pt x="1043007" y="180340"/>
                      <a:pt x="1015067" y="182880"/>
                    </a:cubicBezTo>
                    <a:cubicBezTo>
                      <a:pt x="997287" y="190500"/>
                      <a:pt x="980327" y="200426"/>
                      <a:pt x="961727" y="205740"/>
                    </a:cubicBezTo>
                    <a:cubicBezTo>
                      <a:pt x="944458" y="210674"/>
                      <a:pt x="925171" y="206966"/>
                      <a:pt x="908387" y="213360"/>
                    </a:cubicBezTo>
                    <a:cubicBezTo>
                      <a:pt x="871234" y="227513"/>
                      <a:pt x="837267" y="248920"/>
                      <a:pt x="801707" y="266700"/>
                    </a:cubicBezTo>
                    <a:cubicBezTo>
                      <a:pt x="724289" y="305409"/>
                      <a:pt x="793575" y="268733"/>
                      <a:pt x="893147" y="243840"/>
                    </a:cubicBezTo>
                    <a:cubicBezTo>
                      <a:pt x="913014" y="238873"/>
                      <a:pt x="933787" y="238760"/>
                      <a:pt x="954107" y="236220"/>
                    </a:cubicBezTo>
                    <a:cubicBezTo>
                      <a:pt x="974427" y="228600"/>
                      <a:pt x="995236" y="222174"/>
                      <a:pt x="1015067" y="213360"/>
                    </a:cubicBezTo>
                    <a:cubicBezTo>
                      <a:pt x="1041017" y="201826"/>
                      <a:pt x="1065094" y="186280"/>
                      <a:pt x="1091267" y="175260"/>
                    </a:cubicBezTo>
                    <a:cubicBezTo>
                      <a:pt x="1160653" y="146045"/>
                      <a:pt x="1153042" y="158011"/>
                      <a:pt x="1220807" y="137160"/>
                    </a:cubicBezTo>
                    <a:cubicBezTo>
                      <a:pt x="1233880" y="133137"/>
                      <a:pt x="1246207" y="127000"/>
                      <a:pt x="1258907" y="121920"/>
                    </a:cubicBezTo>
                    <a:cubicBezTo>
                      <a:pt x="1243667" y="119380"/>
                      <a:pt x="1228584" y="113017"/>
                      <a:pt x="1213187" y="114300"/>
                    </a:cubicBezTo>
                    <a:cubicBezTo>
                      <a:pt x="1197178" y="115634"/>
                      <a:pt x="1182821" y="124816"/>
                      <a:pt x="1167467" y="129540"/>
                    </a:cubicBezTo>
                    <a:cubicBezTo>
                      <a:pt x="1121459" y="143696"/>
                      <a:pt x="1098347" y="146556"/>
                      <a:pt x="1053167" y="167640"/>
                    </a:cubicBezTo>
                    <a:cubicBezTo>
                      <a:pt x="963101" y="209671"/>
                      <a:pt x="1037614" y="191822"/>
                      <a:pt x="954107" y="205740"/>
                    </a:cubicBezTo>
                    <a:cubicBezTo>
                      <a:pt x="941407" y="210820"/>
                      <a:pt x="902594" y="223663"/>
                      <a:pt x="916007" y="220980"/>
                    </a:cubicBezTo>
                    <a:cubicBezTo>
                      <a:pt x="955565" y="213068"/>
                      <a:pt x="1025144" y="188008"/>
                      <a:pt x="1060787" y="167640"/>
                    </a:cubicBezTo>
                    <a:cubicBezTo>
                      <a:pt x="1074908" y="159571"/>
                      <a:pt x="1085355" y="146182"/>
                      <a:pt x="1098887" y="137160"/>
                    </a:cubicBezTo>
                    <a:cubicBezTo>
                      <a:pt x="1115926" y="125801"/>
                      <a:pt x="1135666" y="118725"/>
                      <a:pt x="1152227" y="106680"/>
                    </a:cubicBezTo>
                    <a:cubicBezTo>
                      <a:pt x="1180330" y="86242"/>
                      <a:pt x="1194277" y="58845"/>
                      <a:pt x="1213187" y="30480"/>
                    </a:cubicBezTo>
                    <a:cubicBezTo>
                      <a:pt x="1203027" y="27940"/>
                      <a:pt x="1193180" y="22860"/>
                      <a:pt x="1182707" y="22860"/>
                    </a:cubicBezTo>
                    <a:cubicBezTo>
                      <a:pt x="1174675" y="22860"/>
                      <a:pt x="1167344" y="27597"/>
                      <a:pt x="1159847" y="30480"/>
                    </a:cubicBezTo>
                    <a:cubicBezTo>
                      <a:pt x="1134314" y="40300"/>
                      <a:pt x="1110187" y="54325"/>
                      <a:pt x="1083647" y="60960"/>
                    </a:cubicBezTo>
                    <a:cubicBezTo>
                      <a:pt x="1073487" y="63500"/>
                      <a:pt x="1042898" y="70634"/>
                      <a:pt x="1053167" y="68580"/>
                    </a:cubicBezTo>
                    <a:cubicBezTo>
                      <a:pt x="1076130" y="63987"/>
                      <a:pt x="1099029" y="59020"/>
                      <a:pt x="1121747" y="53340"/>
                    </a:cubicBezTo>
                    <a:cubicBezTo>
                      <a:pt x="1139686" y="48855"/>
                      <a:pt x="1156822" y="40984"/>
                      <a:pt x="1175087" y="38100"/>
                    </a:cubicBezTo>
                    <a:cubicBezTo>
                      <a:pt x="1205298" y="33330"/>
                      <a:pt x="1236128" y="33858"/>
                      <a:pt x="1266527" y="30480"/>
                    </a:cubicBezTo>
                    <a:cubicBezTo>
                      <a:pt x="1281883" y="28774"/>
                      <a:pt x="1327697" y="22860"/>
                      <a:pt x="1312247" y="22860"/>
                    </a:cubicBezTo>
                    <a:cubicBezTo>
                      <a:pt x="1284192" y="22860"/>
                      <a:pt x="1256311" y="27382"/>
                      <a:pt x="1228427" y="30480"/>
                    </a:cubicBezTo>
                    <a:cubicBezTo>
                      <a:pt x="1210576" y="32463"/>
                      <a:pt x="1157126" y="38100"/>
                      <a:pt x="1175087" y="38100"/>
                    </a:cubicBezTo>
                    <a:cubicBezTo>
                      <a:pt x="1208205" y="38100"/>
                      <a:pt x="1241127" y="33020"/>
                      <a:pt x="1274147" y="30480"/>
                    </a:cubicBezTo>
                    <a:cubicBezTo>
                      <a:pt x="1271607" y="40640"/>
                      <a:pt x="1272336" y="52246"/>
                      <a:pt x="1266527" y="60960"/>
                    </a:cubicBezTo>
                    <a:cubicBezTo>
                      <a:pt x="1261447" y="68580"/>
                      <a:pt x="1251520" y="71488"/>
                      <a:pt x="1243667" y="76200"/>
                    </a:cubicBezTo>
                    <a:cubicBezTo>
                      <a:pt x="1223571" y="88257"/>
                      <a:pt x="1163407" y="119926"/>
                      <a:pt x="1144607" y="137160"/>
                    </a:cubicBezTo>
                    <a:cubicBezTo>
                      <a:pt x="1095104" y="182538"/>
                      <a:pt x="1109145" y="195013"/>
                      <a:pt x="1053167" y="228600"/>
                    </a:cubicBezTo>
                    <a:cubicBezTo>
                      <a:pt x="1031716" y="241471"/>
                      <a:pt x="1006962" y="247892"/>
                      <a:pt x="984587" y="259080"/>
                    </a:cubicBezTo>
                    <a:cubicBezTo>
                      <a:pt x="944250" y="279248"/>
                      <a:pt x="947177" y="281250"/>
                      <a:pt x="916007" y="312420"/>
                    </a:cubicBezTo>
                    <a:cubicBezTo>
                      <a:pt x="928707" y="314960"/>
                      <a:pt x="941155" y="320040"/>
                      <a:pt x="954107" y="320040"/>
                    </a:cubicBezTo>
                    <a:cubicBezTo>
                      <a:pt x="1000358" y="320040"/>
                      <a:pt x="1075274" y="270886"/>
                      <a:pt x="1098887" y="259080"/>
                    </a:cubicBezTo>
                    <a:cubicBezTo>
                      <a:pt x="1114127" y="251460"/>
                      <a:pt x="1130430" y="245671"/>
                      <a:pt x="1144607" y="236220"/>
                    </a:cubicBezTo>
                    <a:cubicBezTo>
                      <a:pt x="1159847" y="226060"/>
                      <a:pt x="1206710" y="213931"/>
                      <a:pt x="1190327" y="205740"/>
                    </a:cubicBezTo>
                    <a:cubicBezTo>
                      <a:pt x="1170916" y="196035"/>
                      <a:pt x="1149124" y="219620"/>
                      <a:pt x="1129367" y="228600"/>
                    </a:cubicBezTo>
                    <a:cubicBezTo>
                      <a:pt x="1093173" y="245052"/>
                      <a:pt x="1059913" y="267980"/>
                      <a:pt x="1022687" y="281940"/>
                    </a:cubicBezTo>
                    <a:cubicBezTo>
                      <a:pt x="1002367" y="289560"/>
                      <a:pt x="981138" y="295095"/>
                      <a:pt x="961727" y="304800"/>
                    </a:cubicBezTo>
                    <a:cubicBezTo>
                      <a:pt x="914947" y="328190"/>
                      <a:pt x="871347" y="357610"/>
                      <a:pt x="824567" y="381000"/>
                    </a:cubicBezTo>
                    <a:cubicBezTo>
                      <a:pt x="809327" y="388620"/>
                      <a:pt x="761808" y="403860"/>
                      <a:pt x="778847" y="403860"/>
                    </a:cubicBezTo>
                    <a:cubicBezTo>
                      <a:pt x="812735" y="403860"/>
                      <a:pt x="877907" y="381000"/>
                      <a:pt x="877907" y="381000"/>
                    </a:cubicBezTo>
                    <a:cubicBezTo>
                      <a:pt x="985377" y="319589"/>
                      <a:pt x="874677" y="379079"/>
                      <a:pt x="992207" y="327660"/>
                    </a:cubicBezTo>
                    <a:cubicBezTo>
                      <a:pt x="1088790" y="285405"/>
                      <a:pt x="1018935" y="310337"/>
                      <a:pt x="1114127" y="259080"/>
                    </a:cubicBezTo>
                    <a:cubicBezTo>
                      <a:pt x="1126170" y="252595"/>
                      <a:pt x="1140578" y="251009"/>
                      <a:pt x="1152227" y="243840"/>
                    </a:cubicBezTo>
                    <a:cubicBezTo>
                      <a:pt x="1173859" y="230528"/>
                      <a:pt x="1237829" y="191960"/>
                      <a:pt x="1213187" y="198120"/>
                    </a:cubicBezTo>
                    <a:cubicBezTo>
                      <a:pt x="1179402" y="206566"/>
                      <a:pt x="1139302" y="214935"/>
                      <a:pt x="1106507" y="228600"/>
                    </a:cubicBezTo>
                    <a:cubicBezTo>
                      <a:pt x="1090779" y="235153"/>
                      <a:pt x="1077035" y="246329"/>
                      <a:pt x="1060787" y="251460"/>
                    </a:cubicBezTo>
                    <a:cubicBezTo>
                      <a:pt x="994809" y="272295"/>
                      <a:pt x="963304" y="274123"/>
                      <a:pt x="900767" y="281940"/>
                    </a:cubicBezTo>
                    <a:cubicBezTo>
                      <a:pt x="751581" y="325818"/>
                      <a:pt x="815888" y="314457"/>
                      <a:pt x="710267" y="327660"/>
                    </a:cubicBezTo>
                    <a:cubicBezTo>
                      <a:pt x="697567" y="320040"/>
                      <a:pt x="672167" y="319611"/>
                      <a:pt x="672167" y="304800"/>
                    </a:cubicBezTo>
                    <a:cubicBezTo>
                      <a:pt x="672167" y="291122"/>
                      <a:pt x="698224" y="296045"/>
                      <a:pt x="710267" y="289560"/>
                    </a:cubicBezTo>
                    <a:cubicBezTo>
                      <a:pt x="721629" y="283442"/>
                      <a:pt x="801073" y="232885"/>
                      <a:pt x="816947" y="220980"/>
                    </a:cubicBezTo>
                    <a:cubicBezTo>
                      <a:pt x="827107" y="213360"/>
                      <a:pt x="856407" y="207100"/>
                      <a:pt x="847427" y="198120"/>
                    </a:cubicBezTo>
                    <a:cubicBezTo>
                      <a:pt x="837755" y="188448"/>
                      <a:pt x="822303" y="209035"/>
                      <a:pt x="809327" y="213360"/>
                    </a:cubicBezTo>
                    <a:cubicBezTo>
                      <a:pt x="799392" y="216672"/>
                      <a:pt x="788571" y="217091"/>
                      <a:pt x="778847" y="220980"/>
                    </a:cubicBezTo>
                    <a:cubicBezTo>
                      <a:pt x="763027" y="227308"/>
                      <a:pt x="749030" y="237723"/>
                      <a:pt x="733127" y="243840"/>
                    </a:cubicBezTo>
                    <a:cubicBezTo>
                      <a:pt x="715868" y="250478"/>
                      <a:pt x="697567" y="254000"/>
                      <a:pt x="679787" y="259080"/>
                    </a:cubicBezTo>
                    <a:cubicBezTo>
                      <a:pt x="622909" y="330178"/>
                      <a:pt x="678867" y="269295"/>
                      <a:pt x="611207" y="320040"/>
                    </a:cubicBezTo>
                    <a:cubicBezTo>
                      <a:pt x="602586" y="326506"/>
                      <a:pt x="577581" y="342432"/>
                      <a:pt x="588347" y="342900"/>
                    </a:cubicBezTo>
                    <a:cubicBezTo>
                      <a:pt x="654520" y="345777"/>
                      <a:pt x="720427" y="332740"/>
                      <a:pt x="786467" y="327660"/>
                    </a:cubicBezTo>
                    <a:cubicBezTo>
                      <a:pt x="816947" y="322580"/>
                      <a:pt x="847290" y="316595"/>
                      <a:pt x="877907" y="312420"/>
                    </a:cubicBezTo>
                    <a:cubicBezTo>
                      <a:pt x="903200" y="308971"/>
                      <a:pt x="928969" y="309236"/>
                      <a:pt x="954107" y="304800"/>
                    </a:cubicBezTo>
                    <a:cubicBezTo>
                      <a:pt x="972317" y="301586"/>
                      <a:pt x="989429" y="293718"/>
                      <a:pt x="1007447" y="289560"/>
                    </a:cubicBezTo>
                    <a:cubicBezTo>
                      <a:pt x="1022502" y="286086"/>
                      <a:pt x="1037927" y="284480"/>
                      <a:pt x="1053167" y="281940"/>
                    </a:cubicBezTo>
                    <a:cubicBezTo>
                      <a:pt x="1032847" y="279400"/>
                      <a:pt x="1012685" y="274320"/>
                      <a:pt x="992207" y="274320"/>
                    </a:cubicBezTo>
                    <a:cubicBezTo>
                      <a:pt x="946368" y="274320"/>
                      <a:pt x="900394" y="283892"/>
                      <a:pt x="855047" y="289560"/>
                    </a:cubicBezTo>
                    <a:cubicBezTo>
                      <a:pt x="832224" y="292413"/>
                      <a:pt x="809155" y="293399"/>
                      <a:pt x="786467" y="297180"/>
                    </a:cubicBezTo>
                    <a:cubicBezTo>
                      <a:pt x="731562" y="306331"/>
                      <a:pt x="660459" y="322642"/>
                      <a:pt x="603587" y="335280"/>
                    </a:cubicBezTo>
                    <a:cubicBezTo>
                      <a:pt x="678297" y="235667"/>
                      <a:pt x="582453" y="356414"/>
                      <a:pt x="649307" y="289560"/>
                    </a:cubicBezTo>
                    <a:cubicBezTo>
                      <a:pt x="658287" y="280580"/>
                      <a:pt x="663187" y="268060"/>
                      <a:pt x="672167" y="259080"/>
                    </a:cubicBezTo>
                    <a:cubicBezTo>
                      <a:pt x="681147" y="250100"/>
                      <a:pt x="693667" y="245200"/>
                      <a:pt x="702647" y="236220"/>
                    </a:cubicBezTo>
                    <a:cubicBezTo>
                      <a:pt x="709123" y="229744"/>
                      <a:pt x="711411" y="219836"/>
                      <a:pt x="717887" y="213360"/>
                    </a:cubicBezTo>
                    <a:cubicBezTo>
                      <a:pt x="724363" y="206884"/>
                      <a:pt x="734271" y="204596"/>
                      <a:pt x="740747" y="198120"/>
                    </a:cubicBezTo>
                    <a:cubicBezTo>
                      <a:pt x="797457" y="141410"/>
                      <a:pt x="732593" y="188316"/>
                      <a:pt x="786467" y="152400"/>
                    </a:cubicBezTo>
                    <a:cubicBezTo>
                      <a:pt x="778847" y="147320"/>
                      <a:pt x="772765" y="137160"/>
                      <a:pt x="763607" y="137160"/>
                    </a:cubicBezTo>
                    <a:cubicBezTo>
                      <a:pt x="747543" y="137160"/>
                      <a:pt x="733274" y="147784"/>
                      <a:pt x="717887" y="152400"/>
                    </a:cubicBezTo>
                    <a:cubicBezTo>
                      <a:pt x="707856" y="155409"/>
                      <a:pt x="697131" y="156131"/>
                      <a:pt x="687407" y="160020"/>
                    </a:cubicBezTo>
                    <a:cubicBezTo>
                      <a:pt x="671587" y="166348"/>
                      <a:pt x="657851" y="177492"/>
                      <a:pt x="641687" y="182880"/>
                    </a:cubicBezTo>
                    <a:cubicBezTo>
                      <a:pt x="619471" y="190285"/>
                      <a:pt x="595967" y="193040"/>
                      <a:pt x="573107" y="198120"/>
                    </a:cubicBezTo>
                    <a:cubicBezTo>
                      <a:pt x="557867" y="205740"/>
                      <a:pt x="542899" y="213929"/>
                      <a:pt x="527387" y="220980"/>
                    </a:cubicBezTo>
                    <a:cubicBezTo>
                      <a:pt x="514935" y="226640"/>
                      <a:pt x="496874" y="224839"/>
                      <a:pt x="489287" y="236220"/>
                    </a:cubicBezTo>
                    <a:cubicBezTo>
                      <a:pt x="484832" y="242903"/>
                      <a:pt x="504527" y="241300"/>
                      <a:pt x="512147" y="243840"/>
                    </a:cubicBezTo>
                    <a:cubicBezTo>
                      <a:pt x="681272" y="201559"/>
                      <a:pt x="413591" y="271612"/>
                      <a:pt x="702647" y="175260"/>
                    </a:cubicBezTo>
                    <a:cubicBezTo>
                      <a:pt x="733127" y="165100"/>
                      <a:pt x="767354" y="162602"/>
                      <a:pt x="794087" y="144780"/>
                    </a:cubicBezTo>
                    <a:cubicBezTo>
                      <a:pt x="801707" y="139700"/>
                      <a:pt x="826097" y="129921"/>
                      <a:pt x="816947" y="129540"/>
                    </a:cubicBezTo>
                    <a:lnTo>
                      <a:pt x="451187" y="144780"/>
                    </a:lnTo>
                    <a:cubicBezTo>
                      <a:pt x="443567" y="147320"/>
                      <a:pt x="428327" y="144368"/>
                      <a:pt x="428327" y="152400"/>
                    </a:cubicBezTo>
                    <a:cubicBezTo>
                      <a:pt x="428327" y="160432"/>
                      <a:pt x="443155" y="160020"/>
                      <a:pt x="451187" y="160020"/>
                    </a:cubicBezTo>
                    <a:cubicBezTo>
                      <a:pt x="486838" y="160020"/>
                      <a:pt x="522307" y="154940"/>
                      <a:pt x="557867" y="152400"/>
                    </a:cubicBezTo>
                    <a:cubicBezTo>
                      <a:pt x="570567" y="149860"/>
                      <a:pt x="583174" y="146800"/>
                      <a:pt x="595967" y="144780"/>
                    </a:cubicBezTo>
                    <a:cubicBezTo>
                      <a:pt x="631448" y="139178"/>
                      <a:pt x="702647" y="129540"/>
                      <a:pt x="702647" y="129540"/>
                    </a:cubicBezTo>
                    <a:cubicBezTo>
                      <a:pt x="722967" y="121920"/>
                      <a:pt x="785176" y="109077"/>
                      <a:pt x="763607" y="106680"/>
                    </a:cubicBezTo>
                    <a:cubicBezTo>
                      <a:pt x="720395" y="101879"/>
                      <a:pt x="677075" y="115548"/>
                      <a:pt x="634067" y="121920"/>
                    </a:cubicBezTo>
                    <a:cubicBezTo>
                      <a:pt x="585492" y="129116"/>
                      <a:pt x="550109" y="138375"/>
                      <a:pt x="504527" y="152400"/>
                    </a:cubicBezTo>
                    <a:cubicBezTo>
                      <a:pt x="489173" y="157124"/>
                      <a:pt x="473175" y="160456"/>
                      <a:pt x="458807" y="167640"/>
                    </a:cubicBezTo>
                    <a:cubicBezTo>
                      <a:pt x="306538" y="243775"/>
                      <a:pt x="501164" y="162889"/>
                      <a:pt x="374987" y="213360"/>
                    </a:cubicBezTo>
                    <a:cubicBezTo>
                      <a:pt x="434270" y="228181"/>
                      <a:pt x="414706" y="226647"/>
                      <a:pt x="512147" y="213360"/>
                    </a:cubicBezTo>
                    <a:cubicBezTo>
                      <a:pt x="532900" y="210530"/>
                      <a:pt x="552290" y="200433"/>
                      <a:pt x="573107" y="198120"/>
                    </a:cubicBezTo>
                    <a:cubicBezTo>
                      <a:pt x="621138" y="192783"/>
                      <a:pt x="669627" y="193040"/>
                      <a:pt x="717887" y="190500"/>
                    </a:cubicBezTo>
                    <a:cubicBezTo>
                      <a:pt x="740747" y="182880"/>
                      <a:pt x="762370" y="167640"/>
                      <a:pt x="786467" y="167640"/>
                    </a:cubicBezTo>
                    <a:cubicBezTo>
                      <a:pt x="801278" y="167640"/>
                      <a:pt x="761752" y="184160"/>
                      <a:pt x="748367" y="190500"/>
                    </a:cubicBezTo>
                    <a:cubicBezTo>
                      <a:pt x="713403" y="207062"/>
                      <a:pt x="677912" y="222636"/>
                      <a:pt x="641687" y="236220"/>
                    </a:cubicBezTo>
                    <a:cubicBezTo>
                      <a:pt x="612176" y="247287"/>
                      <a:pt x="562920" y="263331"/>
                      <a:pt x="535007" y="281940"/>
                    </a:cubicBezTo>
                    <a:cubicBezTo>
                      <a:pt x="526041" y="287918"/>
                      <a:pt x="520426" y="297901"/>
                      <a:pt x="512147" y="304800"/>
                    </a:cubicBezTo>
                    <a:cubicBezTo>
                      <a:pt x="505112" y="310663"/>
                      <a:pt x="496907" y="314960"/>
                      <a:pt x="489287" y="320040"/>
                    </a:cubicBezTo>
                    <a:cubicBezTo>
                      <a:pt x="509607" y="322580"/>
                      <a:pt x="529769" y="327660"/>
                      <a:pt x="550247" y="327660"/>
                    </a:cubicBezTo>
                    <a:cubicBezTo>
                      <a:pt x="588261" y="327660"/>
                      <a:pt x="628805" y="316714"/>
                      <a:pt x="664547" y="304800"/>
                    </a:cubicBezTo>
                    <a:cubicBezTo>
                      <a:pt x="677523" y="300475"/>
                      <a:pt x="689766" y="294161"/>
                      <a:pt x="702647" y="289560"/>
                    </a:cubicBezTo>
                    <a:cubicBezTo>
                      <a:pt x="725340" y="281455"/>
                      <a:pt x="751177" y="280066"/>
                      <a:pt x="771227" y="266700"/>
                    </a:cubicBezTo>
                    <a:cubicBezTo>
                      <a:pt x="778847" y="261620"/>
                      <a:pt x="803245" y="251460"/>
                      <a:pt x="794087" y="251460"/>
                    </a:cubicBezTo>
                    <a:cubicBezTo>
                      <a:pt x="751252" y="251460"/>
                      <a:pt x="736055" y="267092"/>
                      <a:pt x="702647" y="281940"/>
                    </a:cubicBezTo>
                    <a:cubicBezTo>
                      <a:pt x="636520" y="311330"/>
                      <a:pt x="690686" y="279754"/>
                      <a:pt x="618827" y="327660"/>
                    </a:cubicBezTo>
                    <a:cubicBezTo>
                      <a:pt x="634067" y="332740"/>
                      <a:pt x="648581" y="341126"/>
                      <a:pt x="664547" y="342900"/>
                    </a:cubicBezTo>
                    <a:cubicBezTo>
                      <a:pt x="672530" y="343787"/>
                      <a:pt x="680095" y="338604"/>
                      <a:pt x="687407" y="335280"/>
                    </a:cubicBezTo>
                    <a:cubicBezTo>
                      <a:pt x="773362" y="296209"/>
                      <a:pt x="719123" y="312111"/>
                      <a:pt x="778847" y="297180"/>
                    </a:cubicBezTo>
                    <a:cubicBezTo>
                      <a:pt x="786467" y="292100"/>
                      <a:pt x="810865" y="281940"/>
                      <a:pt x="801707" y="281940"/>
                    </a:cubicBezTo>
                    <a:cubicBezTo>
                      <a:pt x="755706" y="281940"/>
                      <a:pt x="710245" y="291907"/>
                      <a:pt x="664547" y="297180"/>
                    </a:cubicBezTo>
                    <a:cubicBezTo>
                      <a:pt x="595467" y="305151"/>
                      <a:pt x="595919" y="305535"/>
                      <a:pt x="519767" y="320040"/>
                    </a:cubicBezTo>
                    <a:cubicBezTo>
                      <a:pt x="468259" y="329851"/>
                      <a:pt x="437902" y="334628"/>
                      <a:pt x="390227" y="350520"/>
                    </a:cubicBezTo>
                    <a:cubicBezTo>
                      <a:pt x="380292" y="353832"/>
                      <a:pt x="410603" y="345656"/>
                      <a:pt x="420707" y="342900"/>
                    </a:cubicBezTo>
                    <a:cubicBezTo>
                      <a:pt x="438547" y="338035"/>
                      <a:pt x="457508" y="335930"/>
                      <a:pt x="474047" y="327660"/>
                    </a:cubicBezTo>
                    <a:cubicBezTo>
                      <a:pt x="504527" y="312420"/>
                      <a:pt x="534031" y="295047"/>
                      <a:pt x="565487" y="281940"/>
                    </a:cubicBezTo>
                    <a:lnTo>
                      <a:pt x="656927" y="243840"/>
                    </a:lnTo>
                    <a:cubicBezTo>
                      <a:pt x="662007" y="236220"/>
                      <a:pt x="679787" y="226060"/>
                      <a:pt x="672167" y="220980"/>
                    </a:cubicBezTo>
                    <a:cubicBezTo>
                      <a:pt x="661391" y="213796"/>
                      <a:pt x="645902" y="223340"/>
                      <a:pt x="634067" y="228600"/>
                    </a:cubicBezTo>
                    <a:cubicBezTo>
                      <a:pt x="622462" y="233758"/>
                      <a:pt x="614614" y="245159"/>
                      <a:pt x="603587" y="251460"/>
                    </a:cubicBezTo>
                    <a:cubicBezTo>
                      <a:pt x="596613" y="255445"/>
                      <a:pt x="587911" y="255488"/>
                      <a:pt x="580727" y="259080"/>
                    </a:cubicBezTo>
                    <a:cubicBezTo>
                      <a:pt x="572536" y="263176"/>
                      <a:pt x="565487" y="269240"/>
                      <a:pt x="557867" y="274320"/>
                    </a:cubicBezTo>
                    <a:cubicBezTo>
                      <a:pt x="613747" y="276860"/>
                      <a:pt x="780684" y="272744"/>
                      <a:pt x="725507" y="281940"/>
                    </a:cubicBezTo>
                    <a:cubicBezTo>
                      <a:pt x="640285" y="296144"/>
                      <a:pt x="551479" y="274372"/>
                      <a:pt x="466427" y="289560"/>
                    </a:cubicBezTo>
                    <a:cubicBezTo>
                      <a:pt x="448396" y="292780"/>
                      <a:pt x="494378" y="315598"/>
                      <a:pt x="512147" y="320040"/>
                    </a:cubicBezTo>
                    <a:lnTo>
                      <a:pt x="542627" y="327660"/>
                    </a:lnTo>
                    <a:cubicBezTo>
                      <a:pt x="570651" y="344474"/>
                      <a:pt x="612285" y="379922"/>
                      <a:pt x="649307" y="342900"/>
                    </a:cubicBezTo>
                    <a:cubicBezTo>
                      <a:pt x="660985" y="331222"/>
                      <a:pt x="619250" y="273594"/>
                      <a:pt x="611207" y="266700"/>
                    </a:cubicBezTo>
                    <a:cubicBezTo>
                      <a:pt x="602582" y="259308"/>
                      <a:pt x="590887" y="256540"/>
                      <a:pt x="580727" y="251460"/>
                    </a:cubicBezTo>
                    <a:cubicBezTo>
                      <a:pt x="530748" y="284780"/>
                      <a:pt x="537860" y="270494"/>
                      <a:pt x="565487" y="381000"/>
                    </a:cubicBezTo>
                    <a:cubicBezTo>
                      <a:pt x="573329" y="412370"/>
                      <a:pt x="606828" y="422341"/>
                      <a:pt x="626447" y="441960"/>
                    </a:cubicBezTo>
                    <a:cubicBezTo>
                      <a:pt x="635427" y="450940"/>
                      <a:pt x="640327" y="463460"/>
                      <a:pt x="649307" y="472440"/>
                    </a:cubicBezTo>
                    <a:cubicBezTo>
                      <a:pt x="669091" y="492224"/>
                      <a:pt x="686123" y="498468"/>
                      <a:pt x="710267" y="510540"/>
                    </a:cubicBezTo>
                    <a:cubicBezTo>
                      <a:pt x="712807" y="502920"/>
                      <a:pt x="717887" y="495712"/>
                      <a:pt x="717887" y="487680"/>
                    </a:cubicBezTo>
                    <a:cubicBezTo>
                      <a:pt x="717887" y="470192"/>
                      <a:pt x="707470" y="446783"/>
                      <a:pt x="695027" y="434340"/>
                    </a:cubicBezTo>
                    <a:cubicBezTo>
                      <a:pt x="686047" y="425360"/>
                      <a:pt x="673527" y="420460"/>
                      <a:pt x="664547" y="411480"/>
                    </a:cubicBezTo>
                    <a:cubicBezTo>
                      <a:pt x="641401" y="388334"/>
                      <a:pt x="646254" y="353567"/>
                      <a:pt x="603587" y="342900"/>
                    </a:cubicBezTo>
                    <a:lnTo>
                      <a:pt x="573107" y="335280"/>
                    </a:lnTo>
                    <a:cubicBezTo>
                      <a:pt x="568027" y="327660"/>
                      <a:pt x="557867" y="303262"/>
                      <a:pt x="557867" y="312420"/>
                    </a:cubicBezTo>
                    <a:cubicBezTo>
                      <a:pt x="557867" y="328484"/>
                      <a:pt x="561748" y="346781"/>
                      <a:pt x="573107" y="358140"/>
                    </a:cubicBezTo>
                    <a:cubicBezTo>
                      <a:pt x="588347" y="373380"/>
                      <a:pt x="602718" y="389541"/>
                      <a:pt x="618827" y="403860"/>
                    </a:cubicBezTo>
                    <a:cubicBezTo>
                      <a:pt x="625672" y="409944"/>
                      <a:pt x="634235" y="413777"/>
                      <a:pt x="641687" y="419100"/>
                    </a:cubicBezTo>
                    <a:cubicBezTo>
                      <a:pt x="652021" y="426482"/>
                      <a:pt x="662609" y="433597"/>
                      <a:pt x="672167" y="441960"/>
                    </a:cubicBezTo>
                    <a:cubicBezTo>
                      <a:pt x="731735" y="494082"/>
                      <a:pt x="671138" y="453535"/>
                      <a:pt x="740747" y="495300"/>
                    </a:cubicBezTo>
                    <a:cubicBezTo>
                      <a:pt x="735667" y="487680"/>
                      <a:pt x="731370" y="479475"/>
                      <a:pt x="725507" y="472440"/>
                    </a:cubicBezTo>
                    <a:cubicBezTo>
                      <a:pt x="697742" y="439121"/>
                      <a:pt x="679098" y="435320"/>
                      <a:pt x="634067" y="411480"/>
                    </a:cubicBezTo>
                    <a:cubicBezTo>
                      <a:pt x="605310" y="396256"/>
                      <a:pt x="551837" y="369593"/>
                      <a:pt x="519767" y="358140"/>
                    </a:cubicBezTo>
                    <a:cubicBezTo>
                      <a:pt x="502353" y="351921"/>
                      <a:pt x="483970" y="348748"/>
                      <a:pt x="466427" y="342900"/>
                    </a:cubicBezTo>
                    <a:cubicBezTo>
                      <a:pt x="453451" y="338575"/>
                      <a:pt x="422210" y="315426"/>
                      <a:pt x="428327" y="327660"/>
                    </a:cubicBezTo>
                    <a:cubicBezTo>
                      <a:pt x="436518" y="344043"/>
                      <a:pt x="459042" y="347636"/>
                      <a:pt x="474047" y="358140"/>
                    </a:cubicBezTo>
                    <a:cubicBezTo>
                      <a:pt x="484451" y="365423"/>
                      <a:pt x="493960" y="373955"/>
                      <a:pt x="504527" y="381000"/>
                    </a:cubicBezTo>
                    <a:cubicBezTo>
                      <a:pt x="575853" y="428550"/>
                      <a:pt x="506700" y="380843"/>
                      <a:pt x="595967" y="419100"/>
                    </a:cubicBezTo>
                    <a:cubicBezTo>
                      <a:pt x="632510" y="434761"/>
                      <a:pt x="663431" y="465904"/>
                      <a:pt x="702647" y="472440"/>
                    </a:cubicBezTo>
                    <a:cubicBezTo>
                      <a:pt x="768567" y="483427"/>
                      <a:pt x="733036" y="478144"/>
                      <a:pt x="809327" y="487680"/>
                    </a:cubicBezTo>
                    <a:cubicBezTo>
                      <a:pt x="781935" y="419199"/>
                      <a:pt x="811933" y="475046"/>
                      <a:pt x="763607" y="426720"/>
                    </a:cubicBezTo>
                    <a:cubicBezTo>
                      <a:pt x="754627" y="417740"/>
                      <a:pt x="749727" y="405220"/>
                      <a:pt x="740747" y="396240"/>
                    </a:cubicBezTo>
                    <a:cubicBezTo>
                      <a:pt x="716060" y="371553"/>
                      <a:pt x="669109" y="343791"/>
                      <a:pt x="641687" y="327660"/>
                    </a:cubicBezTo>
                    <a:cubicBezTo>
                      <a:pt x="619147" y="314401"/>
                      <a:pt x="596497" y="301255"/>
                      <a:pt x="573107" y="289560"/>
                    </a:cubicBezTo>
                    <a:cubicBezTo>
                      <a:pt x="520265" y="263139"/>
                      <a:pt x="464731" y="242051"/>
                      <a:pt x="413087" y="213360"/>
                    </a:cubicBezTo>
                    <a:cubicBezTo>
                      <a:pt x="304788" y="153194"/>
                      <a:pt x="367897" y="186955"/>
                      <a:pt x="222587" y="114300"/>
                    </a:cubicBezTo>
                    <a:cubicBezTo>
                      <a:pt x="212427" y="109220"/>
                      <a:pt x="184075" y="91028"/>
                      <a:pt x="192107" y="99060"/>
                    </a:cubicBezTo>
                    <a:cubicBezTo>
                      <a:pt x="212427" y="119380"/>
                      <a:pt x="230731" y="141939"/>
                      <a:pt x="253067" y="160020"/>
                    </a:cubicBezTo>
                    <a:cubicBezTo>
                      <a:pt x="284282" y="185289"/>
                      <a:pt x="318945" y="205976"/>
                      <a:pt x="352127" y="228600"/>
                    </a:cubicBezTo>
                    <a:cubicBezTo>
                      <a:pt x="374827" y="244077"/>
                      <a:pt x="396133" y="262033"/>
                      <a:pt x="420707" y="274320"/>
                    </a:cubicBezTo>
                    <a:lnTo>
                      <a:pt x="557867" y="342900"/>
                    </a:lnTo>
                    <a:cubicBezTo>
                      <a:pt x="619644" y="373788"/>
                      <a:pt x="626923" y="383279"/>
                      <a:pt x="687407" y="396240"/>
                    </a:cubicBezTo>
                    <a:cubicBezTo>
                      <a:pt x="704969" y="400003"/>
                      <a:pt x="722967" y="401320"/>
                      <a:pt x="740747" y="403860"/>
                    </a:cubicBezTo>
                    <a:cubicBezTo>
                      <a:pt x="730587" y="393700"/>
                      <a:pt x="721176" y="382731"/>
                      <a:pt x="710267" y="373380"/>
                    </a:cubicBezTo>
                    <a:cubicBezTo>
                      <a:pt x="703314" y="367420"/>
                      <a:pt x="695260" y="362852"/>
                      <a:pt x="687407" y="358140"/>
                    </a:cubicBezTo>
                    <a:cubicBezTo>
                      <a:pt x="633515" y="325805"/>
                      <a:pt x="590471" y="302968"/>
                      <a:pt x="527387" y="281940"/>
                    </a:cubicBezTo>
                    <a:cubicBezTo>
                      <a:pt x="480756" y="266396"/>
                      <a:pt x="448603" y="257788"/>
                      <a:pt x="405467" y="236220"/>
                    </a:cubicBezTo>
                    <a:cubicBezTo>
                      <a:pt x="387151" y="227062"/>
                      <a:pt x="371655" y="211907"/>
                      <a:pt x="352127" y="205740"/>
                    </a:cubicBezTo>
                    <a:cubicBezTo>
                      <a:pt x="322661" y="196435"/>
                      <a:pt x="291209" y="195319"/>
                      <a:pt x="260687" y="190500"/>
                    </a:cubicBezTo>
                    <a:cubicBezTo>
                      <a:pt x="242946" y="187699"/>
                      <a:pt x="225308" y="182880"/>
                      <a:pt x="207347" y="182880"/>
                    </a:cubicBezTo>
                    <a:cubicBezTo>
                      <a:pt x="194395" y="182880"/>
                      <a:pt x="232747" y="187960"/>
                      <a:pt x="245447" y="190500"/>
                    </a:cubicBezTo>
                    <a:cubicBezTo>
                      <a:pt x="304039" y="223051"/>
                      <a:pt x="309887" y="229352"/>
                      <a:pt x="367367" y="251460"/>
                    </a:cubicBezTo>
                    <a:cubicBezTo>
                      <a:pt x="436043" y="277874"/>
                      <a:pt x="403275" y="256438"/>
                      <a:pt x="489287" y="297180"/>
                    </a:cubicBezTo>
                    <a:cubicBezTo>
                      <a:pt x="512921" y="308375"/>
                      <a:pt x="533240" y="326485"/>
                      <a:pt x="557867" y="335280"/>
                    </a:cubicBezTo>
                    <a:cubicBezTo>
                      <a:pt x="604863" y="352064"/>
                      <a:pt x="654341" y="360856"/>
                      <a:pt x="702647" y="373380"/>
                    </a:cubicBezTo>
                    <a:cubicBezTo>
                      <a:pt x="783388" y="394313"/>
                      <a:pt x="748840" y="387143"/>
                      <a:pt x="839807" y="396240"/>
                    </a:cubicBezTo>
                    <a:cubicBezTo>
                      <a:pt x="837267" y="388620"/>
                      <a:pt x="831460" y="365381"/>
                      <a:pt x="832187" y="373380"/>
                    </a:cubicBezTo>
                    <a:cubicBezTo>
                      <a:pt x="835439" y="409154"/>
                      <a:pt x="836068" y="445982"/>
                      <a:pt x="847427" y="480060"/>
                    </a:cubicBezTo>
                    <a:cubicBezTo>
                      <a:pt x="849967" y="487680"/>
                      <a:pt x="862667" y="485140"/>
                      <a:pt x="870287" y="487680"/>
                    </a:cubicBezTo>
                    <a:cubicBezTo>
                      <a:pt x="898227" y="485140"/>
                      <a:pt x="927491" y="488932"/>
                      <a:pt x="954107" y="480060"/>
                    </a:cubicBezTo>
                    <a:cubicBezTo>
                      <a:pt x="967738" y="475516"/>
                      <a:pt x="976236" y="461272"/>
                      <a:pt x="984587" y="449580"/>
                    </a:cubicBezTo>
                    <a:cubicBezTo>
                      <a:pt x="988792" y="443694"/>
                      <a:pt x="999030" y="399427"/>
                      <a:pt x="999827" y="396240"/>
                    </a:cubicBezTo>
                    <a:cubicBezTo>
                      <a:pt x="995159" y="372901"/>
                      <a:pt x="997231" y="339225"/>
                      <a:pt x="961727" y="335280"/>
                    </a:cubicBezTo>
                    <a:cubicBezTo>
                      <a:pt x="948132" y="333769"/>
                      <a:pt x="936327" y="345440"/>
                      <a:pt x="923627" y="350520"/>
                    </a:cubicBezTo>
                    <a:cubicBezTo>
                      <a:pt x="889555" y="418664"/>
                      <a:pt x="885963" y="389927"/>
                      <a:pt x="900767" y="434340"/>
                    </a:cubicBezTo>
                    <a:cubicBezTo>
                      <a:pt x="938867" y="431800"/>
                      <a:pt x="977897" y="435466"/>
                      <a:pt x="1015067" y="426720"/>
                    </a:cubicBezTo>
                    <a:cubicBezTo>
                      <a:pt x="1023982" y="424622"/>
                      <a:pt x="1023415" y="409891"/>
                      <a:pt x="1030307" y="403860"/>
                    </a:cubicBezTo>
                    <a:cubicBezTo>
                      <a:pt x="1044091" y="391799"/>
                      <a:pt x="1061022" y="383884"/>
                      <a:pt x="1076027" y="373380"/>
                    </a:cubicBezTo>
                    <a:cubicBezTo>
                      <a:pt x="1090893" y="362974"/>
                      <a:pt x="1118091" y="343446"/>
                      <a:pt x="1129367" y="327660"/>
                    </a:cubicBezTo>
                    <a:cubicBezTo>
                      <a:pt x="1135969" y="318417"/>
                      <a:pt x="1139527" y="307340"/>
                      <a:pt x="1144607" y="297180"/>
                    </a:cubicBezTo>
                    <a:cubicBezTo>
                      <a:pt x="1112659" y="249257"/>
                      <a:pt x="1135785" y="268398"/>
                      <a:pt x="1037927" y="297180"/>
                    </a:cubicBezTo>
                    <a:cubicBezTo>
                      <a:pt x="1024804" y="301040"/>
                      <a:pt x="1011556" y="305383"/>
                      <a:pt x="999827" y="312420"/>
                    </a:cubicBezTo>
                    <a:cubicBezTo>
                      <a:pt x="955697" y="338898"/>
                      <a:pt x="924595" y="389799"/>
                      <a:pt x="885527" y="419100"/>
                    </a:cubicBezTo>
                    <a:lnTo>
                      <a:pt x="855047" y="441960"/>
                    </a:lnTo>
                    <a:cubicBezTo>
                      <a:pt x="862667" y="449580"/>
                      <a:pt x="867168" y="463925"/>
                      <a:pt x="877907" y="464820"/>
                    </a:cubicBezTo>
                    <a:cubicBezTo>
                      <a:pt x="925543" y="468790"/>
                      <a:pt x="957369" y="444437"/>
                      <a:pt x="992207" y="419100"/>
                    </a:cubicBezTo>
                    <a:cubicBezTo>
                      <a:pt x="1005360" y="409534"/>
                      <a:pt x="1018218" y="399500"/>
                      <a:pt x="1030307" y="388620"/>
                    </a:cubicBezTo>
                    <a:cubicBezTo>
                      <a:pt x="1043657" y="376605"/>
                      <a:pt x="1055167" y="362656"/>
                      <a:pt x="1068407" y="350520"/>
                    </a:cubicBezTo>
                    <a:cubicBezTo>
                      <a:pt x="1085669" y="334696"/>
                      <a:pt x="1104485" y="320624"/>
                      <a:pt x="1121747" y="304800"/>
                    </a:cubicBezTo>
                    <a:cubicBezTo>
                      <a:pt x="1148911" y="279899"/>
                      <a:pt x="1189936" y="237002"/>
                      <a:pt x="1205567" y="205740"/>
                    </a:cubicBezTo>
                    <a:cubicBezTo>
                      <a:pt x="1210647" y="195580"/>
                      <a:pt x="1232166" y="175260"/>
                      <a:pt x="1220807" y="175260"/>
                    </a:cubicBezTo>
                    <a:cubicBezTo>
                      <a:pt x="1202491" y="175260"/>
                      <a:pt x="1189857" y="194908"/>
                      <a:pt x="1175087" y="205740"/>
                    </a:cubicBezTo>
                    <a:cubicBezTo>
                      <a:pt x="1151733" y="222866"/>
                      <a:pt x="1123883" y="235912"/>
                      <a:pt x="1106507" y="259080"/>
                    </a:cubicBezTo>
                    <a:cubicBezTo>
                      <a:pt x="1098887" y="269240"/>
                      <a:pt x="1091912" y="279917"/>
                      <a:pt x="1083647" y="289560"/>
                    </a:cubicBezTo>
                    <a:cubicBezTo>
                      <a:pt x="1076634" y="297742"/>
                      <a:pt x="1050011" y="312420"/>
                      <a:pt x="1060787" y="312420"/>
                    </a:cubicBezTo>
                    <a:cubicBezTo>
                      <a:pt x="1075598" y="312420"/>
                      <a:pt x="1086187" y="297180"/>
                      <a:pt x="1098887" y="289560"/>
                    </a:cubicBezTo>
                    <a:cubicBezTo>
                      <a:pt x="1106507" y="276860"/>
                      <a:pt x="1114554" y="264407"/>
                      <a:pt x="1121747" y="251460"/>
                    </a:cubicBezTo>
                    <a:cubicBezTo>
                      <a:pt x="1127264" y="241530"/>
                      <a:pt x="1128362" y="228372"/>
                      <a:pt x="1136987" y="220980"/>
                    </a:cubicBezTo>
                    <a:cubicBezTo>
                      <a:pt x="1147372" y="212078"/>
                      <a:pt x="1162387" y="210820"/>
                      <a:pt x="1175087" y="205740"/>
                    </a:cubicBezTo>
                    <a:cubicBezTo>
                      <a:pt x="1185247" y="195580"/>
                      <a:pt x="1194225" y="184081"/>
                      <a:pt x="1205567" y="175260"/>
                    </a:cubicBezTo>
                    <a:cubicBezTo>
                      <a:pt x="1290780" y="108983"/>
                      <a:pt x="1205638" y="190429"/>
                      <a:pt x="1266527" y="129540"/>
                    </a:cubicBezTo>
                    <a:cubicBezTo>
                      <a:pt x="1263987" y="137160"/>
                      <a:pt x="1255315" y="159584"/>
                      <a:pt x="1258907" y="152400"/>
                    </a:cubicBezTo>
                    <a:cubicBezTo>
                      <a:pt x="1265024" y="140166"/>
                      <a:pt x="1269822" y="127276"/>
                      <a:pt x="1274147" y="114300"/>
                    </a:cubicBezTo>
                    <a:cubicBezTo>
                      <a:pt x="1277459" y="104365"/>
                      <a:pt x="1279227" y="93980"/>
                      <a:pt x="1281767" y="83820"/>
                    </a:cubicBezTo>
                    <a:cubicBezTo>
                      <a:pt x="1291927" y="86360"/>
                      <a:pt x="1304842" y="84035"/>
                      <a:pt x="1312247" y="91440"/>
                    </a:cubicBezTo>
                    <a:cubicBezTo>
                      <a:pt x="1328991" y="108184"/>
                      <a:pt x="1317675" y="128496"/>
                      <a:pt x="1312247" y="144780"/>
                    </a:cubicBezTo>
                    <a:cubicBezTo>
                      <a:pt x="1314787" y="119380"/>
                      <a:pt x="1314518" y="93540"/>
                      <a:pt x="1319867" y="68580"/>
                    </a:cubicBezTo>
                    <a:cubicBezTo>
                      <a:pt x="1322247" y="57473"/>
                      <a:pt x="1333501" y="26855"/>
                      <a:pt x="1335107" y="38100"/>
                    </a:cubicBezTo>
                    <a:cubicBezTo>
                      <a:pt x="1347215" y="122854"/>
                      <a:pt x="1293990" y="138669"/>
                      <a:pt x="1357967" y="106680"/>
                    </a:cubicBezTo>
                    <a:cubicBezTo>
                      <a:pt x="1355427" y="119380"/>
                      <a:pt x="1355706" y="132989"/>
                      <a:pt x="1350347" y="144780"/>
                    </a:cubicBezTo>
                    <a:cubicBezTo>
                      <a:pt x="1335156" y="178199"/>
                      <a:pt x="1320306" y="190061"/>
                      <a:pt x="1297007" y="213360"/>
                    </a:cubicBezTo>
                    <a:cubicBezTo>
                      <a:pt x="1294467" y="200660"/>
                      <a:pt x="1289387" y="188212"/>
                      <a:pt x="1289387" y="175260"/>
                    </a:cubicBezTo>
                    <a:cubicBezTo>
                      <a:pt x="1289387" y="159810"/>
                      <a:pt x="1305577" y="116685"/>
                      <a:pt x="1297007" y="129540"/>
                    </a:cubicBezTo>
                    <a:cubicBezTo>
                      <a:pt x="1264289" y="178617"/>
                      <a:pt x="1258658" y="236801"/>
                      <a:pt x="1236047" y="289560"/>
                    </a:cubicBezTo>
                    <a:cubicBezTo>
                      <a:pt x="1206158" y="359302"/>
                      <a:pt x="1203875" y="360678"/>
                      <a:pt x="1175087" y="403860"/>
                    </a:cubicBezTo>
                    <a:cubicBezTo>
                      <a:pt x="1177627" y="381000"/>
                      <a:pt x="1204823" y="328961"/>
                      <a:pt x="1182707" y="335280"/>
                    </a:cubicBezTo>
                    <a:cubicBezTo>
                      <a:pt x="1149489" y="344771"/>
                      <a:pt x="1142177" y="391241"/>
                      <a:pt x="1121747" y="419100"/>
                    </a:cubicBezTo>
                    <a:cubicBezTo>
                      <a:pt x="1114237" y="429341"/>
                      <a:pt x="1098887" y="449580"/>
                      <a:pt x="1098887" y="449580"/>
                    </a:cubicBezTo>
                    <a:cubicBezTo>
                      <a:pt x="1096347" y="457200"/>
                      <a:pt x="1083235" y="472440"/>
                      <a:pt x="1091267" y="472440"/>
                    </a:cubicBezTo>
                    <a:cubicBezTo>
                      <a:pt x="1113920" y="472440"/>
                      <a:pt x="1125629" y="439700"/>
                      <a:pt x="1136987" y="426720"/>
                    </a:cubicBezTo>
                    <a:cubicBezTo>
                      <a:pt x="1165056" y="394641"/>
                      <a:pt x="1187863" y="377973"/>
                      <a:pt x="1220807" y="350520"/>
                    </a:cubicBezTo>
                    <a:cubicBezTo>
                      <a:pt x="1225887" y="337820"/>
                      <a:pt x="1232730" y="325690"/>
                      <a:pt x="1236047" y="312420"/>
                    </a:cubicBezTo>
                    <a:cubicBezTo>
                      <a:pt x="1236918" y="308935"/>
                      <a:pt x="1230033" y="316827"/>
                      <a:pt x="1228427" y="320040"/>
                    </a:cubicBezTo>
                    <a:cubicBezTo>
                      <a:pt x="1218267" y="340360"/>
                      <a:pt x="1209988" y="361735"/>
                      <a:pt x="1197947" y="381000"/>
                    </a:cubicBezTo>
                    <a:cubicBezTo>
                      <a:pt x="1184485" y="402539"/>
                      <a:pt x="1164953" y="419978"/>
                      <a:pt x="1152227" y="441960"/>
                    </a:cubicBezTo>
                    <a:cubicBezTo>
                      <a:pt x="1136850" y="468521"/>
                      <a:pt x="1129917" y="499463"/>
                      <a:pt x="1114127" y="525780"/>
                    </a:cubicBezTo>
                    <a:cubicBezTo>
                      <a:pt x="1106735" y="538101"/>
                      <a:pt x="1092468" y="544918"/>
                      <a:pt x="1083647" y="556260"/>
                    </a:cubicBezTo>
                    <a:cubicBezTo>
                      <a:pt x="1074554" y="567951"/>
                      <a:pt x="1068637" y="581801"/>
                      <a:pt x="1060787" y="594360"/>
                    </a:cubicBezTo>
                    <a:cubicBezTo>
                      <a:pt x="1055933" y="602126"/>
                      <a:pt x="1039071" y="623696"/>
                      <a:pt x="1045547" y="617220"/>
                    </a:cubicBezTo>
                    <a:cubicBezTo>
                      <a:pt x="1054527" y="608240"/>
                      <a:pt x="1060787" y="596900"/>
                      <a:pt x="1068407" y="586740"/>
                    </a:cubicBezTo>
                    <a:cubicBezTo>
                      <a:pt x="1070947" y="576580"/>
                      <a:pt x="1073755" y="566483"/>
                      <a:pt x="1076027" y="556260"/>
                    </a:cubicBezTo>
                    <a:cubicBezTo>
                      <a:pt x="1078837" y="543617"/>
                      <a:pt x="1078666" y="530115"/>
                      <a:pt x="1083647" y="518160"/>
                    </a:cubicBezTo>
                    <a:cubicBezTo>
                      <a:pt x="1091523" y="499257"/>
                      <a:pt x="1105545" y="483413"/>
                      <a:pt x="1114127" y="464820"/>
                    </a:cubicBezTo>
                    <a:cubicBezTo>
                      <a:pt x="1152535" y="381603"/>
                      <a:pt x="1109143" y="456912"/>
                      <a:pt x="1136987" y="373380"/>
                    </a:cubicBezTo>
                    <a:cubicBezTo>
                      <a:pt x="1139883" y="364692"/>
                      <a:pt x="1147147" y="358140"/>
                      <a:pt x="1152227" y="350520"/>
                    </a:cubicBezTo>
                    <a:cubicBezTo>
                      <a:pt x="1149687" y="342900"/>
                      <a:pt x="1151628" y="323759"/>
                      <a:pt x="1144607" y="327660"/>
                    </a:cubicBezTo>
                    <a:cubicBezTo>
                      <a:pt x="1119487" y="341616"/>
                      <a:pt x="1103967" y="368300"/>
                      <a:pt x="1083647" y="388620"/>
                    </a:cubicBezTo>
                    <a:cubicBezTo>
                      <a:pt x="1070947" y="401320"/>
                      <a:pt x="1059345" y="415222"/>
                      <a:pt x="1045547" y="426720"/>
                    </a:cubicBezTo>
                    <a:cubicBezTo>
                      <a:pt x="992541" y="470891"/>
                      <a:pt x="992430" y="468647"/>
                      <a:pt x="938867" y="525780"/>
                    </a:cubicBezTo>
                    <a:cubicBezTo>
                      <a:pt x="920400" y="545478"/>
                      <a:pt x="904619" y="567648"/>
                      <a:pt x="885527" y="586740"/>
                    </a:cubicBezTo>
                    <a:cubicBezTo>
                      <a:pt x="857345" y="614922"/>
                      <a:pt x="848852" y="616508"/>
                      <a:pt x="816947" y="632460"/>
                    </a:cubicBezTo>
                    <a:cubicBezTo>
                      <a:pt x="823797" y="605060"/>
                      <a:pt x="827350" y="592902"/>
                      <a:pt x="832187" y="563880"/>
                    </a:cubicBezTo>
                    <a:cubicBezTo>
                      <a:pt x="835140" y="546164"/>
                      <a:pt x="837267" y="528320"/>
                      <a:pt x="839807" y="510540"/>
                    </a:cubicBezTo>
                    <a:cubicBezTo>
                      <a:pt x="837267" y="457200"/>
                      <a:pt x="841467" y="403108"/>
                      <a:pt x="832187" y="350520"/>
                    </a:cubicBezTo>
                    <a:cubicBezTo>
                      <a:pt x="830213" y="339334"/>
                      <a:pt x="821560" y="370620"/>
                      <a:pt x="816947" y="381000"/>
                    </a:cubicBezTo>
                    <a:cubicBezTo>
                      <a:pt x="811392" y="393499"/>
                      <a:pt x="806787" y="406400"/>
                      <a:pt x="801707" y="419100"/>
                    </a:cubicBezTo>
                    <a:cubicBezTo>
                      <a:pt x="807920" y="468805"/>
                      <a:pt x="768174" y="620717"/>
                      <a:pt x="862667" y="609600"/>
                    </a:cubicBezTo>
                    <a:cubicBezTo>
                      <a:pt x="893870" y="605929"/>
                      <a:pt x="923627" y="594360"/>
                      <a:pt x="954107" y="586740"/>
                    </a:cubicBezTo>
                    <a:cubicBezTo>
                      <a:pt x="966807" y="574040"/>
                      <a:pt x="981431" y="563008"/>
                      <a:pt x="992207" y="548640"/>
                    </a:cubicBezTo>
                    <a:cubicBezTo>
                      <a:pt x="1004494" y="532257"/>
                      <a:pt x="1012151" y="512860"/>
                      <a:pt x="1022687" y="495300"/>
                    </a:cubicBezTo>
                    <a:cubicBezTo>
                      <a:pt x="1027399" y="487447"/>
                      <a:pt x="1032847" y="480060"/>
                      <a:pt x="1037927" y="472440"/>
                    </a:cubicBezTo>
                    <a:cubicBezTo>
                      <a:pt x="1035387" y="452120"/>
                      <a:pt x="1044787" y="425960"/>
                      <a:pt x="1030307" y="411480"/>
                    </a:cubicBezTo>
                    <a:cubicBezTo>
                      <a:pt x="1021327" y="402500"/>
                      <a:pt x="1008190" y="424782"/>
                      <a:pt x="999827" y="434340"/>
                    </a:cubicBezTo>
                    <a:cubicBezTo>
                      <a:pt x="966457" y="472478"/>
                      <a:pt x="985675" y="469486"/>
                      <a:pt x="961727" y="510540"/>
                    </a:cubicBezTo>
                    <a:cubicBezTo>
                      <a:pt x="897256" y="621061"/>
                      <a:pt x="943273" y="514765"/>
                      <a:pt x="908387" y="601980"/>
                    </a:cubicBezTo>
                    <a:cubicBezTo>
                      <a:pt x="910927" y="619760"/>
                      <a:pt x="901063" y="645357"/>
                      <a:pt x="916007" y="655320"/>
                    </a:cubicBezTo>
                    <a:cubicBezTo>
                      <a:pt x="928330" y="663535"/>
                      <a:pt x="942259" y="641346"/>
                      <a:pt x="954107" y="632460"/>
                    </a:cubicBezTo>
                    <a:cubicBezTo>
                      <a:pt x="973664" y="617792"/>
                      <a:pt x="979300" y="606101"/>
                      <a:pt x="992207" y="586740"/>
                    </a:cubicBezTo>
                    <a:cubicBezTo>
                      <a:pt x="994747" y="576580"/>
                      <a:pt x="1000573" y="566706"/>
                      <a:pt x="999827" y="556260"/>
                    </a:cubicBezTo>
                    <a:cubicBezTo>
                      <a:pt x="997981" y="530423"/>
                      <a:pt x="997438" y="502550"/>
                      <a:pt x="984587" y="480060"/>
                    </a:cubicBezTo>
                    <a:cubicBezTo>
                      <a:pt x="980043" y="472109"/>
                      <a:pt x="974201" y="495154"/>
                      <a:pt x="969347" y="502920"/>
                    </a:cubicBezTo>
                    <a:cubicBezTo>
                      <a:pt x="961497" y="515479"/>
                      <a:pt x="953111" y="527773"/>
                      <a:pt x="946487" y="541020"/>
                    </a:cubicBezTo>
                    <a:cubicBezTo>
                      <a:pt x="942895" y="548204"/>
                      <a:pt x="942031" y="556497"/>
                      <a:pt x="938867" y="563880"/>
                    </a:cubicBezTo>
                    <a:cubicBezTo>
                      <a:pt x="934392" y="574321"/>
                      <a:pt x="928707" y="584200"/>
                      <a:pt x="923627" y="594360"/>
                    </a:cubicBezTo>
                    <a:cubicBezTo>
                      <a:pt x="920547" y="609760"/>
                      <a:pt x="902372" y="667868"/>
                      <a:pt x="931247" y="678180"/>
                    </a:cubicBezTo>
                    <a:cubicBezTo>
                      <a:pt x="960051" y="688467"/>
                      <a:pt x="992207" y="673100"/>
                      <a:pt x="1022687" y="670560"/>
                    </a:cubicBezTo>
                    <a:cubicBezTo>
                      <a:pt x="1035387" y="662940"/>
                      <a:pt x="1049778" y="657608"/>
                      <a:pt x="1060787" y="647700"/>
                    </a:cubicBezTo>
                    <a:cubicBezTo>
                      <a:pt x="1075532" y="634429"/>
                      <a:pt x="1084859" y="616008"/>
                      <a:pt x="1098887" y="601980"/>
                    </a:cubicBezTo>
                    <a:cubicBezTo>
                      <a:pt x="1110387" y="590480"/>
                      <a:pt x="1124287" y="581660"/>
                      <a:pt x="1136987" y="571500"/>
                    </a:cubicBezTo>
                    <a:cubicBezTo>
                      <a:pt x="1151540" y="547245"/>
                      <a:pt x="1170034" y="526104"/>
                      <a:pt x="1167467" y="495300"/>
                    </a:cubicBezTo>
                    <a:cubicBezTo>
                      <a:pt x="1165931" y="476872"/>
                      <a:pt x="1157307" y="459740"/>
                      <a:pt x="1152227" y="441960"/>
                    </a:cubicBezTo>
                    <a:cubicBezTo>
                      <a:pt x="1126207" y="444851"/>
                      <a:pt x="1082214" y="439107"/>
                      <a:pt x="1060787" y="464820"/>
                    </a:cubicBezTo>
                    <a:cubicBezTo>
                      <a:pt x="1053515" y="473546"/>
                      <a:pt x="1052884" y="486629"/>
                      <a:pt x="1045547" y="495300"/>
                    </a:cubicBezTo>
                    <a:cubicBezTo>
                      <a:pt x="1024664" y="519979"/>
                      <a:pt x="976967" y="563880"/>
                      <a:pt x="976967" y="563880"/>
                    </a:cubicBezTo>
                    <a:cubicBezTo>
                      <a:pt x="979507" y="553720"/>
                      <a:pt x="980910" y="543206"/>
                      <a:pt x="984587" y="533400"/>
                    </a:cubicBezTo>
                    <a:cubicBezTo>
                      <a:pt x="992100" y="513367"/>
                      <a:pt x="1024632" y="460930"/>
                      <a:pt x="1030307" y="449580"/>
                    </a:cubicBezTo>
                    <a:cubicBezTo>
                      <a:pt x="1039419" y="431357"/>
                      <a:pt x="1046572" y="408405"/>
                      <a:pt x="1053167" y="388620"/>
                    </a:cubicBezTo>
                    <a:cubicBezTo>
                      <a:pt x="1050627" y="419100"/>
                      <a:pt x="1052325" y="450235"/>
                      <a:pt x="1045547" y="480060"/>
                    </a:cubicBezTo>
                    <a:cubicBezTo>
                      <a:pt x="1039484" y="506736"/>
                      <a:pt x="1015067" y="556260"/>
                      <a:pt x="1015067" y="556260"/>
                    </a:cubicBezTo>
                    <a:cubicBezTo>
                      <a:pt x="1012527" y="574040"/>
                      <a:pt x="1011210" y="592038"/>
                      <a:pt x="1007447" y="609600"/>
                    </a:cubicBezTo>
                    <a:cubicBezTo>
                      <a:pt x="997170" y="657560"/>
                      <a:pt x="974172" y="705022"/>
                      <a:pt x="1015067" y="609600"/>
                    </a:cubicBezTo>
                    <a:cubicBezTo>
                      <a:pt x="1017607" y="596900"/>
                      <a:pt x="1020558" y="584275"/>
                      <a:pt x="1022687" y="571500"/>
                    </a:cubicBezTo>
                    <a:cubicBezTo>
                      <a:pt x="1025640" y="553784"/>
                      <a:pt x="1027576" y="535912"/>
                      <a:pt x="1030307" y="518160"/>
                    </a:cubicBezTo>
                    <a:cubicBezTo>
                      <a:pt x="1032656" y="502889"/>
                      <a:pt x="1035387" y="487680"/>
                      <a:pt x="1037927" y="472440"/>
                    </a:cubicBezTo>
                    <a:cubicBezTo>
                      <a:pt x="1032847" y="436880"/>
                      <a:pt x="1038751" y="397889"/>
                      <a:pt x="1022687" y="365760"/>
                    </a:cubicBezTo>
                    <a:cubicBezTo>
                      <a:pt x="1017607" y="355600"/>
                      <a:pt x="1000239" y="372968"/>
                      <a:pt x="992207" y="381000"/>
                    </a:cubicBezTo>
                    <a:cubicBezTo>
                      <a:pt x="986527" y="386680"/>
                      <a:pt x="988572" y="396886"/>
                      <a:pt x="984587" y="403860"/>
                    </a:cubicBezTo>
                    <a:cubicBezTo>
                      <a:pt x="978286" y="414887"/>
                      <a:pt x="969347" y="424180"/>
                      <a:pt x="961727" y="434340"/>
                    </a:cubicBezTo>
                    <a:cubicBezTo>
                      <a:pt x="933436" y="533358"/>
                      <a:pt x="963195" y="446644"/>
                      <a:pt x="923627" y="525780"/>
                    </a:cubicBezTo>
                    <a:cubicBezTo>
                      <a:pt x="908799" y="555437"/>
                      <a:pt x="923036" y="544940"/>
                      <a:pt x="908387" y="579120"/>
                    </a:cubicBezTo>
                    <a:cubicBezTo>
                      <a:pt x="904779" y="587538"/>
                      <a:pt x="898227" y="594360"/>
                      <a:pt x="893147" y="601980"/>
                    </a:cubicBezTo>
                    <a:cubicBezTo>
                      <a:pt x="895687" y="571500"/>
                      <a:pt x="900767" y="541126"/>
                      <a:pt x="900767" y="510540"/>
                    </a:cubicBezTo>
                    <a:cubicBezTo>
                      <a:pt x="900767" y="487539"/>
                      <a:pt x="906947" y="460361"/>
                      <a:pt x="893147" y="441960"/>
                    </a:cubicBezTo>
                    <a:cubicBezTo>
                      <a:pt x="884940" y="431017"/>
                      <a:pt x="881837" y="466959"/>
                      <a:pt x="877907" y="480060"/>
                    </a:cubicBezTo>
                    <a:cubicBezTo>
                      <a:pt x="874185" y="492465"/>
                      <a:pt x="874009" y="505755"/>
                      <a:pt x="870287" y="518160"/>
                    </a:cubicBezTo>
                    <a:cubicBezTo>
                      <a:pt x="866357" y="531261"/>
                      <a:pt x="858977" y="543159"/>
                      <a:pt x="855047" y="556260"/>
                    </a:cubicBezTo>
                    <a:cubicBezTo>
                      <a:pt x="851325" y="568665"/>
                      <a:pt x="850568" y="581795"/>
                      <a:pt x="847427" y="594360"/>
                    </a:cubicBezTo>
                    <a:cubicBezTo>
                      <a:pt x="845479" y="602152"/>
                      <a:pt x="832623" y="620812"/>
                      <a:pt x="839807" y="617220"/>
                    </a:cubicBezTo>
                    <a:cubicBezTo>
                      <a:pt x="855871" y="609188"/>
                      <a:pt x="865207" y="591820"/>
                      <a:pt x="877907" y="579120"/>
                    </a:cubicBezTo>
                    <a:cubicBezTo>
                      <a:pt x="890607" y="548640"/>
                      <a:pt x="903435" y="518213"/>
                      <a:pt x="916007" y="487680"/>
                    </a:cubicBezTo>
                    <a:cubicBezTo>
                      <a:pt x="921215" y="475032"/>
                      <a:pt x="931247" y="449580"/>
                      <a:pt x="931247" y="449580"/>
                    </a:cubicBezTo>
                    <a:cubicBezTo>
                      <a:pt x="935535" y="423853"/>
                      <a:pt x="949662" y="365919"/>
                      <a:pt x="931247" y="342900"/>
                    </a:cubicBezTo>
                    <a:cubicBezTo>
                      <a:pt x="924515" y="334485"/>
                      <a:pt x="915400" y="357578"/>
                      <a:pt x="908387" y="365760"/>
                    </a:cubicBezTo>
                    <a:cubicBezTo>
                      <a:pt x="900122" y="375403"/>
                      <a:pt x="893147" y="386080"/>
                      <a:pt x="885527" y="396240"/>
                    </a:cubicBezTo>
                    <a:cubicBezTo>
                      <a:pt x="882987" y="406400"/>
                      <a:pt x="881796" y="416996"/>
                      <a:pt x="877907" y="426720"/>
                    </a:cubicBezTo>
                    <a:cubicBezTo>
                      <a:pt x="871579" y="442540"/>
                      <a:pt x="860058" y="456155"/>
                      <a:pt x="855047" y="472440"/>
                    </a:cubicBezTo>
                    <a:cubicBezTo>
                      <a:pt x="849765" y="489606"/>
                      <a:pt x="847427" y="543741"/>
                      <a:pt x="847427" y="525780"/>
                    </a:cubicBezTo>
                    <a:cubicBezTo>
                      <a:pt x="847427" y="502779"/>
                      <a:pt x="851794" y="479970"/>
                      <a:pt x="855047" y="457200"/>
                    </a:cubicBezTo>
                    <a:cubicBezTo>
                      <a:pt x="856879" y="444379"/>
                      <a:pt x="862667" y="406148"/>
                      <a:pt x="862667" y="419100"/>
                    </a:cubicBezTo>
                    <a:cubicBezTo>
                      <a:pt x="862667" y="495576"/>
                      <a:pt x="826405" y="488243"/>
                      <a:pt x="908387" y="464820"/>
                    </a:cubicBezTo>
                    <a:lnTo>
                      <a:pt x="999827" y="373380"/>
                    </a:lnTo>
                    <a:lnTo>
                      <a:pt x="1022687" y="350520"/>
                    </a:lnTo>
                    <a:cubicBezTo>
                      <a:pt x="1050414" y="461427"/>
                      <a:pt x="1007231" y="279782"/>
                      <a:pt x="1037927" y="586740"/>
                    </a:cubicBezTo>
                    <a:cubicBezTo>
                      <a:pt x="1038838" y="595853"/>
                      <a:pt x="1048087" y="601980"/>
                      <a:pt x="1053167" y="609600"/>
                    </a:cubicBezTo>
                    <a:cubicBezTo>
                      <a:pt x="1063327" y="604520"/>
                      <a:pt x="1074921" y="601632"/>
                      <a:pt x="1083647" y="594360"/>
                    </a:cubicBezTo>
                    <a:cubicBezTo>
                      <a:pt x="1090682" y="588497"/>
                      <a:pt x="1102983" y="563309"/>
                      <a:pt x="1098887" y="571500"/>
                    </a:cubicBezTo>
                    <a:cubicBezTo>
                      <a:pt x="1072617" y="624041"/>
                      <a:pt x="1062653" y="618231"/>
                      <a:pt x="1022687" y="678180"/>
                    </a:cubicBezTo>
                    <a:cubicBezTo>
                      <a:pt x="1017607" y="685800"/>
                      <a:pt x="1007447" y="710198"/>
                      <a:pt x="1007447" y="701040"/>
                    </a:cubicBezTo>
                    <a:cubicBezTo>
                      <a:pt x="1007447" y="687362"/>
                      <a:pt x="1018362" y="675916"/>
                      <a:pt x="1022687" y="662940"/>
                    </a:cubicBezTo>
                    <a:cubicBezTo>
                      <a:pt x="1025999" y="653005"/>
                      <a:pt x="1027430" y="642530"/>
                      <a:pt x="1030307" y="632460"/>
                    </a:cubicBezTo>
                    <a:cubicBezTo>
                      <a:pt x="1032514" y="624737"/>
                      <a:pt x="1041519" y="602416"/>
                      <a:pt x="1037927" y="609600"/>
                    </a:cubicBezTo>
                    <a:cubicBezTo>
                      <a:pt x="1031810" y="621834"/>
                      <a:pt x="1028804" y="635466"/>
                      <a:pt x="1022687" y="647700"/>
                    </a:cubicBezTo>
                    <a:cubicBezTo>
                      <a:pt x="1018591" y="655891"/>
                      <a:pt x="1011166" y="662191"/>
                      <a:pt x="1007447" y="670560"/>
                    </a:cubicBezTo>
                    <a:cubicBezTo>
                      <a:pt x="1000923" y="685240"/>
                      <a:pt x="992207" y="716280"/>
                      <a:pt x="992207" y="716280"/>
                    </a:cubicBezTo>
                    <a:cubicBezTo>
                      <a:pt x="979203" y="625250"/>
                      <a:pt x="992167" y="659201"/>
                      <a:pt x="976967" y="685800"/>
                    </a:cubicBezTo>
                    <a:cubicBezTo>
                      <a:pt x="970666" y="696827"/>
                      <a:pt x="961727" y="706120"/>
                      <a:pt x="954107" y="716280"/>
                    </a:cubicBezTo>
                    <a:cubicBezTo>
                      <a:pt x="956647" y="731520"/>
                      <a:pt x="958375" y="746918"/>
                      <a:pt x="961727" y="762000"/>
                    </a:cubicBezTo>
                    <a:cubicBezTo>
                      <a:pt x="963469" y="769841"/>
                      <a:pt x="961471" y="783285"/>
                      <a:pt x="969347" y="784860"/>
                    </a:cubicBezTo>
                    <a:cubicBezTo>
                      <a:pt x="986771" y="788345"/>
                      <a:pt x="1024565" y="745839"/>
                      <a:pt x="1030307" y="739140"/>
                    </a:cubicBezTo>
                    <a:cubicBezTo>
                      <a:pt x="1036267" y="732187"/>
                      <a:pt x="1052023" y="722756"/>
                      <a:pt x="1045547" y="716280"/>
                    </a:cubicBezTo>
                    <a:cubicBezTo>
                      <a:pt x="1038142" y="708875"/>
                      <a:pt x="1025227" y="721360"/>
                      <a:pt x="1015067" y="723900"/>
                    </a:cubicBezTo>
                    <a:cubicBezTo>
                      <a:pt x="1012527" y="734060"/>
                      <a:pt x="1010324" y="744310"/>
                      <a:pt x="1007447" y="754380"/>
                    </a:cubicBezTo>
                    <a:cubicBezTo>
                      <a:pt x="1005240" y="762103"/>
                      <a:pt x="993144" y="772785"/>
                      <a:pt x="999827" y="777240"/>
                    </a:cubicBezTo>
                    <a:cubicBezTo>
                      <a:pt x="1008541" y="783049"/>
                      <a:pt x="1020147" y="772160"/>
                      <a:pt x="1030307" y="769620"/>
                    </a:cubicBezTo>
                    <a:cubicBezTo>
                      <a:pt x="1040467" y="759460"/>
                      <a:pt x="1056243" y="752771"/>
                      <a:pt x="1060787" y="739140"/>
                    </a:cubicBezTo>
                    <a:cubicBezTo>
                      <a:pt x="1068424" y="716229"/>
                      <a:pt x="1067234" y="713115"/>
                      <a:pt x="1083647" y="693420"/>
                    </a:cubicBezTo>
                    <a:cubicBezTo>
                      <a:pt x="1090546" y="685141"/>
                      <a:pt x="1099608" y="678839"/>
                      <a:pt x="1106507" y="670560"/>
                    </a:cubicBezTo>
                    <a:cubicBezTo>
                      <a:pt x="1133804" y="637803"/>
                      <a:pt x="1112184" y="659207"/>
                      <a:pt x="1129367" y="624840"/>
                    </a:cubicBezTo>
                    <a:cubicBezTo>
                      <a:pt x="1133463" y="616649"/>
                      <a:pt x="1140511" y="610171"/>
                      <a:pt x="1144607" y="601980"/>
                    </a:cubicBezTo>
                    <a:cubicBezTo>
                      <a:pt x="1172189" y="546816"/>
                      <a:pt x="1125068" y="619274"/>
                      <a:pt x="1159847" y="541020"/>
                    </a:cubicBezTo>
                    <a:cubicBezTo>
                      <a:pt x="1165005" y="529415"/>
                      <a:pt x="1175087" y="520700"/>
                      <a:pt x="1182707" y="510540"/>
                    </a:cubicBezTo>
                    <a:cubicBezTo>
                      <a:pt x="1201860" y="453081"/>
                      <a:pt x="1176024" y="523906"/>
                      <a:pt x="1205567" y="464820"/>
                    </a:cubicBezTo>
                    <a:cubicBezTo>
                      <a:pt x="1214770" y="446414"/>
                      <a:pt x="1210229" y="433659"/>
                      <a:pt x="1228427" y="419100"/>
                    </a:cubicBezTo>
                    <a:cubicBezTo>
                      <a:pt x="1234699" y="414082"/>
                      <a:pt x="1243667" y="414020"/>
                      <a:pt x="1251287" y="411480"/>
                    </a:cubicBezTo>
                    <a:cubicBezTo>
                      <a:pt x="1256367" y="396240"/>
                      <a:pt x="1270423" y="381345"/>
                      <a:pt x="1266527" y="365760"/>
                    </a:cubicBezTo>
                    <a:cubicBezTo>
                      <a:pt x="1263987" y="355600"/>
                      <a:pt x="1264103" y="344373"/>
                      <a:pt x="1258907" y="335280"/>
                    </a:cubicBezTo>
                    <a:cubicBezTo>
                      <a:pt x="1242263" y="306152"/>
                      <a:pt x="1234228" y="318221"/>
                      <a:pt x="1213187" y="297180"/>
                    </a:cubicBezTo>
                    <a:cubicBezTo>
                      <a:pt x="1209171" y="293164"/>
                      <a:pt x="1208107" y="287020"/>
                      <a:pt x="1205567" y="281940"/>
                    </a:cubicBezTo>
                  </a:path>
                </a:pathLst>
              </a:custGeom>
              <a:noFill/>
              <a:ln w="15875" cap="flat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x="4450080" y="3609001"/>
                <a:ext cx="679730" cy="1188185"/>
              </a:xfrm>
              <a:custGeom>
                <a:avLst/>
                <a:gdLst/>
                <a:ahLst/>
                <a:cxnLst/>
                <a:rect l="0" t="0" r="0" b="0"/>
                <a:pathLst>
                  <a:path w="679731" h="1188186" extrusionOk="0">
                    <a:moveTo>
                      <a:pt x="0" y="71458"/>
                    </a:moveTo>
                    <a:cubicBezTo>
                      <a:pt x="2540" y="84158"/>
                      <a:pt x="5491" y="96783"/>
                      <a:pt x="7620" y="109558"/>
                    </a:cubicBezTo>
                    <a:cubicBezTo>
                      <a:pt x="10573" y="127274"/>
                      <a:pt x="11718" y="145286"/>
                      <a:pt x="15240" y="162898"/>
                    </a:cubicBezTo>
                    <a:cubicBezTo>
                      <a:pt x="16815" y="170774"/>
                      <a:pt x="20320" y="178138"/>
                      <a:pt x="22860" y="185758"/>
                    </a:cubicBezTo>
                    <a:cubicBezTo>
                      <a:pt x="25400" y="178138"/>
                      <a:pt x="23296" y="159306"/>
                      <a:pt x="30480" y="162898"/>
                    </a:cubicBezTo>
                    <a:cubicBezTo>
                      <a:pt x="39847" y="167582"/>
                      <a:pt x="36801" y="182986"/>
                      <a:pt x="38100" y="193378"/>
                    </a:cubicBezTo>
                    <a:cubicBezTo>
                      <a:pt x="41894" y="223727"/>
                      <a:pt x="43180" y="254338"/>
                      <a:pt x="45720" y="284818"/>
                    </a:cubicBezTo>
                    <a:cubicBezTo>
                      <a:pt x="48260" y="256878"/>
                      <a:pt x="45633" y="227974"/>
                      <a:pt x="53340" y="200998"/>
                    </a:cubicBezTo>
                    <a:cubicBezTo>
                      <a:pt x="56217" y="190928"/>
                      <a:pt x="58688" y="221255"/>
                      <a:pt x="60960" y="231478"/>
                    </a:cubicBezTo>
                    <a:cubicBezTo>
                      <a:pt x="63770" y="244121"/>
                      <a:pt x="79356" y="276762"/>
                      <a:pt x="68580" y="269578"/>
                    </a:cubicBezTo>
                    <a:cubicBezTo>
                      <a:pt x="51541" y="258219"/>
                      <a:pt x="48636" y="233798"/>
                      <a:pt x="38100" y="216238"/>
                    </a:cubicBezTo>
                    <a:cubicBezTo>
                      <a:pt x="5789" y="162386"/>
                      <a:pt x="40315" y="228288"/>
                      <a:pt x="7620" y="162898"/>
                    </a:cubicBezTo>
                    <a:cubicBezTo>
                      <a:pt x="25446" y="305504"/>
                      <a:pt x="1202" y="166505"/>
                      <a:pt x="30480" y="254338"/>
                    </a:cubicBezTo>
                    <a:cubicBezTo>
                      <a:pt x="34576" y="266625"/>
                      <a:pt x="39932" y="305259"/>
                      <a:pt x="38100" y="292438"/>
                    </a:cubicBezTo>
                    <a:cubicBezTo>
                      <a:pt x="33730" y="261848"/>
                      <a:pt x="28920" y="231298"/>
                      <a:pt x="22860" y="200998"/>
                    </a:cubicBezTo>
                    <a:cubicBezTo>
                      <a:pt x="20320" y="188298"/>
                      <a:pt x="2288" y="162898"/>
                      <a:pt x="15240" y="162898"/>
                    </a:cubicBezTo>
                    <a:cubicBezTo>
                      <a:pt x="30051" y="162898"/>
                      <a:pt x="31476" y="187751"/>
                      <a:pt x="38100" y="200998"/>
                    </a:cubicBezTo>
                    <a:cubicBezTo>
                      <a:pt x="41692" y="208182"/>
                      <a:pt x="43180" y="216238"/>
                      <a:pt x="45720" y="223858"/>
                    </a:cubicBezTo>
                    <a:cubicBezTo>
                      <a:pt x="43180" y="150198"/>
                      <a:pt x="34594" y="76498"/>
                      <a:pt x="38100" y="2878"/>
                    </a:cubicBezTo>
                    <a:cubicBezTo>
                      <a:pt x="39096" y="-18044"/>
                      <a:pt x="62707" y="82572"/>
                      <a:pt x="53340" y="63838"/>
                    </a:cubicBezTo>
                    <a:lnTo>
                      <a:pt x="38100" y="33358"/>
                    </a:lnTo>
                    <a:cubicBezTo>
                      <a:pt x="35560" y="48598"/>
                      <a:pt x="39050" y="66223"/>
                      <a:pt x="30480" y="79078"/>
                    </a:cubicBezTo>
                    <a:cubicBezTo>
                      <a:pt x="26025" y="85761"/>
                      <a:pt x="24808" y="48426"/>
                      <a:pt x="22860" y="56218"/>
                    </a:cubicBezTo>
                    <a:cubicBezTo>
                      <a:pt x="13538" y="93508"/>
                      <a:pt x="12700" y="132418"/>
                      <a:pt x="7620" y="170518"/>
                    </a:cubicBezTo>
                    <a:cubicBezTo>
                      <a:pt x="10160" y="221318"/>
                      <a:pt x="8047" y="272566"/>
                      <a:pt x="15240" y="322918"/>
                    </a:cubicBezTo>
                    <a:cubicBezTo>
                      <a:pt x="17425" y="338213"/>
                      <a:pt x="22230" y="261761"/>
                      <a:pt x="22860" y="277198"/>
                    </a:cubicBezTo>
                    <a:cubicBezTo>
                      <a:pt x="28558" y="416805"/>
                      <a:pt x="27940" y="556598"/>
                      <a:pt x="30480" y="696298"/>
                    </a:cubicBezTo>
                    <a:cubicBezTo>
                      <a:pt x="71879" y="613499"/>
                      <a:pt x="41930" y="687282"/>
                      <a:pt x="60960" y="566758"/>
                    </a:cubicBezTo>
                    <a:cubicBezTo>
                      <a:pt x="68222" y="520768"/>
                      <a:pt x="75798" y="506803"/>
                      <a:pt x="91440" y="467698"/>
                    </a:cubicBezTo>
                    <a:cubicBezTo>
                      <a:pt x="96520" y="632798"/>
                      <a:pt x="99607" y="797971"/>
                      <a:pt x="106680" y="962998"/>
                    </a:cubicBezTo>
                    <a:cubicBezTo>
                      <a:pt x="107235" y="975938"/>
                      <a:pt x="114300" y="1014050"/>
                      <a:pt x="114300" y="1001098"/>
                    </a:cubicBezTo>
                    <a:cubicBezTo>
                      <a:pt x="114300" y="837797"/>
                      <a:pt x="105935" y="663183"/>
                      <a:pt x="99060" y="498178"/>
                    </a:cubicBezTo>
                    <a:cubicBezTo>
                      <a:pt x="93980" y="521038"/>
                      <a:pt x="87294" y="543599"/>
                      <a:pt x="83820" y="566758"/>
                    </a:cubicBezTo>
                    <a:cubicBezTo>
                      <a:pt x="76553" y="615205"/>
                      <a:pt x="70414" y="754731"/>
                      <a:pt x="68580" y="787738"/>
                    </a:cubicBezTo>
                    <a:cubicBezTo>
                      <a:pt x="55415" y="629755"/>
                      <a:pt x="65748" y="700338"/>
                      <a:pt x="53340" y="818218"/>
                    </a:cubicBezTo>
                    <a:cubicBezTo>
                      <a:pt x="52499" y="826206"/>
                      <a:pt x="48028" y="833385"/>
                      <a:pt x="45720" y="841078"/>
                    </a:cubicBezTo>
                    <a:cubicBezTo>
                      <a:pt x="40407" y="858790"/>
                      <a:pt x="35560" y="876638"/>
                      <a:pt x="30480" y="894418"/>
                    </a:cubicBezTo>
                    <a:cubicBezTo>
                      <a:pt x="27940" y="919818"/>
                      <a:pt x="22860" y="996145"/>
                      <a:pt x="22860" y="970618"/>
                    </a:cubicBezTo>
                    <a:cubicBezTo>
                      <a:pt x="22860" y="573866"/>
                      <a:pt x="10986" y="672735"/>
                      <a:pt x="38100" y="482938"/>
                    </a:cubicBezTo>
                    <a:cubicBezTo>
                      <a:pt x="48111" y="783255"/>
                      <a:pt x="41218" y="772832"/>
                      <a:pt x="53340" y="566758"/>
                    </a:cubicBezTo>
                    <a:cubicBezTo>
                      <a:pt x="55582" y="528639"/>
                      <a:pt x="57340" y="490471"/>
                      <a:pt x="60960" y="452458"/>
                    </a:cubicBezTo>
                    <a:cubicBezTo>
                      <a:pt x="62425" y="437077"/>
                      <a:pt x="66775" y="422082"/>
                      <a:pt x="68580" y="406738"/>
                    </a:cubicBezTo>
                    <a:cubicBezTo>
                      <a:pt x="71858" y="378875"/>
                      <a:pt x="73660" y="350858"/>
                      <a:pt x="76200" y="322918"/>
                    </a:cubicBezTo>
                    <a:cubicBezTo>
                      <a:pt x="90814" y="571361"/>
                      <a:pt x="76903" y="416707"/>
                      <a:pt x="91440" y="307678"/>
                    </a:cubicBezTo>
                    <a:cubicBezTo>
                      <a:pt x="92824" y="297297"/>
                      <a:pt x="96520" y="327998"/>
                      <a:pt x="99060" y="338158"/>
                    </a:cubicBezTo>
                    <a:cubicBezTo>
                      <a:pt x="101600" y="279738"/>
                      <a:pt x="95212" y="220238"/>
                      <a:pt x="106680" y="162898"/>
                    </a:cubicBezTo>
                    <a:cubicBezTo>
                      <a:pt x="110788" y="142359"/>
                      <a:pt x="116166" y="203719"/>
                      <a:pt x="121920" y="223858"/>
                    </a:cubicBezTo>
                    <a:cubicBezTo>
                      <a:pt x="126333" y="239304"/>
                      <a:pt x="132080" y="254338"/>
                      <a:pt x="137160" y="269578"/>
                    </a:cubicBezTo>
                    <a:cubicBezTo>
                      <a:pt x="139700" y="254338"/>
                      <a:pt x="136210" y="211003"/>
                      <a:pt x="144780" y="223858"/>
                    </a:cubicBezTo>
                    <a:cubicBezTo>
                      <a:pt x="157538" y="242996"/>
                      <a:pt x="150111" y="269551"/>
                      <a:pt x="152400" y="292438"/>
                    </a:cubicBezTo>
                    <a:cubicBezTo>
                      <a:pt x="159043" y="358865"/>
                      <a:pt x="159888" y="429333"/>
                      <a:pt x="190500" y="490558"/>
                    </a:cubicBezTo>
                    <a:cubicBezTo>
                      <a:pt x="194596" y="498749"/>
                      <a:pt x="200660" y="505798"/>
                      <a:pt x="205740" y="513418"/>
                    </a:cubicBezTo>
                    <a:cubicBezTo>
                      <a:pt x="203200" y="482938"/>
                      <a:pt x="203757" y="452040"/>
                      <a:pt x="198120" y="421978"/>
                    </a:cubicBezTo>
                    <a:cubicBezTo>
                      <a:pt x="196027" y="410813"/>
                      <a:pt x="185869" y="402457"/>
                      <a:pt x="182880" y="391498"/>
                    </a:cubicBezTo>
                    <a:cubicBezTo>
                      <a:pt x="178154" y="374170"/>
                      <a:pt x="178782" y="355770"/>
                      <a:pt x="175260" y="338158"/>
                    </a:cubicBezTo>
                    <a:cubicBezTo>
                      <a:pt x="171152" y="317619"/>
                      <a:pt x="148402" y="259770"/>
                      <a:pt x="160020" y="277198"/>
                    </a:cubicBezTo>
                    <a:cubicBezTo>
                      <a:pt x="237056" y="392752"/>
                      <a:pt x="153674" y="274155"/>
                      <a:pt x="213360" y="345778"/>
                    </a:cubicBezTo>
                    <a:cubicBezTo>
                      <a:pt x="266404" y="409431"/>
                      <a:pt x="184674" y="324712"/>
                      <a:pt x="251460" y="391498"/>
                    </a:cubicBezTo>
                    <a:cubicBezTo>
                      <a:pt x="254000" y="378798"/>
                      <a:pt x="261890" y="366041"/>
                      <a:pt x="259080" y="353398"/>
                    </a:cubicBezTo>
                    <a:cubicBezTo>
                      <a:pt x="256325" y="341000"/>
                      <a:pt x="243602" y="333252"/>
                      <a:pt x="236220" y="322918"/>
                    </a:cubicBezTo>
                    <a:cubicBezTo>
                      <a:pt x="230897" y="315466"/>
                      <a:pt x="225076" y="308249"/>
                      <a:pt x="220980" y="300058"/>
                    </a:cubicBezTo>
                    <a:cubicBezTo>
                      <a:pt x="202198" y="262495"/>
                      <a:pt x="212856" y="261454"/>
                      <a:pt x="182880" y="231478"/>
                    </a:cubicBezTo>
                    <a:cubicBezTo>
                      <a:pt x="176404" y="225002"/>
                      <a:pt x="192160" y="247385"/>
                      <a:pt x="198120" y="254338"/>
                    </a:cubicBezTo>
                    <a:cubicBezTo>
                      <a:pt x="221796" y="281960"/>
                      <a:pt x="231057" y="286660"/>
                      <a:pt x="259080" y="307678"/>
                    </a:cubicBezTo>
                    <a:cubicBezTo>
                      <a:pt x="261620" y="315298"/>
                      <a:pt x="272380" y="336218"/>
                      <a:pt x="266700" y="330538"/>
                    </a:cubicBezTo>
                    <a:cubicBezTo>
                      <a:pt x="258668" y="322506"/>
                      <a:pt x="258276" y="309145"/>
                      <a:pt x="251460" y="300058"/>
                    </a:cubicBezTo>
                    <a:cubicBezTo>
                      <a:pt x="235194" y="278371"/>
                      <a:pt x="193025" y="247269"/>
                      <a:pt x="175260" y="231478"/>
                    </a:cubicBezTo>
                    <a:cubicBezTo>
                      <a:pt x="167206" y="224319"/>
                      <a:pt x="152400" y="197842"/>
                      <a:pt x="152400" y="208618"/>
                    </a:cubicBezTo>
                    <a:cubicBezTo>
                      <a:pt x="152400" y="238482"/>
                      <a:pt x="197987" y="261825"/>
                      <a:pt x="213360" y="277198"/>
                    </a:cubicBezTo>
                    <a:cubicBezTo>
                      <a:pt x="224860" y="288698"/>
                      <a:pt x="248983" y="330727"/>
                      <a:pt x="243840" y="315298"/>
                    </a:cubicBezTo>
                    <a:cubicBezTo>
                      <a:pt x="236262" y="292565"/>
                      <a:pt x="222684" y="271282"/>
                      <a:pt x="205740" y="254338"/>
                    </a:cubicBezTo>
                    <a:cubicBezTo>
                      <a:pt x="193692" y="242290"/>
                      <a:pt x="175260" y="239098"/>
                      <a:pt x="160020" y="231478"/>
                    </a:cubicBezTo>
                    <a:cubicBezTo>
                      <a:pt x="152400" y="221318"/>
                      <a:pt x="137160" y="188298"/>
                      <a:pt x="137160" y="200998"/>
                    </a:cubicBezTo>
                    <a:cubicBezTo>
                      <a:pt x="137160" y="215809"/>
                      <a:pt x="149011" y="229190"/>
                      <a:pt x="160020" y="239098"/>
                    </a:cubicBezTo>
                    <a:cubicBezTo>
                      <a:pt x="175241" y="252797"/>
                      <a:pt x="195580" y="259418"/>
                      <a:pt x="213360" y="269578"/>
                    </a:cubicBezTo>
                    <a:cubicBezTo>
                      <a:pt x="223520" y="282278"/>
                      <a:pt x="231140" y="297518"/>
                      <a:pt x="243840" y="307678"/>
                    </a:cubicBezTo>
                    <a:cubicBezTo>
                      <a:pt x="262734" y="322793"/>
                      <a:pt x="289428" y="330494"/>
                      <a:pt x="312420" y="338158"/>
                    </a:cubicBezTo>
                    <a:cubicBezTo>
                      <a:pt x="270300" y="281999"/>
                      <a:pt x="303340" y="334266"/>
                      <a:pt x="281940" y="277198"/>
                    </a:cubicBezTo>
                    <a:cubicBezTo>
                      <a:pt x="277952" y="266562"/>
                      <a:pt x="266700" y="258077"/>
                      <a:pt x="266700" y="246718"/>
                    </a:cubicBezTo>
                    <a:cubicBezTo>
                      <a:pt x="266700" y="237560"/>
                      <a:pt x="275980" y="262625"/>
                      <a:pt x="281940" y="269578"/>
                    </a:cubicBezTo>
                    <a:cubicBezTo>
                      <a:pt x="312420" y="305138"/>
                      <a:pt x="335912" y="348157"/>
                      <a:pt x="373380" y="376258"/>
                    </a:cubicBezTo>
                    <a:cubicBezTo>
                      <a:pt x="393700" y="391498"/>
                      <a:pt x="415460" y="404986"/>
                      <a:pt x="434340" y="421978"/>
                    </a:cubicBezTo>
                    <a:cubicBezTo>
                      <a:pt x="441147" y="428104"/>
                      <a:pt x="456056" y="451314"/>
                      <a:pt x="449580" y="444838"/>
                    </a:cubicBezTo>
                    <a:cubicBezTo>
                      <a:pt x="438080" y="433338"/>
                      <a:pt x="431189" y="417618"/>
                      <a:pt x="419100" y="406738"/>
                    </a:cubicBezTo>
                    <a:cubicBezTo>
                      <a:pt x="405486" y="394485"/>
                      <a:pt x="373380" y="376258"/>
                      <a:pt x="373380" y="376258"/>
                    </a:cubicBezTo>
                    <a:cubicBezTo>
                      <a:pt x="401514" y="418459"/>
                      <a:pt x="444890" y="487040"/>
                      <a:pt x="480060" y="513418"/>
                    </a:cubicBezTo>
                    <a:cubicBezTo>
                      <a:pt x="490220" y="521038"/>
                      <a:pt x="501560" y="527298"/>
                      <a:pt x="510540" y="536278"/>
                    </a:cubicBezTo>
                    <a:cubicBezTo>
                      <a:pt x="517016" y="542754"/>
                      <a:pt x="495086" y="526425"/>
                      <a:pt x="487680" y="521038"/>
                    </a:cubicBezTo>
                    <a:cubicBezTo>
                      <a:pt x="467138" y="506098"/>
                      <a:pt x="447040" y="490558"/>
                      <a:pt x="426720" y="475318"/>
                    </a:cubicBezTo>
                    <a:cubicBezTo>
                      <a:pt x="419100" y="462618"/>
                      <a:pt x="413499" y="448463"/>
                      <a:pt x="403860" y="437218"/>
                    </a:cubicBezTo>
                    <a:cubicBezTo>
                      <a:pt x="397900" y="430265"/>
                      <a:pt x="389191" y="417882"/>
                      <a:pt x="381000" y="421978"/>
                    </a:cubicBezTo>
                    <a:cubicBezTo>
                      <a:pt x="373816" y="425570"/>
                      <a:pt x="383741" y="438458"/>
                      <a:pt x="388620" y="444838"/>
                    </a:cubicBezTo>
                    <a:cubicBezTo>
                      <a:pt x="432370" y="502050"/>
                      <a:pt x="469749" y="548868"/>
                      <a:pt x="525780" y="589618"/>
                    </a:cubicBezTo>
                    <a:cubicBezTo>
                      <a:pt x="537758" y="598329"/>
                      <a:pt x="551180" y="604858"/>
                      <a:pt x="563880" y="612478"/>
                    </a:cubicBezTo>
                    <a:cubicBezTo>
                      <a:pt x="553720" y="599778"/>
                      <a:pt x="544280" y="586467"/>
                      <a:pt x="533400" y="574378"/>
                    </a:cubicBezTo>
                    <a:cubicBezTo>
                      <a:pt x="521385" y="561028"/>
                      <a:pt x="506520" y="550303"/>
                      <a:pt x="495300" y="536278"/>
                    </a:cubicBezTo>
                    <a:cubicBezTo>
                      <a:pt x="486048" y="524713"/>
                      <a:pt x="481819" y="509641"/>
                      <a:pt x="472440" y="498178"/>
                    </a:cubicBezTo>
                    <a:cubicBezTo>
                      <a:pt x="458792" y="481497"/>
                      <a:pt x="415631" y="433977"/>
                      <a:pt x="426720" y="452458"/>
                    </a:cubicBezTo>
                    <a:cubicBezTo>
                      <a:pt x="434340" y="465158"/>
                      <a:pt x="441629" y="478063"/>
                      <a:pt x="449580" y="490558"/>
                    </a:cubicBezTo>
                    <a:cubicBezTo>
                      <a:pt x="459414" y="506011"/>
                      <a:pt x="470831" y="520457"/>
                      <a:pt x="480060" y="536278"/>
                    </a:cubicBezTo>
                    <a:cubicBezTo>
                      <a:pt x="521060" y="606564"/>
                      <a:pt x="480993" y="560071"/>
                      <a:pt x="533400" y="612478"/>
                    </a:cubicBezTo>
                    <a:cubicBezTo>
                      <a:pt x="519560" y="557117"/>
                      <a:pt x="535229" y="597576"/>
                      <a:pt x="480060" y="536278"/>
                    </a:cubicBezTo>
                    <a:cubicBezTo>
                      <a:pt x="471564" y="526838"/>
                      <a:pt x="466180" y="514778"/>
                      <a:pt x="457200" y="505798"/>
                    </a:cubicBezTo>
                    <a:cubicBezTo>
                      <a:pt x="448220" y="496818"/>
                      <a:pt x="435700" y="491918"/>
                      <a:pt x="426720" y="482938"/>
                    </a:cubicBezTo>
                    <a:cubicBezTo>
                      <a:pt x="420244" y="476462"/>
                      <a:pt x="405004" y="453602"/>
                      <a:pt x="411480" y="460078"/>
                    </a:cubicBezTo>
                    <a:cubicBezTo>
                      <a:pt x="425508" y="474106"/>
                      <a:pt x="437912" y="489754"/>
                      <a:pt x="449580" y="505798"/>
                    </a:cubicBezTo>
                    <a:cubicBezTo>
                      <a:pt x="458291" y="517776"/>
                      <a:pt x="464590" y="531339"/>
                      <a:pt x="472440" y="543898"/>
                    </a:cubicBezTo>
                    <a:cubicBezTo>
                      <a:pt x="477294" y="551664"/>
                      <a:pt x="482600" y="559138"/>
                      <a:pt x="487680" y="566758"/>
                    </a:cubicBezTo>
                    <a:cubicBezTo>
                      <a:pt x="495300" y="564218"/>
                      <a:pt x="510540" y="567170"/>
                      <a:pt x="510540" y="559138"/>
                    </a:cubicBezTo>
                    <a:cubicBezTo>
                      <a:pt x="510540" y="542099"/>
                      <a:pt x="496446" y="528029"/>
                      <a:pt x="487680" y="513418"/>
                    </a:cubicBezTo>
                    <a:cubicBezTo>
                      <a:pt x="481146" y="502528"/>
                      <a:pt x="471551" y="493708"/>
                      <a:pt x="464820" y="482938"/>
                    </a:cubicBezTo>
                    <a:cubicBezTo>
                      <a:pt x="431388" y="429447"/>
                      <a:pt x="470299" y="473177"/>
                      <a:pt x="426720" y="429598"/>
                    </a:cubicBezTo>
                    <a:cubicBezTo>
                      <a:pt x="429260" y="439758"/>
                      <a:pt x="430087" y="450508"/>
                      <a:pt x="434340" y="460078"/>
                    </a:cubicBezTo>
                    <a:cubicBezTo>
                      <a:pt x="440355" y="473612"/>
                      <a:pt x="450007" y="485231"/>
                      <a:pt x="457200" y="498178"/>
                    </a:cubicBezTo>
                    <a:cubicBezTo>
                      <a:pt x="462717" y="508108"/>
                      <a:pt x="466804" y="518795"/>
                      <a:pt x="472440" y="528658"/>
                    </a:cubicBezTo>
                    <a:cubicBezTo>
                      <a:pt x="476984" y="536609"/>
                      <a:pt x="494156" y="545042"/>
                      <a:pt x="487680" y="551518"/>
                    </a:cubicBezTo>
                    <a:cubicBezTo>
                      <a:pt x="481204" y="557994"/>
                      <a:pt x="472440" y="541358"/>
                      <a:pt x="464820" y="536278"/>
                    </a:cubicBezTo>
                    <a:cubicBezTo>
                      <a:pt x="412390" y="448895"/>
                      <a:pt x="452433" y="508651"/>
                      <a:pt x="320040" y="376258"/>
                    </a:cubicBezTo>
                    <a:cubicBezTo>
                      <a:pt x="262929" y="319147"/>
                      <a:pt x="280892" y="335083"/>
                      <a:pt x="213360" y="277198"/>
                    </a:cubicBezTo>
                    <a:cubicBezTo>
                      <a:pt x="210633" y="274860"/>
                      <a:pt x="219374" y="281605"/>
                      <a:pt x="220980" y="284818"/>
                    </a:cubicBezTo>
                    <a:cubicBezTo>
                      <a:pt x="226060" y="294978"/>
                      <a:pt x="230122" y="305715"/>
                      <a:pt x="236220" y="315298"/>
                    </a:cubicBezTo>
                    <a:cubicBezTo>
                      <a:pt x="247951" y="333732"/>
                      <a:pt x="260206" y="351958"/>
                      <a:pt x="274320" y="368638"/>
                    </a:cubicBezTo>
                    <a:cubicBezTo>
                      <a:pt x="356148" y="465343"/>
                      <a:pt x="285919" y="363783"/>
                      <a:pt x="358140" y="460078"/>
                    </a:cubicBezTo>
                    <a:cubicBezTo>
                      <a:pt x="362451" y="465825"/>
                      <a:pt x="347706" y="450178"/>
                      <a:pt x="342900" y="444838"/>
                    </a:cubicBezTo>
                    <a:cubicBezTo>
                      <a:pt x="324838" y="424769"/>
                      <a:pt x="313710" y="395953"/>
                      <a:pt x="289560" y="383878"/>
                    </a:cubicBezTo>
                    <a:lnTo>
                      <a:pt x="228600" y="353398"/>
                    </a:lnTo>
                    <a:cubicBezTo>
                      <a:pt x="241027" y="396892"/>
                      <a:pt x="245058" y="419499"/>
                      <a:pt x="266700" y="460078"/>
                    </a:cubicBezTo>
                    <a:cubicBezTo>
                      <a:pt x="286072" y="496401"/>
                      <a:pt x="308393" y="528410"/>
                      <a:pt x="335280" y="559138"/>
                    </a:cubicBezTo>
                    <a:cubicBezTo>
                      <a:pt x="342376" y="567248"/>
                      <a:pt x="350520" y="574378"/>
                      <a:pt x="358140" y="581998"/>
                    </a:cubicBezTo>
                    <a:cubicBezTo>
                      <a:pt x="353060" y="569298"/>
                      <a:pt x="348560" y="556350"/>
                      <a:pt x="342900" y="543898"/>
                    </a:cubicBezTo>
                    <a:cubicBezTo>
                      <a:pt x="304853" y="460194"/>
                      <a:pt x="334172" y="537319"/>
                      <a:pt x="297180" y="444838"/>
                    </a:cubicBezTo>
                    <a:cubicBezTo>
                      <a:pt x="289120" y="424688"/>
                      <a:pt x="283018" y="403760"/>
                      <a:pt x="274320" y="383878"/>
                    </a:cubicBezTo>
                    <a:cubicBezTo>
                      <a:pt x="265214" y="363064"/>
                      <a:pt x="253241" y="343600"/>
                      <a:pt x="243840" y="322918"/>
                    </a:cubicBezTo>
                    <a:cubicBezTo>
                      <a:pt x="240516" y="315606"/>
                      <a:pt x="236220" y="292026"/>
                      <a:pt x="236220" y="300058"/>
                    </a:cubicBezTo>
                    <a:cubicBezTo>
                      <a:pt x="236220" y="362854"/>
                      <a:pt x="273358" y="388931"/>
                      <a:pt x="297180" y="452458"/>
                    </a:cubicBezTo>
                    <a:cubicBezTo>
                      <a:pt x="304800" y="472778"/>
                      <a:pt x="311491" y="493471"/>
                      <a:pt x="320040" y="513418"/>
                    </a:cubicBezTo>
                    <a:cubicBezTo>
                      <a:pt x="321561" y="516968"/>
                      <a:pt x="371099" y="617040"/>
                      <a:pt x="373380" y="612478"/>
                    </a:cubicBezTo>
                    <a:cubicBezTo>
                      <a:pt x="384156" y="590925"/>
                      <a:pt x="361860" y="565160"/>
                      <a:pt x="350520" y="543898"/>
                    </a:cubicBezTo>
                    <a:cubicBezTo>
                      <a:pt x="341184" y="526394"/>
                      <a:pt x="324323" y="514048"/>
                      <a:pt x="312420" y="498178"/>
                    </a:cubicBezTo>
                    <a:cubicBezTo>
                      <a:pt x="193915" y="340172"/>
                      <a:pt x="363533" y="554450"/>
                      <a:pt x="251460" y="414358"/>
                    </a:cubicBezTo>
                    <a:cubicBezTo>
                      <a:pt x="248920" y="427058"/>
                      <a:pt x="245969" y="439683"/>
                      <a:pt x="243840" y="452458"/>
                    </a:cubicBezTo>
                    <a:cubicBezTo>
                      <a:pt x="238348" y="485412"/>
                      <a:pt x="256398" y="570050"/>
                      <a:pt x="228600" y="551518"/>
                    </a:cubicBezTo>
                    <a:cubicBezTo>
                      <a:pt x="196829" y="530337"/>
                      <a:pt x="223520" y="475318"/>
                      <a:pt x="220980" y="437218"/>
                    </a:cubicBezTo>
                    <a:cubicBezTo>
                      <a:pt x="218440" y="485478"/>
                      <a:pt x="216041" y="533746"/>
                      <a:pt x="213360" y="581998"/>
                    </a:cubicBezTo>
                    <a:cubicBezTo>
                      <a:pt x="205624" y="721244"/>
                      <a:pt x="214030" y="670088"/>
                      <a:pt x="198120" y="749638"/>
                    </a:cubicBezTo>
                    <a:cubicBezTo>
                      <a:pt x="195580" y="655658"/>
                      <a:pt x="196364" y="561529"/>
                      <a:pt x="190500" y="467698"/>
                    </a:cubicBezTo>
                    <a:cubicBezTo>
                      <a:pt x="189692" y="454772"/>
                      <a:pt x="182880" y="492846"/>
                      <a:pt x="182880" y="505798"/>
                    </a:cubicBezTo>
                    <a:cubicBezTo>
                      <a:pt x="182880" y="674083"/>
                      <a:pt x="200029" y="959259"/>
                      <a:pt x="182880" y="650578"/>
                    </a:cubicBezTo>
                    <a:cubicBezTo>
                      <a:pt x="180340" y="442298"/>
                      <a:pt x="181295" y="233946"/>
                      <a:pt x="175260" y="25738"/>
                    </a:cubicBezTo>
                    <a:cubicBezTo>
                      <a:pt x="174300" y="-7366"/>
                      <a:pt x="170390" y="91795"/>
                      <a:pt x="167640" y="124798"/>
                    </a:cubicBezTo>
                    <a:cubicBezTo>
                      <a:pt x="162770" y="183236"/>
                      <a:pt x="155403" y="241495"/>
                      <a:pt x="152400" y="300058"/>
                    </a:cubicBezTo>
                    <a:cubicBezTo>
                      <a:pt x="147320" y="399118"/>
                      <a:pt x="153467" y="499397"/>
                      <a:pt x="137160" y="597238"/>
                    </a:cubicBezTo>
                    <a:cubicBezTo>
                      <a:pt x="134620" y="612478"/>
                      <a:pt x="128576" y="658378"/>
                      <a:pt x="129540" y="642958"/>
                    </a:cubicBezTo>
                    <a:cubicBezTo>
                      <a:pt x="133040" y="586957"/>
                      <a:pt x="144780" y="475318"/>
                      <a:pt x="144780" y="475318"/>
                    </a:cubicBezTo>
                    <a:cubicBezTo>
                      <a:pt x="142240" y="554058"/>
                      <a:pt x="137160" y="632757"/>
                      <a:pt x="137160" y="711538"/>
                    </a:cubicBezTo>
                    <a:cubicBezTo>
                      <a:pt x="137160" y="719570"/>
                      <a:pt x="142573" y="696401"/>
                      <a:pt x="144780" y="688678"/>
                    </a:cubicBezTo>
                    <a:cubicBezTo>
                      <a:pt x="147657" y="678608"/>
                      <a:pt x="149860" y="668358"/>
                      <a:pt x="152400" y="658198"/>
                    </a:cubicBezTo>
                    <a:cubicBezTo>
                      <a:pt x="154940" y="698838"/>
                      <a:pt x="126139" y="757531"/>
                      <a:pt x="160020" y="780118"/>
                    </a:cubicBezTo>
                    <a:cubicBezTo>
                      <a:pt x="189908" y="800043"/>
                      <a:pt x="163901" y="707516"/>
                      <a:pt x="175260" y="673438"/>
                    </a:cubicBezTo>
                    <a:lnTo>
                      <a:pt x="182880" y="650578"/>
                    </a:lnTo>
                    <a:cubicBezTo>
                      <a:pt x="187057" y="734122"/>
                      <a:pt x="184839" y="783274"/>
                      <a:pt x="198120" y="856318"/>
                    </a:cubicBezTo>
                    <a:cubicBezTo>
                      <a:pt x="201947" y="877368"/>
                      <a:pt x="206831" y="890072"/>
                      <a:pt x="213360" y="909658"/>
                    </a:cubicBezTo>
                    <a:cubicBezTo>
                      <a:pt x="223520" y="899498"/>
                      <a:pt x="236225" y="891362"/>
                      <a:pt x="243840" y="879178"/>
                    </a:cubicBezTo>
                    <a:cubicBezTo>
                      <a:pt x="246941" y="874216"/>
                      <a:pt x="258879" y="811871"/>
                      <a:pt x="259080" y="810598"/>
                    </a:cubicBezTo>
                    <a:cubicBezTo>
                      <a:pt x="278004" y="690745"/>
                      <a:pt x="265187" y="734357"/>
                      <a:pt x="289560" y="642958"/>
                    </a:cubicBezTo>
                    <a:cubicBezTo>
                      <a:pt x="294325" y="625091"/>
                      <a:pt x="299362" y="607292"/>
                      <a:pt x="304800" y="589618"/>
                    </a:cubicBezTo>
                    <a:cubicBezTo>
                      <a:pt x="309524" y="574264"/>
                      <a:pt x="315813" y="559396"/>
                      <a:pt x="320040" y="543898"/>
                    </a:cubicBezTo>
                    <a:cubicBezTo>
                      <a:pt x="323448" y="531403"/>
                      <a:pt x="328949" y="492911"/>
                      <a:pt x="327660" y="505798"/>
                    </a:cubicBezTo>
                    <a:cubicBezTo>
                      <a:pt x="318678" y="595616"/>
                      <a:pt x="332874" y="607264"/>
                      <a:pt x="281940" y="658198"/>
                    </a:cubicBezTo>
                    <a:cubicBezTo>
                      <a:pt x="275464" y="664674"/>
                      <a:pt x="266700" y="668358"/>
                      <a:pt x="259080" y="673438"/>
                    </a:cubicBezTo>
                    <a:cubicBezTo>
                      <a:pt x="266700" y="650578"/>
                      <a:pt x="272991" y="627231"/>
                      <a:pt x="281940" y="604858"/>
                    </a:cubicBezTo>
                    <a:cubicBezTo>
                      <a:pt x="287020" y="592158"/>
                      <a:pt x="292855" y="579734"/>
                      <a:pt x="297180" y="566758"/>
                    </a:cubicBezTo>
                    <a:cubicBezTo>
                      <a:pt x="300492" y="556823"/>
                      <a:pt x="309484" y="526911"/>
                      <a:pt x="304800" y="536278"/>
                    </a:cubicBezTo>
                    <a:cubicBezTo>
                      <a:pt x="250161" y="645555"/>
                      <a:pt x="310948" y="558560"/>
                      <a:pt x="259080" y="627718"/>
                    </a:cubicBezTo>
                    <a:cubicBezTo>
                      <a:pt x="256540" y="637878"/>
                      <a:pt x="244055" y="650793"/>
                      <a:pt x="251460" y="658198"/>
                    </a:cubicBezTo>
                    <a:cubicBezTo>
                      <a:pt x="257936" y="664674"/>
                      <a:pt x="264068" y="644110"/>
                      <a:pt x="266700" y="635338"/>
                    </a:cubicBezTo>
                    <a:cubicBezTo>
                      <a:pt x="271861" y="618135"/>
                      <a:pt x="287020" y="594698"/>
                      <a:pt x="274320" y="581998"/>
                    </a:cubicBezTo>
                    <a:cubicBezTo>
                      <a:pt x="264160" y="571838"/>
                      <a:pt x="253191" y="601569"/>
                      <a:pt x="243840" y="612478"/>
                    </a:cubicBezTo>
                    <a:cubicBezTo>
                      <a:pt x="229325" y="629412"/>
                      <a:pt x="219586" y="652684"/>
                      <a:pt x="213360" y="673438"/>
                    </a:cubicBezTo>
                    <a:cubicBezTo>
                      <a:pt x="209638" y="685843"/>
                      <a:pt x="208550" y="698895"/>
                      <a:pt x="205740" y="711538"/>
                    </a:cubicBezTo>
                    <a:cubicBezTo>
                      <a:pt x="203468" y="721761"/>
                      <a:pt x="200997" y="731948"/>
                      <a:pt x="198120" y="742018"/>
                    </a:cubicBezTo>
                    <a:cubicBezTo>
                      <a:pt x="195913" y="749741"/>
                      <a:pt x="182468" y="764878"/>
                      <a:pt x="190500" y="764878"/>
                    </a:cubicBezTo>
                    <a:cubicBezTo>
                      <a:pt x="209844" y="764878"/>
                      <a:pt x="226060" y="749638"/>
                      <a:pt x="243840" y="742018"/>
                    </a:cubicBezTo>
                    <a:cubicBezTo>
                      <a:pt x="269240" y="716618"/>
                      <a:pt x="348777" y="644265"/>
                      <a:pt x="320040" y="665818"/>
                    </a:cubicBezTo>
                    <a:cubicBezTo>
                      <a:pt x="297616" y="682636"/>
                      <a:pt x="284389" y="690311"/>
                      <a:pt x="266700" y="711538"/>
                    </a:cubicBezTo>
                    <a:cubicBezTo>
                      <a:pt x="260837" y="718573"/>
                      <a:pt x="257420" y="727445"/>
                      <a:pt x="251460" y="734398"/>
                    </a:cubicBezTo>
                    <a:cubicBezTo>
                      <a:pt x="242109" y="745307"/>
                      <a:pt x="207773" y="770538"/>
                      <a:pt x="220980" y="764878"/>
                    </a:cubicBezTo>
                    <a:cubicBezTo>
                      <a:pt x="380778" y="696393"/>
                      <a:pt x="253678" y="738180"/>
                      <a:pt x="335280" y="681058"/>
                    </a:cubicBezTo>
                    <a:cubicBezTo>
                      <a:pt x="349239" y="671287"/>
                      <a:pt x="365760" y="665818"/>
                      <a:pt x="381000" y="658198"/>
                    </a:cubicBezTo>
                    <a:cubicBezTo>
                      <a:pt x="386080" y="650578"/>
                      <a:pt x="390377" y="642373"/>
                      <a:pt x="396240" y="635338"/>
                    </a:cubicBezTo>
                    <a:cubicBezTo>
                      <a:pt x="403139" y="627059"/>
                      <a:pt x="426720" y="620098"/>
                      <a:pt x="419100" y="612478"/>
                    </a:cubicBezTo>
                    <a:cubicBezTo>
                      <a:pt x="411068" y="604446"/>
                      <a:pt x="397204" y="620278"/>
                      <a:pt x="388620" y="627718"/>
                    </a:cubicBezTo>
                    <a:cubicBezTo>
                      <a:pt x="358760" y="653596"/>
                      <a:pt x="304800" y="711538"/>
                      <a:pt x="304800" y="711538"/>
                    </a:cubicBezTo>
                    <a:cubicBezTo>
                      <a:pt x="299720" y="724238"/>
                      <a:pt x="294363" y="736831"/>
                      <a:pt x="289560" y="749638"/>
                    </a:cubicBezTo>
                    <a:cubicBezTo>
                      <a:pt x="286740" y="757159"/>
                      <a:pt x="273908" y="772498"/>
                      <a:pt x="281940" y="772498"/>
                    </a:cubicBezTo>
                    <a:cubicBezTo>
                      <a:pt x="294640" y="772498"/>
                      <a:pt x="303440" y="758618"/>
                      <a:pt x="312420" y="749638"/>
                    </a:cubicBezTo>
                    <a:cubicBezTo>
                      <a:pt x="328979" y="733079"/>
                      <a:pt x="340263" y="711424"/>
                      <a:pt x="358140" y="696298"/>
                    </a:cubicBezTo>
                    <a:cubicBezTo>
                      <a:pt x="373773" y="683070"/>
                      <a:pt x="393700" y="675978"/>
                      <a:pt x="411480" y="665818"/>
                    </a:cubicBezTo>
                    <a:cubicBezTo>
                      <a:pt x="421486" y="654145"/>
                      <a:pt x="496560" y="563798"/>
                      <a:pt x="510540" y="559138"/>
                    </a:cubicBezTo>
                    <a:cubicBezTo>
                      <a:pt x="527916" y="553346"/>
                      <a:pt x="462684" y="610650"/>
                      <a:pt x="480060" y="604858"/>
                    </a:cubicBezTo>
                    <a:lnTo>
                      <a:pt x="502920" y="597238"/>
                    </a:lnTo>
                    <a:cubicBezTo>
                      <a:pt x="513080" y="589618"/>
                      <a:pt x="522833" y="581423"/>
                      <a:pt x="533400" y="574378"/>
                    </a:cubicBezTo>
                    <a:cubicBezTo>
                      <a:pt x="553338" y="561086"/>
                      <a:pt x="575190" y="550655"/>
                      <a:pt x="594360" y="536278"/>
                    </a:cubicBezTo>
                    <a:cubicBezTo>
                      <a:pt x="615960" y="520078"/>
                      <a:pt x="635341" y="501101"/>
                      <a:pt x="655320" y="482938"/>
                    </a:cubicBezTo>
                    <a:cubicBezTo>
                      <a:pt x="663294" y="475689"/>
                      <a:pt x="685800" y="467698"/>
                      <a:pt x="678180" y="460078"/>
                    </a:cubicBezTo>
                    <a:cubicBezTo>
                      <a:pt x="669022" y="450920"/>
                      <a:pt x="652780" y="465158"/>
                      <a:pt x="640080" y="467698"/>
                    </a:cubicBezTo>
                    <a:cubicBezTo>
                      <a:pt x="622300" y="480398"/>
                      <a:pt x="604059" y="492476"/>
                      <a:pt x="586740" y="505798"/>
                    </a:cubicBezTo>
                    <a:cubicBezTo>
                      <a:pt x="571016" y="517893"/>
                      <a:pt x="556511" y="531505"/>
                      <a:pt x="541020" y="543898"/>
                    </a:cubicBezTo>
                    <a:cubicBezTo>
                      <a:pt x="531103" y="551832"/>
                      <a:pt x="520700" y="559138"/>
                      <a:pt x="510540" y="566758"/>
                    </a:cubicBezTo>
                    <a:cubicBezTo>
                      <a:pt x="508000" y="574378"/>
                      <a:pt x="499328" y="582434"/>
                      <a:pt x="502920" y="589618"/>
                    </a:cubicBezTo>
                    <a:cubicBezTo>
                      <a:pt x="506512" y="596802"/>
                      <a:pt x="527728" y="589446"/>
                      <a:pt x="525780" y="597238"/>
                    </a:cubicBezTo>
                    <a:cubicBezTo>
                      <a:pt x="522700" y="609559"/>
                      <a:pt x="504943" y="611833"/>
                      <a:pt x="495300" y="620098"/>
                    </a:cubicBezTo>
                    <a:cubicBezTo>
                      <a:pt x="421006" y="683779"/>
                      <a:pt x="531093" y="598968"/>
                      <a:pt x="441960" y="665818"/>
                    </a:cubicBezTo>
                    <a:cubicBezTo>
                      <a:pt x="439420" y="673438"/>
                      <a:pt x="427657" y="693133"/>
                      <a:pt x="434340" y="688678"/>
                    </a:cubicBezTo>
                    <a:cubicBezTo>
                      <a:pt x="447872" y="679656"/>
                      <a:pt x="476320" y="662078"/>
                      <a:pt x="464820" y="650578"/>
                    </a:cubicBezTo>
                    <a:cubicBezTo>
                      <a:pt x="454844" y="640602"/>
                      <a:pt x="266322" y="780307"/>
                      <a:pt x="327660" y="749638"/>
                    </a:cubicBezTo>
                    <a:cubicBezTo>
                      <a:pt x="337820" y="744558"/>
                      <a:pt x="348277" y="740034"/>
                      <a:pt x="358140" y="734398"/>
                    </a:cubicBezTo>
                    <a:cubicBezTo>
                      <a:pt x="385219" y="718925"/>
                      <a:pt x="399614" y="700544"/>
                      <a:pt x="350520" y="749638"/>
                    </a:cubicBezTo>
                    <a:cubicBezTo>
                      <a:pt x="345440" y="762338"/>
                      <a:pt x="325608" y="778066"/>
                      <a:pt x="335280" y="787738"/>
                    </a:cubicBezTo>
                    <a:cubicBezTo>
                      <a:pt x="355026" y="807484"/>
                      <a:pt x="404614" y="734398"/>
                      <a:pt x="403860" y="734398"/>
                    </a:cubicBezTo>
                    <a:cubicBezTo>
                      <a:pt x="385899" y="734398"/>
                      <a:pt x="349084" y="765828"/>
                      <a:pt x="365760" y="772498"/>
                    </a:cubicBezTo>
                    <a:cubicBezTo>
                      <a:pt x="390382" y="782347"/>
                      <a:pt x="417130" y="758949"/>
                      <a:pt x="441960" y="749638"/>
                    </a:cubicBezTo>
                    <a:cubicBezTo>
                      <a:pt x="457914" y="743655"/>
                      <a:pt x="502920" y="719158"/>
                      <a:pt x="487680" y="726778"/>
                    </a:cubicBezTo>
                    <a:cubicBezTo>
                      <a:pt x="467360" y="736938"/>
                      <a:pt x="447602" y="748309"/>
                      <a:pt x="426720" y="757258"/>
                    </a:cubicBezTo>
                    <a:cubicBezTo>
                      <a:pt x="411955" y="763586"/>
                      <a:pt x="395624" y="765851"/>
                      <a:pt x="381000" y="772498"/>
                    </a:cubicBezTo>
                    <a:cubicBezTo>
                      <a:pt x="303707" y="807631"/>
                      <a:pt x="384574" y="788412"/>
                      <a:pt x="297180" y="802978"/>
                    </a:cubicBezTo>
                    <a:cubicBezTo>
                      <a:pt x="287020" y="808058"/>
                      <a:pt x="277476" y="814626"/>
                      <a:pt x="266700" y="818218"/>
                    </a:cubicBezTo>
                    <a:cubicBezTo>
                      <a:pt x="254413" y="822314"/>
                      <a:pt x="240184" y="820046"/>
                      <a:pt x="228600" y="825838"/>
                    </a:cubicBezTo>
                    <a:cubicBezTo>
                      <a:pt x="218961" y="830657"/>
                      <a:pt x="213360" y="841078"/>
                      <a:pt x="205740" y="848698"/>
                    </a:cubicBezTo>
                    <a:cubicBezTo>
                      <a:pt x="213360" y="851238"/>
                      <a:pt x="230548" y="848526"/>
                      <a:pt x="228600" y="856318"/>
                    </a:cubicBezTo>
                    <a:cubicBezTo>
                      <a:pt x="225520" y="868639"/>
                      <a:pt x="209651" y="873856"/>
                      <a:pt x="198120" y="879178"/>
                    </a:cubicBezTo>
                    <a:cubicBezTo>
                      <a:pt x="176241" y="889276"/>
                      <a:pt x="129540" y="902038"/>
                      <a:pt x="129540" y="902038"/>
                    </a:cubicBezTo>
                    <a:cubicBezTo>
                      <a:pt x="119380" y="909658"/>
                      <a:pt x="109830" y="918167"/>
                      <a:pt x="99060" y="924898"/>
                    </a:cubicBezTo>
                    <a:cubicBezTo>
                      <a:pt x="52683" y="953884"/>
                      <a:pt x="6005" y="949077"/>
                      <a:pt x="175260" y="924898"/>
                    </a:cubicBezTo>
                    <a:cubicBezTo>
                      <a:pt x="227229" y="907575"/>
                      <a:pt x="255728" y="902865"/>
                      <a:pt x="297180" y="879178"/>
                    </a:cubicBezTo>
                    <a:cubicBezTo>
                      <a:pt x="305131" y="874634"/>
                      <a:pt x="312420" y="869018"/>
                      <a:pt x="320040" y="863938"/>
                    </a:cubicBezTo>
                    <a:cubicBezTo>
                      <a:pt x="326258" y="845283"/>
                      <a:pt x="331130" y="827076"/>
                      <a:pt x="342900" y="810598"/>
                    </a:cubicBezTo>
                    <a:cubicBezTo>
                      <a:pt x="352262" y="797491"/>
                      <a:pt x="373768" y="779924"/>
                      <a:pt x="388620" y="772498"/>
                    </a:cubicBezTo>
                    <a:cubicBezTo>
                      <a:pt x="395804" y="768906"/>
                      <a:pt x="404459" y="768779"/>
                      <a:pt x="411480" y="764878"/>
                    </a:cubicBezTo>
                    <a:cubicBezTo>
                      <a:pt x="427491" y="755983"/>
                      <a:pt x="474576" y="728606"/>
                      <a:pt x="457200" y="734398"/>
                    </a:cubicBezTo>
                    <a:lnTo>
                      <a:pt x="434340" y="742018"/>
                    </a:lnTo>
                    <a:cubicBezTo>
                      <a:pt x="389680" y="786678"/>
                      <a:pt x="436879" y="745482"/>
                      <a:pt x="373380" y="780118"/>
                    </a:cubicBezTo>
                    <a:cubicBezTo>
                      <a:pt x="309465" y="814981"/>
                      <a:pt x="347780" y="807122"/>
                      <a:pt x="281940" y="833458"/>
                    </a:cubicBezTo>
                    <a:cubicBezTo>
                      <a:pt x="272216" y="837347"/>
                      <a:pt x="261491" y="838069"/>
                      <a:pt x="251460" y="841078"/>
                    </a:cubicBezTo>
                    <a:cubicBezTo>
                      <a:pt x="236073" y="845694"/>
                      <a:pt x="220655" y="850352"/>
                      <a:pt x="205740" y="856318"/>
                    </a:cubicBezTo>
                    <a:cubicBezTo>
                      <a:pt x="195193" y="860537"/>
                      <a:pt x="186036" y="867966"/>
                      <a:pt x="175260" y="871558"/>
                    </a:cubicBezTo>
                    <a:cubicBezTo>
                      <a:pt x="155389" y="878182"/>
                      <a:pt x="134507" y="881287"/>
                      <a:pt x="114300" y="886798"/>
                    </a:cubicBezTo>
                    <a:cubicBezTo>
                      <a:pt x="106551" y="888911"/>
                      <a:pt x="99060" y="891878"/>
                      <a:pt x="91440" y="894418"/>
                    </a:cubicBezTo>
                    <a:cubicBezTo>
                      <a:pt x="86360" y="902038"/>
                      <a:pt x="82676" y="910802"/>
                      <a:pt x="76200" y="917278"/>
                    </a:cubicBezTo>
                    <a:cubicBezTo>
                      <a:pt x="69724" y="923754"/>
                      <a:pt x="59061" y="925367"/>
                      <a:pt x="53340" y="932518"/>
                    </a:cubicBezTo>
                    <a:cubicBezTo>
                      <a:pt x="48322" y="938790"/>
                      <a:pt x="50175" y="948695"/>
                      <a:pt x="45720" y="955378"/>
                    </a:cubicBezTo>
                    <a:cubicBezTo>
                      <a:pt x="39742" y="964344"/>
                      <a:pt x="12258" y="976310"/>
                      <a:pt x="22860" y="978238"/>
                    </a:cubicBezTo>
                    <a:cubicBezTo>
                      <a:pt x="57936" y="984615"/>
                      <a:pt x="94050" y="973998"/>
                      <a:pt x="129540" y="970618"/>
                    </a:cubicBezTo>
                    <a:cubicBezTo>
                      <a:pt x="157371" y="967967"/>
                      <a:pt x="192909" y="961616"/>
                      <a:pt x="220980" y="955378"/>
                    </a:cubicBezTo>
                    <a:cubicBezTo>
                      <a:pt x="231203" y="953106"/>
                      <a:pt x="241237" y="950030"/>
                      <a:pt x="251460" y="947758"/>
                    </a:cubicBezTo>
                    <a:cubicBezTo>
                      <a:pt x="283410" y="940658"/>
                      <a:pt x="302194" y="938032"/>
                      <a:pt x="335280" y="932518"/>
                    </a:cubicBezTo>
                    <a:cubicBezTo>
                      <a:pt x="408071" y="888843"/>
                      <a:pt x="344389" y="931242"/>
                      <a:pt x="396240" y="886798"/>
                    </a:cubicBezTo>
                    <a:cubicBezTo>
                      <a:pt x="405883" y="878533"/>
                      <a:pt x="417740" y="872918"/>
                      <a:pt x="426720" y="863938"/>
                    </a:cubicBezTo>
                    <a:cubicBezTo>
                      <a:pt x="497840" y="792818"/>
                      <a:pt x="398780" y="871558"/>
                      <a:pt x="480060" y="810598"/>
                    </a:cubicBezTo>
                    <a:cubicBezTo>
                      <a:pt x="494895" y="766094"/>
                      <a:pt x="476073" y="806965"/>
                      <a:pt x="510540" y="772498"/>
                    </a:cubicBezTo>
                    <a:cubicBezTo>
                      <a:pt x="519520" y="763518"/>
                      <a:pt x="525135" y="751661"/>
                      <a:pt x="533400" y="742018"/>
                    </a:cubicBezTo>
                    <a:cubicBezTo>
                      <a:pt x="540413" y="733836"/>
                      <a:pt x="549436" y="727498"/>
                      <a:pt x="556260" y="719158"/>
                    </a:cubicBezTo>
                    <a:cubicBezTo>
                      <a:pt x="572344" y="699499"/>
                      <a:pt x="584019" y="676159"/>
                      <a:pt x="601980" y="658198"/>
                    </a:cubicBezTo>
                    <a:cubicBezTo>
                      <a:pt x="632872" y="627306"/>
                      <a:pt x="620021" y="644977"/>
                      <a:pt x="640080" y="604858"/>
                    </a:cubicBezTo>
                    <a:cubicBezTo>
                      <a:pt x="610408" y="594967"/>
                      <a:pt x="604565" y="594217"/>
                      <a:pt x="571500" y="574378"/>
                    </a:cubicBezTo>
                    <a:cubicBezTo>
                      <a:pt x="472582" y="515027"/>
                      <a:pt x="605464" y="583740"/>
                      <a:pt x="510540" y="536278"/>
                    </a:cubicBezTo>
                    <a:cubicBezTo>
                      <a:pt x="463867" y="466268"/>
                      <a:pt x="527649" y="551806"/>
                      <a:pt x="472440" y="505798"/>
                    </a:cubicBezTo>
                    <a:cubicBezTo>
                      <a:pt x="462684" y="497668"/>
                      <a:pt x="458162" y="484680"/>
                      <a:pt x="449580" y="475318"/>
                    </a:cubicBezTo>
                    <a:cubicBezTo>
                      <a:pt x="430162" y="454135"/>
                      <a:pt x="388620" y="414358"/>
                      <a:pt x="388620" y="414358"/>
                    </a:cubicBezTo>
                    <a:cubicBezTo>
                      <a:pt x="377592" y="381275"/>
                      <a:pt x="375320" y="385818"/>
                      <a:pt x="403860" y="414358"/>
                    </a:cubicBezTo>
                    <a:cubicBezTo>
                      <a:pt x="408940" y="427058"/>
                      <a:pt x="412550" y="440450"/>
                      <a:pt x="419100" y="452458"/>
                    </a:cubicBezTo>
                    <a:cubicBezTo>
                      <a:pt x="427871" y="468538"/>
                      <a:pt x="443788" y="480802"/>
                      <a:pt x="449580" y="498178"/>
                    </a:cubicBezTo>
                    <a:cubicBezTo>
                      <a:pt x="452120" y="505798"/>
                      <a:pt x="464384" y="517446"/>
                      <a:pt x="457200" y="521038"/>
                    </a:cubicBezTo>
                    <a:cubicBezTo>
                      <a:pt x="449009" y="525134"/>
                      <a:pt x="440816" y="512274"/>
                      <a:pt x="434340" y="505798"/>
                    </a:cubicBezTo>
                    <a:cubicBezTo>
                      <a:pt x="425360" y="496818"/>
                      <a:pt x="419100" y="485478"/>
                      <a:pt x="411480" y="475318"/>
                    </a:cubicBezTo>
                    <a:cubicBezTo>
                      <a:pt x="363220" y="477858"/>
                      <a:pt x="313713" y="471745"/>
                      <a:pt x="266700" y="482938"/>
                    </a:cubicBezTo>
                    <a:cubicBezTo>
                      <a:pt x="255650" y="485569"/>
                      <a:pt x="251460" y="502059"/>
                      <a:pt x="251460" y="513418"/>
                    </a:cubicBezTo>
                    <a:cubicBezTo>
                      <a:pt x="251460" y="564471"/>
                      <a:pt x="259052" y="615341"/>
                      <a:pt x="266700" y="665818"/>
                    </a:cubicBezTo>
                    <a:cubicBezTo>
                      <a:pt x="270573" y="691383"/>
                      <a:pt x="281625" y="762914"/>
                      <a:pt x="304800" y="795358"/>
                    </a:cubicBezTo>
                    <a:cubicBezTo>
                      <a:pt x="311064" y="804127"/>
                      <a:pt x="319478" y="811205"/>
                      <a:pt x="327660" y="818218"/>
                    </a:cubicBezTo>
                    <a:cubicBezTo>
                      <a:pt x="337303" y="826483"/>
                      <a:pt x="347980" y="833458"/>
                      <a:pt x="358140" y="841078"/>
                    </a:cubicBezTo>
                    <a:cubicBezTo>
                      <a:pt x="407770" y="758361"/>
                      <a:pt x="402903" y="784230"/>
                      <a:pt x="358140" y="620098"/>
                    </a:cubicBezTo>
                    <a:cubicBezTo>
                      <a:pt x="355730" y="611263"/>
                      <a:pt x="341756" y="628862"/>
                      <a:pt x="335280" y="635338"/>
                    </a:cubicBezTo>
                    <a:cubicBezTo>
                      <a:pt x="326300" y="644318"/>
                      <a:pt x="320040" y="655658"/>
                      <a:pt x="312420" y="665818"/>
                    </a:cubicBezTo>
                    <a:cubicBezTo>
                      <a:pt x="317500" y="691218"/>
                      <a:pt x="306107" y="727650"/>
                      <a:pt x="327660" y="742018"/>
                    </a:cubicBezTo>
                    <a:cubicBezTo>
                      <a:pt x="372690" y="772038"/>
                      <a:pt x="419368" y="711270"/>
                      <a:pt x="441960" y="688678"/>
                    </a:cubicBezTo>
                    <a:cubicBezTo>
                      <a:pt x="447040" y="675978"/>
                      <a:pt x="451083" y="662812"/>
                      <a:pt x="457200" y="650578"/>
                    </a:cubicBezTo>
                    <a:cubicBezTo>
                      <a:pt x="463824" y="637331"/>
                      <a:pt x="478966" y="627248"/>
                      <a:pt x="480060" y="612478"/>
                    </a:cubicBezTo>
                    <a:cubicBezTo>
                      <a:pt x="491042" y="464217"/>
                      <a:pt x="500355" y="486711"/>
                      <a:pt x="457200" y="421978"/>
                    </a:cubicBezTo>
                    <a:cubicBezTo>
                      <a:pt x="439420" y="427058"/>
                      <a:pt x="417681" y="424933"/>
                      <a:pt x="403860" y="437218"/>
                    </a:cubicBezTo>
                    <a:cubicBezTo>
                      <a:pt x="392047" y="447718"/>
                      <a:pt x="383266" y="515062"/>
                      <a:pt x="381000" y="528658"/>
                    </a:cubicBezTo>
                    <a:cubicBezTo>
                      <a:pt x="383540" y="548978"/>
                      <a:pt x="378675" y="571717"/>
                      <a:pt x="388620" y="589618"/>
                    </a:cubicBezTo>
                    <a:cubicBezTo>
                      <a:pt x="393706" y="598773"/>
                      <a:pt x="408679" y="598280"/>
                      <a:pt x="419100" y="597238"/>
                    </a:cubicBezTo>
                    <a:cubicBezTo>
                      <a:pt x="451105" y="594038"/>
                      <a:pt x="464226" y="582394"/>
                      <a:pt x="487680" y="566758"/>
                    </a:cubicBezTo>
                    <a:cubicBezTo>
                      <a:pt x="482600" y="538818"/>
                      <a:pt x="483362" y="509152"/>
                      <a:pt x="472440" y="482938"/>
                    </a:cubicBezTo>
                    <a:cubicBezTo>
                      <a:pt x="469351" y="475524"/>
                      <a:pt x="457101" y="472498"/>
                      <a:pt x="449580" y="475318"/>
                    </a:cubicBezTo>
                    <a:cubicBezTo>
                      <a:pt x="434352" y="481029"/>
                      <a:pt x="424180" y="495638"/>
                      <a:pt x="411480" y="505798"/>
                    </a:cubicBezTo>
                    <a:cubicBezTo>
                      <a:pt x="406400" y="515958"/>
                      <a:pt x="399504" y="525398"/>
                      <a:pt x="396240" y="536278"/>
                    </a:cubicBezTo>
                    <a:cubicBezTo>
                      <a:pt x="382374" y="582499"/>
                      <a:pt x="390584" y="599671"/>
                      <a:pt x="396240" y="650578"/>
                    </a:cubicBezTo>
                    <a:cubicBezTo>
                      <a:pt x="414020" y="642958"/>
                      <a:pt x="434311" y="639594"/>
                      <a:pt x="449580" y="627718"/>
                    </a:cubicBezTo>
                    <a:cubicBezTo>
                      <a:pt x="458546" y="620744"/>
                      <a:pt x="459303" y="607168"/>
                      <a:pt x="464820" y="597238"/>
                    </a:cubicBezTo>
                    <a:cubicBezTo>
                      <a:pt x="472013" y="584291"/>
                      <a:pt x="480060" y="571838"/>
                      <a:pt x="487680" y="559138"/>
                    </a:cubicBezTo>
                    <a:cubicBezTo>
                      <a:pt x="482600" y="528658"/>
                      <a:pt x="492788" y="490953"/>
                      <a:pt x="472440" y="467698"/>
                    </a:cubicBezTo>
                    <a:cubicBezTo>
                      <a:pt x="461730" y="455458"/>
                      <a:pt x="445050" y="485938"/>
                      <a:pt x="434340" y="498178"/>
                    </a:cubicBezTo>
                    <a:cubicBezTo>
                      <a:pt x="426860" y="506727"/>
                      <a:pt x="424617" y="518728"/>
                      <a:pt x="419100" y="528658"/>
                    </a:cubicBezTo>
                    <a:cubicBezTo>
                      <a:pt x="411907" y="541605"/>
                      <a:pt x="403860" y="554058"/>
                      <a:pt x="396240" y="566758"/>
                    </a:cubicBezTo>
                    <a:cubicBezTo>
                      <a:pt x="384789" y="612560"/>
                      <a:pt x="378457" y="620091"/>
                      <a:pt x="403860" y="681058"/>
                    </a:cubicBezTo>
                    <a:cubicBezTo>
                      <a:pt x="406949" y="688472"/>
                      <a:pt x="419100" y="686138"/>
                      <a:pt x="426720" y="688678"/>
                    </a:cubicBezTo>
                    <a:cubicBezTo>
                      <a:pt x="436880" y="686138"/>
                      <a:pt x="448319" y="686609"/>
                      <a:pt x="457200" y="681058"/>
                    </a:cubicBezTo>
                    <a:cubicBezTo>
                      <a:pt x="489322" y="660982"/>
                      <a:pt x="489988" y="644807"/>
                      <a:pt x="502920" y="612478"/>
                    </a:cubicBezTo>
                    <a:cubicBezTo>
                      <a:pt x="500112" y="592821"/>
                      <a:pt x="509679" y="546198"/>
                      <a:pt x="472440" y="551518"/>
                    </a:cubicBezTo>
                    <a:cubicBezTo>
                      <a:pt x="461195" y="553124"/>
                      <a:pt x="452120" y="561678"/>
                      <a:pt x="441960" y="566758"/>
                    </a:cubicBezTo>
                    <a:lnTo>
                      <a:pt x="388620" y="658198"/>
                    </a:lnTo>
                    <a:cubicBezTo>
                      <a:pt x="381111" y="670964"/>
                      <a:pt x="370444" y="682247"/>
                      <a:pt x="365760" y="696298"/>
                    </a:cubicBezTo>
                    <a:lnTo>
                      <a:pt x="350520" y="742018"/>
                    </a:lnTo>
                    <a:cubicBezTo>
                      <a:pt x="341731" y="803538"/>
                      <a:pt x="328746" y="861910"/>
                      <a:pt x="358140" y="924898"/>
                    </a:cubicBezTo>
                    <a:cubicBezTo>
                      <a:pt x="363924" y="937293"/>
                      <a:pt x="383540" y="914738"/>
                      <a:pt x="396240" y="909658"/>
                    </a:cubicBezTo>
                    <a:cubicBezTo>
                      <a:pt x="406400" y="899498"/>
                      <a:pt x="417899" y="890520"/>
                      <a:pt x="426720" y="879178"/>
                    </a:cubicBezTo>
                    <a:cubicBezTo>
                      <a:pt x="435813" y="867487"/>
                      <a:pt x="441087" y="853211"/>
                      <a:pt x="449580" y="841078"/>
                    </a:cubicBezTo>
                    <a:cubicBezTo>
                      <a:pt x="458907" y="827754"/>
                      <a:pt x="469900" y="815678"/>
                      <a:pt x="480060" y="802978"/>
                    </a:cubicBezTo>
                    <a:cubicBezTo>
                      <a:pt x="485140" y="787738"/>
                      <a:pt x="490684" y="772645"/>
                      <a:pt x="495300" y="757258"/>
                    </a:cubicBezTo>
                    <a:cubicBezTo>
                      <a:pt x="524004" y="661577"/>
                      <a:pt x="484931" y="780744"/>
                      <a:pt x="510540" y="703918"/>
                    </a:cubicBezTo>
                    <a:cubicBezTo>
                      <a:pt x="505460" y="681058"/>
                      <a:pt x="513586" y="649967"/>
                      <a:pt x="495300" y="635338"/>
                    </a:cubicBezTo>
                    <a:cubicBezTo>
                      <a:pt x="483735" y="626086"/>
                      <a:pt x="480290" y="660879"/>
                      <a:pt x="472440" y="673438"/>
                    </a:cubicBezTo>
                    <a:cubicBezTo>
                      <a:pt x="467586" y="681204"/>
                      <a:pt x="460919" y="687929"/>
                      <a:pt x="457200" y="696298"/>
                    </a:cubicBezTo>
                    <a:cubicBezTo>
                      <a:pt x="450676" y="710978"/>
                      <a:pt x="447450" y="726921"/>
                      <a:pt x="441960" y="742018"/>
                    </a:cubicBezTo>
                    <a:cubicBezTo>
                      <a:pt x="437286" y="754873"/>
                      <a:pt x="431800" y="767418"/>
                      <a:pt x="426720" y="780118"/>
                    </a:cubicBezTo>
                    <a:cubicBezTo>
                      <a:pt x="429260" y="800438"/>
                      <a:pt x="417301" y="829719"/>
                      <a:pt x="434340" y="841078"/>
                    </a:cubicBezTo>
                    <a:cubicBezTo>
                      <a:pt x="451768" y="852696"/>
                      <a:pt x="476912" y="835868"/>
                      <a:pt x="495300" y="825838"/>
                    </a:cubicBezTo>
                    <a:cubicBezTo>
                      <a:pt x="506449" y="819757"/>
                      <a:pt x="511115" y="805925"/>
                      <a:pt x="518160" y="795358"/>
                    </a:cubicBezTo>
                    <a:cubicBezTo>
                      <a:pt x="526375" y="783035"/>
                      <a:pt x="534396" y="770505"/>
                      <a:pt x="541020" y="757258"/>
                    </a:cubicBezTo>
                    <a:cubicBezTo>
                      <a:pt x="544612" y="750074"/>
                      <a:pt x="546433" y="742121"/>
                      <a:pt x="548640" y="734398"/>
                    </a:cubicBezTo>
                    <a:cubicBezTo>
                      <a:pt x="555814" y="709289"/>
                      <a:pt x="558642" y="692007"/>
                      <a:pt x="563880" y="665818"/>
                    </a:cubicBezTo>
                    <a:cubicBezTo>
                      <a:pt x="561340" y="650578"/>
                      <a:pt x="567185" y="631023"/>
                      <a:pt x="556260" y="620098"/>
                    </a:cubicBezTo>
                    <a:cubicBezTo>
                      <a:pt x="549784" y="613622"/>
                      <a:pt x="541020" y="633800"/>
                      <a:pt x="541020" y="642958"/>
                    </a:cubicBezTo>
                    <a:cubicBezTo>
                      <a:pt x="541020" y="681395"/>
                      <a:pt x="551180" y="719158"/>
                      <a:pt x="556260" y="757258"/>
                    </a:cubicBezTo>
                    <a:cubicBezTo>
                      <a:pt x="576580" y="749638"/>
                      <a:pt x="598611" y="745563"/>
                      <a:pt x="617220" y="734398"/>
                    </a:cubicBezTo>
                    <a:cubicBezTo>
                      <a:pt x="625073" y="729686"/>
                      <a:pt x="631922" y="720680"/>
                      <a:pt x="632460" y="711538"/>
                    </a:cubicBezTo>
                    <a:cubicBezTo>
                      <a:pt x="634553" y="675949"/>
                      <a:pt x="627380" y="640418"/>
                      <a:pt x="624840" y="604858"/>
                    </a:cubicBezTo>
                    <a:cubicBezTo>
                      <a:pt x="591702" y="624741"/>
                      <a:pt x="576825" y="623216"/>
                      <a:pt x="571500" y="665818"/>
                    </a:cubicBezTo>
                    <a:cubicBezTo>
                      <a:pt x="570504" y="673788"/>
                      <a:pt x="576580" y="681058"/>
                      <a:pt x="579120" y="688678"/>
                    </a:cubicBezTo>
                    <a:cubicBezTo>
                      <a:pt x="589280" y="683598"/>
                      <a:pt x="601568" y="681470"/>
                      <a:pt x="609600" y="673438"/>
                    </a:cubicBezTo>
                    <a:cubicBezTo>
                      <a:pt x="615280" y="667758"/>
                      <a:pt x="612765" y="657261"/>
                      <a:pt x="617220" y="650578"/>
                    </a:cubicBezTo>
                    <a:cubicBezTo>
                      <a:pt x="623198" y="641612"/>
                      <a:pt x="632460" y="635338"/>
                      <a:pt x="640080" y="627718"/>
                    </a:cubicBezTo>
                    <a:cubicBezTo>
                      <a:pt x="645160" y="612478"/>
                      <a:pt x="646409" y="595364"/>
                      <a:pt x="655320" y="581998"/>
                    </a:cubicBezTo>
                    <a:cubicBezTo>
                      <a:pt x="678147" y="547757"/>
                      <a:pt x="673961" y="550635"/>
                      <a:pt x="655320" y="597238"/>
                    </a:cubicBezTo>
                    <a:cubicBezTo>
                      <a:pt x="657860" y="640418"/>
                      <a:pt x="653877" y="684484"/>
                      <a:pt x="662940" y="726778"/>
                    </a:cubicBezTo>
                    <a:cubicBezTo>
                      <a:pt x="664859" y="735733"/>
                      <a:pt x="678180" y="713076"/>
                      <a:pt x="678180" y="703918"/>
                    </a:cubicBezTo>
                    <a:cubicBezTo>
                      <a:pt x="678180" y="675520"/>
                      <a:pt x="668020" y="648038"/>
                      <a:pt x="662940" y="620098"/>
                    </a:cubicBezTo>
                    <a:cubicBezTo>
                      <a:pt x="652780" y="622638"/>
                      <a:pt x="640638" y="621176"/>
                      <a:pt x="632460" y="627718"/>
                    </a:cubicBezTo>
                    <a:cubicBezTo>
                      <a:pt x="626188" y="632736"/>
                      <a:pt x="626582" y="642737"/>
                      <a:pt x="624840" y="650578"/>
                    </a:cubicBezTo>
                    <a:cubicBezTo>
                      <a:pt x="621488" y="665660"/>
                      <a:pt x="619760" y="681058"/>
                      <a:pt x="617220" y="696298"/>
                    </a:cubicBezTo>
                    <a:cubicBezTo>
                      <a:pt x="619760" y="719158"/>
                      <a:pt x="614554" y="744306"/>
                      <a:pt x="624840" y="764878"/>
                    </a:cubicBezTo>
                    <a:cubicBezTo>
                      <a:pt x="628432" y="772062"/>
                      <a:pt x="641530" y="762400"/>
                      <a:pt x="647700" y="757258"/>
                    </a:cubicBezTo>
                    <a:cubicBezTo>
                      <a:pt x="657456" y="749128"/>
                      <a:pt x="662940" y="736938"/>
                      <a:pt x="670560" y="726778"/>
                    </a:cubicBezTo>
                    <a:cubicBezTo>
                      <a:pt x="665851" y="670273"/>
                      <a:pt x="691243" y="621078"/>
                      <a:pt x="624840" y="627718"/>
                    </a:cubicBezTo>
                    <a:cubicBezTo>
                      <a:pt x="611230" y="629079"/>
                      <a:pt x="599440" y="637878"/>
                      <a:pt x="586740" y="642958"/>
                    </a:cubicBezTo>
                    <a:cubicBezTo>
                      <a:pt x="574345" y="667748"/>
                      <a:pt x="563880" y="681995"/>
                      <a:pt x="563880" y="711538"/>
                    </a:cubicBezTo>
                    <a:cubicBezTo>
                      <a:pt x="563880" y="726988"/>
                      <a:pt x="568960" y="742018"/>
                      <a:pt x="571500" y="757258"/>
                    </a:cubicBezTo>
                    <a:cubicBezTo>
                      <a:pt x="581660" y="752178"/>
                      <a:pt x="599516" y="753107"/>
                      <a:pt x="601980" y="742018"/>
                    </a:cubicBezTo>
                    <a:cubicBezTo>
                      <a:pt x="613411" y="690581"/>
                      <a:pt x="591739" y="690344"/>
                      <a:pt x="563880" y="681058"/>
                    </a:cubicBezTo>
                    <a:cubicBezTo>
                      <a:pt x="553720" y="691218"/>
                      <a:pt x="539060" y="698331"/>
                      <a:pt x="533400" y="711538"/>
                    </a:cubicBezTo>
                    <a:cubicBezTo>
                      <a:pt x="530236" y="718921"/>
                      <a:pt x="533228" y="732450"/>
                      <a:pt x="541020" y="734398"/>
                    </a:cubicBezTo>
                    <a:cubicBezTo>
                      <a:pt x="558444" y="738754"/>
                      <a:pt x="576580" y="729318"/>
                      <a:pt x="594360" y="726778"/>
                    </a:cubicBezTo>
                    <a:cubicBezTo>
                      <a:pt x="563835" y="665727"/>
                      <a:pt x="573842" y="660350"/>
                      <a:pt x="464820" y="757258"/>
                    </a:cubicBezTo>
                    <a:cubicBezTo>
                      <a:pt x="453447" y="767367"/>
                      <a:pt x="439906" y="826435"/>
                      <a:pt x="434340" y="848698"/>
                    </a:cubicBezTo>
                    <a:cubicBezTo>
                      <a:pt x="458272" y="864652"/>
                      <a:pt x="480457" y="890449"/>
                      <a:pt x="487680" y="818218"/>
                    </a:cubicBezTo>
                    <a:cubicBezTo>
                      <a:pt x="488944" y="805581"/>
                      <a:pt x="472440" y="797898"/>
                      <a:pt x="464820" y="787738"/>
                    </a:cubicBezTo>
                    <a:cubicBezTo>
                      <a:pt x="434332" y="818226"/>
                      <a:pt x="424072" y="826330"/>
                      <a:pt x="396240" y="871558"/>
                    </a:cubicBezTo>
                    <a:cubicBezTo>
                      <a:pt x="389071" y="883207"/>
                      <a:pt x="385325" y="896682"/>
                      <a:pt x="381000" y="909658"/>
                    </a:cubicBezTo>
                    <a:cubicBezTo>
                      <a:pt x="377688" y="919593"/>
                      <a:pt x="363220" y="937598"/>
                      <a:pt x="373380" y="940138"/>
                    </a:cubicBezTo>
                    <a:cubicBezTo>
                      <a:pt x="387748" y="943730"/>
                      <a:pt x="398780" y="924898"/>
                      <a:pt x="411480" y="917278"/>
                    </a:cubicBezTo>
                    <a:cubicBezTo>
                      <a:pt x="414020" y="904578"/>
                      <a:pt x="429461" y="886949"/>
                      <a:pt x="419100" y="879178"/>
                    </a:cubicBezTo>
                    <a:cubicBezTo>
                      <a:pt x="408157" y="870971"/>
                      <a:pt x="391223" y="885331"/>
                      <a:pt x="381000" y="894418"/>
                    </a:cubicBezTo>
                    <a:cubicBezTo>
                      <a:pt x="367310" y="906587"/>
                      <a:pt x="362440" y="926231"/>
                      <a:pt x="350520" y="940138"/>
                    </a:cubicBezTo>
                    <a:cubicBezTo>
                      <a:pt x="210639" y="1103332"/>
                      <a:pt x="337712" y="936896"/>
                      <a:pt x="266700" y="1031578"/>
                    </a:cubicBezTo>
                    <a:cubicBezTo>
                      <a:pt x="286224" y="953483"/>
                      <a:pt x="270366" y="1052461"/>
                      <a:pt x="213360" y="1023958"/>
                    </a:cubicBezTo>
                    <a:cubicBezTo>
                      <a:pt x="198992" y="1016774"/>
                      <a:pt x="223197" y="993366"/>
                      <a:pt x="228600" y="978238"/>
                    </a:cubicBezTo>
                    <a:cubicBezTo>
                      <a:pt x="235899" y="957801"/>
                      <a:pt x="242762" y="937160"/>
                      <a:pt x="251460" y="917278"/>
                    </a:cubicBezTo>
                    <a:cubicBezTo>
                      <a:pt x="280892" y="850004"/>
                      <a:pt x="303875" y="839866"/>
                      <a:pt x="251460" y="879178"/>
                    </a:cubicBezTo>
                    <a:lnTo>
                      <a:pt x="213360" y="955378"/>
                    </a:lnTo>
                    <a:cubicBezTo>
                      <a:pt x="208280" y="965538"/>
                      <a:pt x="193901" y="996405"/>
                      <a:pt x="198120" y="985858"/>
                    </a:cubicBezTo>
                    <a:lnTo>
                      <a:pt x="213360" y="947758"/>
                    </a:lnTo>
                    <a:cubicBezTo>
                      <a:pt x="176202" y="892021"/>
                      <a:pt x="204596" y="918422"/>
                      <a:pt x="114300" y="1008718"/>
                    </a:cubicBezTo>
                    <a:lnTo>
                      <a:pt x="45720" y="1077298"/>
                    </a:lnTo>
                    <a:cubicBezTo>
                      <a:pt x="39033" y="1050550"/>
                      <a:pt x="29474" y="1029529"/>
                      <a:pt x="45720" y="1001098"/>
                    </a:cubicBezTo>
                    <a:cubicBezTo>
                      <a:pt x="49705" y="994124"/>
                      <a:pt x="60960" y="996018"/>
                      <a:pt x="68580" y="993478"/>
                    </a:cubicBezTo>
                    <a:cubicBezTo>
                      <a:pt x="86360" y="996018"/>
                      <a:pt x="106010" y="1009432"/>
                      <a:pt x="121920" y="1001098"/>
                    </a:cubicBezTo>
                    <a:cubicBezTo>
                      <a:pt x="163408" y="979366"/>
                      <a:pt x="228600" y="909658"/>
                      <a:pt x="228600" y="909658"/>
                    </a:cubicBezTo>
                    <a:cubicBezTo>
                      <a:pt x="226060" y="927438"/>
                      <a:pt x="225706" y="945670"/>
                      <a:pt x="220980" y="962998"/>
                    </a:cubicBezTo>
                    <a:cubicBezTo>
                      <a:pt x="217991" y="973957"/>
                      <a:pt x="198468" y="984752"/>
                      <a:pt x="205740" y="993478"/>
                    </a:cubicBezTo>
                    <a:cubicBezTo>
                      <a:pt x="217578" y="1007684"/>
                      <a:pt x="241300" y="1003638"/>
                      <a:pt x="259080" y="1008718"/>
                    </a:cubicBezTo>
                    <a:cubicBezTo>
                      <a:pt x="274320" y="1001098"/>
                      <a:pt x="291169" y="996081"/>
                      <a:pt x="304800" y="985858"/>
                    </a:cubicBezTo>
                    <a:cubicBezTo>
                      <a:pt x="342268" y="957757"/>
                      <a:pt x="411480" y="894418"/>
                      <a:pt x="411480" y="894418"/>
                    </a:cubicBezTo>
                    <a:cubicBezTo>
                      <a:pt x="414020" y="886798"/>
                      <a:pt x="424780" y="877238"/>
                      <a:pt x="419100" y="871558"/>
                    </a:cubicBezTo>
                    <a:cubicBezTo>
                      <a:pt x="413420" y="865878"/>
                      <a:pt x="403623" y="876014"/>
                      <a:pt x="396240" y="879178"/>
                    </a:cubicBezTo>
                    <a:cubicBezTo>
                      <a:pt x="385799" y="883653"/>
                      <a:pt x="375761" y="889033"/>
                      <a:pt x="365760" y="894418"/>
                    </a:cubicBezTo>
                    <a:cubicBezTo>
                      <a:pt x="342735" y="906816"/>
                      <a:pt x="321282" y="922370"/>
                      <a:pt x="297180" y="932518"/>
                    </a:cubicBezTo>
                    <a:cubicBezTo>
                      <a:pt x="272740" y="942809"/>
                      <a:pt x="245501" y="945281"/>
                      <a:pt x="220980" y="955378"/>
                    </a:cubicBezTo>
                    <a:cubicBezTo>
                      <a:pt x="202044" y="963175"/>
                      <a:pt x="186233" y="977276"/>
                      <a:pt x="167640" y="985858"/>
                    </a:cubicBezTo>
                    <a:cubicBezTo>
                      <a:pt x="153054" y="992590"/>
                      <a:pt x="136835" y="995132"/>
                      <a:pt x="121920" y="1001098"/>
                    </a:cubicBezTo>
                    <a:cubicBezTo>
                      <a:pt x="111373" y="1005317"/>
                      <a:pt x="101600" y="1011258"/>
                      <a:pt x="91440" y="1016338"/>
                    </a:cubicBezTo>
                    <a:cubicBezTo>
                      <a:pt x="111760" y="1018878"/>
                      <a:pt x="131922" y="1023958"/>
                      <a:pt x="152400" y="1023958"/>
                    </a:cubicBezTo>
                    <a:cubicBezTo>
                      <a:pt x="250834" y="1023958"/>
                      <a:pt x="442100" y="1006801"/>
                      <a:pt x="236220" y="1023958"/>
                    </a:cubicBezTo>
                    <a:cubicBezTo>
                      <a:pt x="226060" y="1029038"/>
                      <a:pt x="217099" y="1039198"/>
                      <a:pt x="205740" y="1039198"/>
                    </a:cubicBezTo>
                    <a:cubicBezTo>
                      <a:pt x="196582" y="1039198"/>
                      <a:pt x="237580" y="1025754"/>
                      <a:pt x="228600" y="1023958"/>
                    </a:cubicBezTo>
                    <a:cubicBezTo>
                      <a:pt x="209213" y="1020081"/>
                      <a:pt x="113518" y="1043605"/>
                      <a:pt x="99060" y="1046818"/>
                    </a:cubicBezTo>
                    <a:cubicBezTo>
                      <a:pt x="121920" y="1049358"/>
                      <a:pt x="144671" y="1055647"/>
                      <a:pt x="167640" y="1054438"/>
                    </a:cubicBezTo>
                    <a:cubicBezTo>
                      <a:pt x="193507" y="1053077"/>
                      <a:pt x="218512" y="1044625"/>
                      <a:pt x="243840" y="1039198"/>
                    </a:cubicBezTo>
                    <a:cubicBezTo>
                      <a:pt x="268050" y="1034010"/>
                      <a:pt x="306997" y="1022242"/>
                      <a:pt x="327660" y="1016338"/>
                    </a:cubicBezTo>
                    <a:cubicBezTo>
                      <a:pt x="335280" y="1011258"/>
                      <a:pt x="343194" y="1006593"/>
                      <a:pt x="350520" y="1001098"/>
                    </a:cubicBezTo>
                    <a:cubicBezTo>
                      <a:pt x="373688" y="983722"/>
                      <a:pt x="419100" y="947758"/>
                      <a:pt x="419100" y="947758"/>
                    </a:cubicBezTo>
                    <a:cubicBezTo>
                      <a:pt x="435728" y="881248"/>
                      <a:pt x="411738" y="954992"/>
                      <a:pt x="457200" y="886798"/>
                    </a:cubicBezTo>
                    <a:cubicBezTo>
                      <a:pt x="480334" y="852096"/>
                      <a:pt x="479690" y="830854"/>
                      <a:pt x="502920" y="802978"/>
                    </a:cubicBezTo>
                    <a:cubicBezTo>
                      <a:pt x="526555" y="774616"/>
                      <a:pt x="526829" y="782485"/>
                      <a:pt x="556260" y="757258"/>
                    </a:cubicBezTo>
                    <a:cubicBezTo>
                      <a:pt x="564442" y="750245"/>
                      <a:pt x="570351" y="740662"/>
                      <a:pt x="579120" y="734398"/>
                    </a:cubicBezTo>
                    <a:cubicBezTo>
                      <a:pt x="588363" y="727796"/>
                      <a:pt x="599967" y="725178"/>
                      <a:pt x="609600" y="719158"/>
                    </a:cubicBezTo>
                    <a:cubicBezTo>
                      <a:pt x="620370" y="712427"/>
                      <a:pt x="629746" y="703680"/>
                      <a:pt x="640080" y="696298"/>
                    </a:cubicBezTo>
                    <a:cubicBezTo>
                      <a:pt x="647532" y="690975"/>
                      <a:pt x="655320" y="686138"/>
                      <a:pt x="662940" y="681058"/>
                    </a:cubicBezTo>
                    <a:cubicBezTo>
                      <a:pt x="665480" y="673438"/>
                      <a:pt x="670560" y="650166"/>
                      <a:pt x="670560" y="658198"/>
                    </a:cubicBezTo>
                    <a:cubicBezTo>
                      <a:pt x="670560" y="671150"/>
                      <a:pt x="668299" y="684507"/>
                      <a:pt x="662940" y="696298"/>
                    </a:cubicBezTo>
                    <a:cubicBezTo>
                      <a:pt x="647749" y="729717"/>
                      <a:pt x="632899" y="741579"/>
                      <a:pt x="609600" y="764878"/>
                    </a:cubicBezTo>
                    <a:cubicBezTo>
                      <a:pt x="607060" y="775038"/>
                      <a:pt x="608522" y="787180"/>
                      <a:pt x="601980" y="795358"/>
                    </a:cubicBezTo>
                    <a:cubicBezTo>
                      <a:pt x="596962" y="801630"/>
                      <a:pt x="585803" y="798523"/>
                      <a:pt x="579120" y="802978"/>
                    </a:cubicBezTo>
                    <a:cubicBezTo>
                      <a:pt x="570154" y="808956"/>
                      <a:pt x="565226" y="819860"/>
                      <a:pt x="556260" y="825838"/>
                    </a:cubicBezTo>
                    <a:cubicBezTo>
                      <a:pt x="549577" y="830293"/>
                      <a:pt x="540783" y="830294"/>
                      <a:pt x="533400" y="833458"/>
                    </a:cubicBezTo>
                    <a:cubicBezTo>
                      <a:pt x="522959" y="837933"/>
                      <a:pt x="513080" y="843618"/>
                      <a:pt x="502920" y="848698"/>
                    </a:cubicBezTo>
                    <a:cubicBezTo>
                      <a:pt x="497840" y="856318"/>
                      <a:pt x="495446" y="866704"/>
                      <a:pt x="487680" y="871558"/>
                    </a:cubicBezTo>
                    <a:cubicBezTo>
                      <a:pt x="474057" y="880072"/>
                      <a:pt x="456875" y="880832"/>
                      <a:pt x="441960" y="886798"/>
                    </a:cubicBezTo>
                    <a:cubicBezTo>
                      <a:pt x="429260" y="891878"/>
                      <a:pt x="417056" y="898439"/>
                      <a:pt x="403860" y="902038"/>
                    </a:cubicBezTo>
                    <a:cubicBezTo>
                      <a:pt x="388954" y="906103"/>
                      <a:pt x="373222" y="906306"/>
                      <a:pt x="358140" y="909658"/>
                    </a:cubicBezTo>
                    <a:cubicBezTo>
                      <a:pt x="350299" y="911400"/>
                      <a:pt x="335280" y="925310"/>
                      <a:pt x="335280" y="917278"/>
                    </a:cubicBezTo>
                    <a:cubicBezTo>
                      <a:pt x="335280" y="908120"/>
                      <a:pt x="350189" y="906582"/>
                      <a:pt x="358140" y="902038"/>
                    </a:cubicBezTo>
                    <a:cubicBezTo>
                      <a:pt x="368003" y="896402"/>
                      <a:pt x="377984" y="890786"/>
                      <a:pt x="388620" y="886798"/>
                    </a:cubicBezTo>
                    <a:cubicBezTo>
                      <a:pt x="432502" y="870342"/>
                      <a:pt x="407150" y="890457"/>
                      <a:pt x="449580" y="863938"/>
                    </a:cubicBezTo>
                    <a:cubicBezTo>
                      <a:pt x="554017" y="798665"/>
                      <a:pt x="415641" y="880560"/>
                      <a:pt x="502920" y="818218"/>
                    </a:cubicBezTo>
                    <a:cubicBezTo>
                      <a:pt x="512163" y="811616"/>
                      <a:pt x="523240" y="808058"/>
                      <a:pt x="533400" y="802978"/>
                    </a:cubicBezTo>
                    <a:cubicBezTo>
                      <a:pt x="541020" y="790278"/>
                      <a:pt x="547374" y="776726"/>
                      <a:pt x="556260" y="764878"/>
                    </a:cubicBezTo>
                    <a:cubicBezTo>
                      <a:pt x="568678" y="748321"/>
                      <a:pt x="609915" y="715269"/>
                      <a:pt x="624840" y="711538"/>
                    </a:cubicBezTo>
                    <a:lnTo>
                      <a:pt x="655320" y="703918"/>
                    </a:lnTo>
                    <a:cubicBezTo>
                      <a:pt x="660400" y="696298"/>
                      <a:pt x="677711" y="675337"/>
                      <a:pt x="670560" y="681058"/>
                    </a:cubicBezTo>
                    <a:cubicBezTo>
                      <a:pt x="650925" y="696766"/>
                      <a:pt x="638142" y="720450"/>
                      <a:pt x="617220" y="734398"/>
                    </a:cubicBezTo>
                    <a:cubicBezTo>
                      <a:pt x="609600" y="739478"/>
                      <a:pt x="600836" y="743162"/>
                      <a:pt x="594360" y="749638"/>
                    </a:cubicBezTo>
                    <a:cubicBezTo>
                      <a:pt x="552841" y="791157"/>
                      <a:pt x="592301" y="773184"/>
                      <a:pt x="548640" y="787738"/>
                    </a:cubicBezTo>
                    <a:cubicBezTo>
                      <a:pt x="530860" y="805518"/>
                      <a:pt x="517790" y="829833"/>
                      <a:pt x="495300" y="841078"/>
                    </a:cubicBezTo>
                    <a:cubicBezTo>
                      <a:pt x="485140" y="846158"/>
                      <a:pt x="475261" y="851843"/>
                      <a:pt x="464820" y="856318"/>
                    </a:cubicBezTo>
                    <a:cubicBezTo>
                      <a:pt x="457437" y="859482"/>
                      <a:pt x="449481" y="861118"/>
                      <a:pt x="441960" y="863938"/>
                    </a:cubicBezTo>
                    <a:cubicBezTo>
                      <a:pt x="413022" y="874790"/>
                      <a:pt x="365842" y="894363"/>
                      <a:pt x="342900" y="909658"/>
                    </a:cubicBezTo>
                    <a:cubicBezTo>
                      <a:pt x="320040" y="924898"/>
                      <a:pt x="296299" y="938893"/>
                      <a:pt x="274320" y="955378"/>
                    </a:cubicBezTo>
                    <a:cubicBezTo>
                      <a:pt x="264160" y="962998"/>
                      <a:pt x="255563" y="973353"/>
                      <a:pt x="243840" y="978238"/>
                    </a:cubicBezTo>
                    <a:cubicBezTo>
                      <a:pt x="224506" y="986294"/>
                      <a:pt x="202751" y="986854"/>
                      <a:pt x="182880" y="993478"/>
                    </a:cubicBezTo>
                    <a:cubicBezTo>
                      <a:pt x="175260" y="996018"/>
                      <a:pt x="167041" y="997197"/>
                      <a:pt x="160020" y="1001098"/>
                    </a:cubicBezTo>
                    <a:cubicBezTo>
                      <a:pt x="144009" y="1009993"/>
                      <a:pt x="130683" y="1023387"/>
                      <a:pt x="114300" y="1031578"/>
                    </a:cubicBezTo>
                    <a:cubicBezTo>
                      <a:pt x="76636" y="1050410"/>
                      <a:pt x="94596" y="1043226"/>
                      <a:pt x="60960" y="1054438"/>
                    </a:cubicBezTo>
                    <a:cubicBezTo>
                      <a:pt x="55880" y="1034118"/>
                      <a:pt x="43527" y="1014308"/>
                      <a:pt x="45720" y="993478"/>
                    </a:cubicBezTo>
                    <a:cubicBezTo>
                      <a:pt x="48832" y="963911"/>
                      <a:pt x="68634" y="938409"/>
                      <a:pt x="76200" y="909658"/>
                    </a:cubicBezTo>
                    <a:cubicBezTo>
                      <a:pt x="81412" y="889854"/>
                      <a:pt x="81280" y="869018"/>
                      <a:pt x="83820" y="848698"/>
                    </a:cubicBezTo>
                    <a:cubicBezTo>
                      <a:pt x="96520" y="960458"/>
                      <a:pt x="95267" y="1074702"/>
                      <a:pt x="121920" y="1183978"/>
                    </a:cubicBezTo>
                    <a:cubicBezTo>
                      <a:pt x="125429" y="1198367"/>
                      <a:pt x="150112" y="1172127"/>
                      <a:pt x="160020" y="1161118"/>
                    </a:cubicBezTo>
                    <a:cubicBezTo>
                      <a:pt x="178850" y="1140195"/>
                      <a:pt x="211576" y="1060357"/>
                      <a:pt x="220980" y="1039198"/>
                    </a:cubicBezTo>
                    <a:cubicBezTo>
                      <a:pt x="223520" y="1023958"/>
                      <a:pt x="225363" y="1008585"/>
                      <a:pt x="228600" y="993478"/>
                    </a:cubicBezTo>
                    <a:cubicBezTo>
                      <a:pt x="232989" y="972998"/>
                      <a:pt x="243840" y="953463"/>
                      <a:pt x="243840" y="932518"/>
                    </a:cubicBezTo>
                    <a:cubicBezTo>
                      <a:pt x="243840" y="886517"/>
                      <a:pt x="244503" y="838523"/>
                      <a:pt x="228600" y="795358"/>
                    </a:cubicBezTo>
                    <a:cubicBezTo>
                      <a:pt x="224123" y="783205"/>
                      <a:pt x="203200" y="790278"/>
                      <a:pt x="190500" y="787738"/>
                    </a:cubicBezTo>
                    <a:cubicBezTo>
                      <a:pt x="175260" y="790278"/>
                      <a:pt x="158599" y="788448"/>
                      <a:pt x="144780" y="795358"/>
                    </a:cubicBezTo>
                    <a:cubicBezTo>
                      <a:pt x="127130" y="804183"/>
                      <a:pt x="124585" y="844326"/>
                      <a:pt x="121920" y="856318"/>
                    </a:cubicBezTo>
                    <a:cubicBezTo>
                      <a:pt x="119648" y="866541"/>
                      <a:pt x="108491" y="878084"/>
                      <a:pt x="114300" y="886798"/>
                    </a:cubicBezTo>
                    <a:cubicBezTo>
                      <a:pt x="118755" y="893481"/>
                      <a:pt x="129540" y="881718"/>
                      <a:pt x="137160" y="879178"/>
                    </a:cubicBezTo>
                    <a:cubicBezTo>
                      <a:pt x="183007" y="818049"/>
                      <a:pt x="137217" y="882889"/>
                      <a:pt x="182880" y="802978"/>
                    </a:cubicBezTo>
                    <a:cubicBezTo>
                      <a:pt x="194769" y="782173"/>
                      <a:pt x="208280" y="762338"/>
                      <a:pt x="220980" y="742018"/>
                    </a:cubicBezTo>
                    <a:cubicBezTo>
                      <a:pt x="218440" y="726778"/>
                      <a:pt x="228561" y="699062"/>
                      <a:pt x="213360" y="696298"/>
                    </a:cubicBezTo>
                    <a:cubicBezTo>
                      <a:pt x="152398" y="685214"/>
                      <a:pt x="130746" y="736399"/>
                      <a:pt x="106680" y="772498"/>
                    </a:cubicBezTo>
                    <a:cubicBezTo>
                      <a:pt x="104140" y="785198"/>
                      <a:pt x="93268" y="799014"/>
                      <a:pt x="99060" y="810598"/>
                    </a:cubicBezTo>
                    <a:cubicBezTo>
                      <a:pt x="102652" y="817782"/>
                      <a:pt x="115822" y="808205"/>
                      <a:pt x="121920" y="802978"/>
                    </a:cubicBezTo>
                    <a:cubicBezTo>
                      <a:pt x="134269" y="792394"/>
                      <a:pt x="142834" y="778031"/>
                      <a:pt x="152400" y="764878"/>
                    </a:cubicBezTo>
                    <a:cubicBezTo>
                      <a:pt x="163173" y="750065"/>
                      <a:pt x="174196" y="735285"/>
                      <a:pt x="182880" y="719158"/>
                    </a:cubicBezTo>
                    <a:cubicBezTo>
                      <a:pt x="201308" y="684934"/>
                      <a:pt x="211625" y="649897"/>
                      <a:pt x="220980" y="612478"/>
                    </a:cubicBezTo>
                    <a:cubicBezTo>
                      <a:pt x="224121" y="599913"/>
                      <a:pt x="226060" y="587078"/>
                      <a:pt x="228600" y="574378"/>
                    </a:cubicBezTo>
                    <a:cubicBezTo>
                      <a:pt x="226060" y="561678"/>
                      <a:pt x="232564" y="542070"/>
                      <a:pt x="220980" y="536278"/>
                    </a:cubicBezTo>
                    <a:cubicBezTo>
                      <a:pt x="211341" y="531459"/>
                      <a:pt x="203280" y="549678"/>
                      <a:pt x="198120" y="559138"/>
                    </a:cubicBezTo>
                    <a:cubicBezTo>
                      <a:pt x="189977" y="574067"/>
                      <a:pt x="167053" y="644718"/>
                      <a:pt x="160020" y="665818"/>
                    </a:cubicBezTo>
                    <a:cubicBezTo>
                      <a:pt x="162560" y="683598"/>
                      <a:pt x="154940" y="706458"/>
                      <a:pt x="167640" y="719158"/>
                    </a:cubicBezTo>
                    <a:cubicBezTo>
                      <a:pt x="175672" y="727190"/>
                      <a:pt x="197043" y="715226"/>
                      <a:pt x="198120" y="703918"/>
                    </a:cubicBezTo>
                    <a:cubicBezTo>
                      <a:pt x="202721" y="655610"/>
                      <a:pt x="187960" y="607398"/>
                      <a:pt x="182880" y="559138"/>
                    </a:cubicBezTo>
                    <a:cubicBezTo>
                      <a:pt x="157480" y="561678"/>
                      <a:pt x="130505" y="557594"/>
                      <a:pt x="106680" y="566758"/>
                    </a:cubicBezTo>
                    <a:cubicBezTo>
                      <a:pt x="94827" y="571317"/>
                      <a:pt x="90865" y="586671"/>
                      <a:pt x="83820" y="597238"/>
                    </a:cubicBezTo>
                    <a:cubicBezTo>
                      <a:pt x="57570" y="636613"/>
                      <a:pt x="58223" y="641724"/>
                      <a:pt x="38100" y="688678"/>
                    </a:cubicBezTo>
                    <a:cubicBezTo>
                      <a:pt x="45720" y="696298"/>
                      <a:pt x="50237" y="712610"/>
                      <a:pt x="60960" y="711538"/>
                    </a:cubicBezTo>
                    <a:cubicBezTo>
                      <a:pt x="81337" y="709500"/>
                      <a:pt x="98096" y="693579"/>
                      <a:pt x="114300" y="681058"/>
                    </a:cubicBezTo>
                    <a:cubicBezTo>
                      <a:pt x="154195" y="650230"/>
                      <a:pt x="228600" y="581998"/>
                      <a:pt x="228600" y="581998"/>
                    </a:cubicBezTo>
                    <a:cubicBezTo>
                      <a:pt x="245079" y="549041"/>
                      <a:pt x="268684" y="499012"/>
                      <a:pt x="289560" y="467698"/>
                    </a:cubicBezTo>
                    <a:cubicBezTo>
                      <a:pt x="295861" y="458247"/>
                      <a:pt x="278689" y="487693"/>
                      <a:pt x="274320" y="498178"/>
                    </a:cubicBezTo>
                    <a:cubicBezTo>
                      <a:pt x="265973" y="518210"/>
                      <a:pt x="259080" y="538818"/>
                      <a:pt x="251460" y="559138"/>
                    </a:cubicBezTo>
                    <a:cubicBezTo>
                      <a:pt x="248920" y="576918"/>
                      <a:pt x="243840" y="594517"/>
                      <a:pt x="243840" y="612478"/>
                    </a:cubicBezTo>
                    <a:cubicBezTo>
                      <a:pt x="243840" y="620510"/>
                      <a:pt x="251747" y="597645"/>
                      <a:pt x="251460" y="589618"/>
                    </a:cubicBezTo>
                    <a:cubicBezTo>
                      <a:pt x="244364" y="390923"/>
                      <a:pt x="296545" y="414199"/>
                      <a:pt x="205740" y="391498"/>
                    </a:cubicBezTo>
                    <a:cubicBezTo>
                      <a:pt x="193040" y="396578"/>
                      <a:pt x="177934" y="397731"/>
                      <a:pt x="167640" y="406738"/>
                    </a:cubicBezTo>
                    <a:cubicBezTo>
                      <a:pt x="116125" y="451814"/>
                      <a:pt x="163749" y="482775"/>
                      <a:pt x="190500" y="536278"/>
                    </a:cubicBezTo>
                    <a:cubicBezTo>
                      <a:pt x="203200" y="533738"/>
                      <a:pt x="217824" y="535842"/>
                      <a:pt x="228600" y="528658"/>
                    </a:cubicBezTo>
                    <a:cubicBezTo>
                      <a:pt x="235283" y="524203"/>
                      <a:pt x="237441" y="513737"/>
                      <a:pt x="236220" y="505798"/>
                    </a:cubicBezTo>
                    <a:cubicBezTo>
                      <a:pt x="232188" y="479588"/>
                      <a:pt x="227597" y="451971"/>
                      <a:pt x="213360" y="429598"/>
                    </a:cubicBezTo>
                    <a:cubicBezTo>
                      <a:pt x="207737" y="420763"/>
                      <a:pt x="193040" y="424518"/>
                      <a:pt x="182880" y="421978"/>
                    </a:cubicBezTo>
                    <a:cubicBezTo>
                      <a:pt x="165100" y="429598"/>
                      <a:pt x="145445" y="433827"/>
                      <a:pt x="129540" y="444838"/>
                    </a:cubicBezTo>
                    <a:cubicBezTo>
                      <a:pt x="75551" y="482215"/>
                      <a:pt x="77767" y="505690"/>
                      <a:pt x="53340" y="566758"/>
                    </a:cubicBezTo>
                    <a:cubicBezTo>
                      <a:pt x="63500" y="609938"/>
                      <a:pt x="59214" y="659389"/>
                      <a:pt x="83820" y="696298"/>
                    </a:cubicBezTo>
                    <a:cubicBezTo>
                      <a:pt x="105038" y="728124"/>
                      <a:pt x="200253" y="685427"/>
                      <a:pt x="213360" y="681058"/>
                    </a:cubicBezTo>
                    <a:cubicBezTo>
                      <a:pt x="258518" y="645935"/>
                      <a:pt x="313936" y="618662"/>
                      <a:pt x="320040" y="551518"/>
                    </a:cubicBezTo>
                    <a:cubicBezTo>
                      <a:pt x="322884" y="520229"/>
                      <a:pt x="304800" y="490558"/>
                      <a:pt x="297180" y="460078"/>
                    </a:cubicBezTo>
                    <a:cubicBezTo>
                      <a:pt x="281940" y="462618"/>
                      <a:pt x="265579" y="461423"/>
                      <a:pt x="251460" y="467698"/>
                    </a:cubicBezTo>
                    <a:cubicBezTo>
                      <a:pt x="215305" y="483767"/>
                      <a:pt x="218643" y="540342"/>
                      <a:pt x="213360" y="566758"/>
                    </a:cubicBezTo>
                    <a:cubicBezTo>
                      <a:pt x="215900" y="604858"/>
                      <a:pt x="205179" y="646296"/>
                      <a:pt x="220980" y="681058"/>
                    </a:cubicBezTo>
                    <a:cubicBezTo>
                      <a:pt x="226926" y="694139"/>
                      <a:pt x="243220" y="662349"/>
                      <a:pt x="251460" y="650578"/>
                    </a:cubicBezTo>
                    <a:cubicBezTo>
                      <a:pt x="261231" y="636619"/>
                      <a:pt x="266700" y="620098"/>
                      <a:pt x="274320" y="604858"/>
                    </a:cubicBezTo>
                    <a:cubicBezTo>
                      <a:pt x="266700" y="574378"/>
                      <a:pt x="269343" y="539250"/>
                      <a:pt x="251460" y="513418"/>
                    </a:cubicBezTo>
                    <a:cubicBezTo>
                      <a:pt x="225635" y="476115"/>
                      <a:pt x="141911" y="541259"/>
                      <a:pt x="137160" y="543898"/>
                    </a:cubicBezTo>
                    <a:cubicBezTo>
                      <a:pt x="122402" y="578334"/>
                      <a:pt x="99583" y="617981"/>
                      <a:pt x="106680" y="658198"/>
                    </a:cubicBezTo>
                    <a:cubicBezTo>
                      <a:pt x="111027" y="682833"/>
                      <a:pt x="127000" y="703918"/>
                      <a:pt x="137160" y="726778"/>
                    </a:cubicBezTo>
                    <a:cubicBezTo>
                      <a:pt x="169611" y="707307"/>
                      <a:pt x="185809" y="708040"/>
                      <a:pt x="190500" y="665818"/>
                    </a:cubicBezTo>
                    <a:cubicBezTo>
                      <a:pt x="191657" y="655409"/>
                      <a:pt x="185420" y="645498"/>
                      <a:pt x="182880" y="635338"/>
                    </a:cubicBezTo>
                    <a:cubicBezTo>
                      <a:pt x="175260" y="640418"/>
                      <a:pt x="164874" y="642812"/>
                      <a:pt x="160020" y="650578"/>
                    </a:cubicBezTo>
                    <a:cubicBezTo>
                      <a:pt x="151506" y="664201"/>
                      <a:pt x="129865" y="702264"/>
                      <a:pt x="144780" y="696298"/>
                    </a:cubicBezTo>
                    <a:lnTo>
                      <a:pt x="182880" y="681058"/>
                    </a:lnTo>
                    <a:cubicBezTo>
                      <a:pt x="180281" y="639468"/>
                      <a:pt x="185761" y="559751"/>
                      <a:pt x="160020" y="513418"/>
                    </a:cubicBezTo>
                    <a:cubicBezTo>
                      <a:pt x="154787" y="503998"/>
                      <a:pt x="144780" y="498178"/>
                      <a:pt x="137160" y="490558"/>
                    </a:cubicBezTo>
                    <a:cubicBezTo>
                      <a:pt x="134620" y="480398"/>
                      <a:pt x="129540" y="470551"/>
                      <a:pt x="129540" y="460078"/>
                    </a:cubicBezTo>
                    <a:cubicBezTo>
                      <a:pt x="129540" y="449605"/>
                      <a:pt x="130456" y="437643"/>
                      <a:pt x="137160" y="429598"/>
                    </a:cubicBezTo>
                    <a:cubicBezTo>
                      <a:pt x="144403" y="420906"/>
                      <a:pt x="178375" y="410780"/>
                      <a:pt x="190500" y="406738"/>
                    </a:cubicBezTo>
                    <a:cubicBezTo>
                      <a:pt x="206400" y="385537"/>
                      <a:pt x="245969" y="347481"/>
                      <a:pt x="205740" y="315298"/>
                    </a:cubicBezTo>
                    <a:cubicBezTo>
                      <a:pt x="194520" y="306322"/>
                      <a:pt x="185420" y="335618"/>
                      <a:pt x="175260" y="345778"/>
                    </a:cubicBezTo>
                    <a:cubicBezTo>
                      <a:pt x="170180" y="358478"/>
                      <a:pt x="163619" y="370682"/>
                      <a:pt x="160020" y="383878"/>
                    </a:cubicBezTo>
                    <a:cubicBezTo>
                      <a:pt x="145140" y="438436"/>
                      <a:pt x="151879" y="497930"/>
                      <a:pt x="167640" y="551518"/>
                    </a:cubicBezTo>
                    <a:cubicBezTo>
                      <a:pt x="169906" y="559224"/>
                      <a:pt x="182880" y="556598"/>
                      <a:pt x="190500" y="559138"/>
                    </a:cubicBezTo>
                    <a:cubicBezTo>
                      <a:pt x="198120" y="554058"/>
                      <a:pt x="212683" y="553031"/>
                      <a:pt x="213360" y="543898"/>
                    </a:cubicBezTo>
                    <a:cubicBezTo>
                      <a:pt x="221927" y="428241"/>
                      <a:pt x="229638" y="385608"/>
                      <a:pt x="182880" y="307678"/>
                    </a:cubicBezTo>
                    <a:cubicBezTo>
                      <a:pt x="176346" y="296788"/>
                      <a:pt x="169663" y="285463"/>
                      <a:pt x="160020" y="277198"/>
                    </a:cubicBezTo>
                    <a:cubicBezTo>
                      <a:pt x="151395" y="269806"/>
                      <a:pt x="139700" y="267038"/>
                      <a:pt x="129540" y="261958"/>
                    </a:cubicBezTo>
                    <a:cubicBezTo>
                      <a:pt x="110074" y="278643"/>
                      <a:pt x="56320" y="322353"/>
                      <a:pt x="38100" y="345778"/>
                    </a:cubicBezTo>
                    <a:cubicBezTo>
                      <a:pt x="-693" y="395654"/>
                      <a:pt x="31173" y="372102"/>
                      <a:pt x="53340" y="361018"/>
                    </a:cubicBezTo>
                    <a:cubicBezTo>
                      <a:pt x="96482" y="188450"/>
                      <a:pt x="39877" y="396137"/>
                      <a:pt x="91440" y="254338"/>
                    </a:cubicBezTo>
                    <a:cubicBezTo>
                      <a:pt x="95866" y="242166"/>
                      <a:pt x="108218" y="225396"/>
                      <a:pt x="99060" y="216238"/>
                    </a:cubicBezTo>
                    <a:cubicBezTo>
                      <a:pt x="91028" y="208206"/>
                      <a:pt x="88900" y="236558"/>
                      <a:pt x="83820" y="246718"/>
                    </a:cubicBezTo>
                    <a:cubicBezTo>
                      <a:pt x="79055" y="280074"/>
                      <a:pt x="65224" y="346505"/>
                      <a:pt x="83820" y="376258"/>
                    </a:cubicBezTo>
                    <a:cubicBezTo>
                      <a:pt x="89840" y="385891"/>
                      <a:pt x="104140" y="366098"/>
                      <a:pt x="114300" y="361018"/>
                    </a:cubicBezTo>
                    <a:cubicBezTo>
                      <a:pt x="119380" y="345778"/>
                      <a:pt x="124924" y="330685"/>
                      <a:pt x="129540" y="315298"/>
                    </a:cubicBezTo>
                    <a:cubicBezTo>
                      <a:pt x="132549" y="305267"/>
                      <a:pt x="137160" y="274345"/>
                      <a:pt x="137160" y="284818"/>
                    </a:cubicBezTo>
                    <a:cubicBezTo>
                      <a:pt x="137160" y="311639"/>
                      <a:pt x="120006" y="359139"/>
                      <a:pt x="137160" y="307678"/>
                    </a:cubicBezTo>
                    <a:cubicBezTo>
                      <a:pt x="134620" y="292438"/>
                      <a:pt x="134426" y="276615"/>
                      <a:pt x="129540" y="261958"/>
                    </a:cubicBezTo>
                    <a:cubicBezTo>
                      <a:pt x="120923" y="236108"/>
                      <a:pt x="95895" y="232963"/>
                      <a:pt x="137160" y="246718"/>
                    </a:cubicBezTo>
                    <a:cubicBezTo>
                      <a:pt x="147320" y="254338"/>
                      <a:pt x="157306" y="262196"/>
                      <a:pt x="167640" y="269578"/>
                    </a:cubicBezTo>
                    <a:cubicBezTo>
                      <a:pt x="175092" y="274901"/>
                      <a:pt x="183465" y="278955"/>
                      <a:pt x="190500" y="284818"/>
                    </a:cubicBezTo>
                    <a:cubicBezTo>
                      <a:pt x="198779" y="291717"/>
                      <a:pt x="204222" y="301967"/>
                      <a:pt x="213360" y="307678"/>
                    </a:cubicBezTo>
                    <a:cubicBezTo>
                      <a:pt x="224959" y="314927"/>
                      <a:pt x="238961" y="317363"/>
                      <a:pt x="251460" y="322918"/>
                    </a:cubicBezTo>
                    <a:cubicBezTo>
                      <a:pt x="261840" y="327531"/>
                      <a:pt x="271780" y="333078"/>
                      <a:pt x="281940" y="338158"/>
                    </a:cubicBezTo>
                    <a:cubicBezTo>
                      <a:pt x="287020" y="345778"/>
                      <a:pt x="291220" y="354065"/>
                      <a:pt x="297180" y="361018"/>
                    </a:cubicBezTo>
                    <a:cubicBezTo>
                      <a:pt x="306531" y="371927"/>
                      <a:pt x="316847" y="382036"/>
                      <a:pt x="327660" y="391498"/>
                    </a:cubicBezTo>
                    <a:cubicBezTo>
                      <a:pt x="347580" y="408928"/>
                      <a:pt x="373382" y="424519"/>
                      <a:pt x="396240" y="437218"/>
                    </a:cubicBezTo>
                    <a:cubicBezTo>
                      <a:pt x="406170" y="442735"/>
                      <a:pt x="416340" y="447845"/>
                      <a:pt x="426720" y="452458"/>
                    </a:cubicBezTo>
                    <a:cubicBezTo>
                      <a:pt x="439219" y="458013"/>
                      <a:pt x="452863" y="461055"/>
                      <a:pt x="464820" y="467698"/>
                    </a:cubicBezTo>
                    <a:cubicBezTo>
                      <a:pt x="475922" y="473866"/>
                      <a:pt x="484966" y="483176"/>
                      <a:pt x="495300" y="490558"/>
                    </a:cubicBezTo>
                    <a:cubicBezTo>
                      <a:pt x="502752" y="495881"/>
                      <a:pt x="510540" y="500718"/>
                      <a:pt x="518160" y="505798"/>
                    </a:cubicBezTo>
                    <a:cubicBezTo>
                      <a:pt x="523532" y="521913"/>
                      <a:pt x="542111" y="553553"/>
                      <a:pt x="495300" y="551518"/>
                    </a:cubicBezTo>
                    <a:cubicBezTo>
                      <a:pt x="446029" y="549376"/>
                      <a:pt x="398780" y="531198"/>
                      <a:pt x="350520" y="521038"/>
                    </a:cubicBezTo>
                    <a:cubicBezTo>
                      <a:pt x="270333" y="467580"/>
                      <a:pt x="336896" y="516272"/>
                      <a:pt x="266700" y="452458"/>
                    </a:cubicBezTo>
                    <a:cubicBezTo>
                      <a:pt x="167703" y="362460"/>
                      <a:pt x="259452" y="452830"/>
                      <a:pt x="198120" y="391498"/>
                    </a:cubicBezTo>
                    <a:cubicBezTo>
                      <a:pt x="195580" y="401658"/>
                      <a:pt x="190500" y="411505"/>
                      <a:pt x="190500" y="421978"/>
                    </a:cubicBezTo>
                    <a:cubicBezTo>
                      <a:pt x="190500" y="458928"/>
                      <a:pt x="202703" y="482086"/>
                      <a:pt x="220980" y="513418"/>
                    </a:cubicBezTo>
                    <a:cubicBezTo>
                      <a:pt x="230209" y="529239"/>
                      <a:pt x="239861" y="544962"/>
                      <a:pt x="251460" y="559138"/>
                    </a:cubicBezTo>
                    <a:cubicBezTo>
                      <a:pt x="262833" y="573039"/>
                      <a:pt x="277797" y="583665"/>
                      <a:pt x="289560" y="597238"/>
                    </a:cubicBezTo>
                    <a:cubicBezTo>
                      <a:pt x="369402" y="689363"/>
                      <a:pt x="319750" y="652925"/>
                      <a:pt x="373380" y="688678"/>
                    </a:cubicBezTo>
                    <a:cubicBezTo>
                      <a:pt x="367919" y="661375"/>
                      <a:pt x="361180" y="603625"/>
                      <a:pt x="342900" y="574378"/>
                    </a:cubicBezTo>
                    <a:cubicBezTo>
                      <a:pt x="337189" y="565240"/>
                      <a:pt x="327660" y="559138"/>
                      <a:pt x="320040" y="551518"/>
                    </a:cubicBezTo>
                    <a:cubicBezTo>
                      <a:pt x="317500" y="543898"/>
                      <a:pt x="312420" y="520626"/>
                      <a:pt x="312420" y="528658"/>
                    </a:cubicBezTo>
                    <a:cubicBezTo>
                      <a:pt x="312420" y="544108"/>
                      <a:pt x="313130" y="560559"/>
                      <a:pt x="320040" y="574378"/>
                    </a:cubicBezTo>
                    <a:cubicBezTo>
                      <a:pt x="324136" y="582569"/>
                      <a:pt x="335280" y="584538"/>
                      <a:pt x="342900" y="589618"/>
                    </a:cubicBezTo>
                    <a:cubicBezTo>
                      <a:pt x="337820" y="564218"/>
                      <a:pt x="333087" y="538746"/>
                      <a:pt x="327660" y="513418"/>
                    </a:cubicBezTo>
                    <a:cubicBezTo>
                      <a:pt x="325466" y="503178"/>
                      <a:pt x="323717" y="492744"/>
                      <a:pt x="320040" y="482938"/>
                    </a:cubicBezTo>
                    <a:cubicBezTo>
                      <a:pt x="316052" y="472302"/>
                      <a:pt x="301208" y="463234"/>
                      <a:pt x="304800" y="452458"/>
                    </a:cubicBezTo>
                    <a:cubicBezTo>
                      <a:pt x="307340" y="444838"/>
                      <a:pt x="320040" y="457538"/>
                      <a:pt x="327660" y="460078"/>
                    </a:cubicBezTo>
                    <a:cubicBezTo>
                      <a:pt x="345530" y="513689"/>
                      <a:pt x="322272" y="447506"/>
                      <a:pt x="350520" y="513418"/>
                    </a:cubicBezTo>
                    <a:cubicBezTo>
                      <a:pt x="353684" y="520801"/>
                      <a:pt x="354976" y="528895"/>
                      <a:pt x="358140" y="536278"/>
                    </a:cubicBezTo>
                    <a:cubicBezTo>
                      <a:pt x="362615" y="546719"/>
                      <a:pt x="376972" y="555982"/>
                      <a:pt x="373380" y="566758"/>
                    </a:cubicBezTo>
                    <a:cubicBezTo>
                      <a:pt x="370840" y="574378"/>
                      <a:pt x="358140" y="561678"/>
                      <a:pt x="350520" y="559138"/>
                    </a:cubicBezTo>
                    <a:cubicBezTo>
                      <a:pt x="352961" y="568904"/>
                      <a:pt x="360294" y="601546"/>
                      <a:pt x="365760" y="612478"/>
                    </a:cubicBezTo>
                    <a:cubicBezTo>
                      <a:pt x="369856" y="620669"/>
                      <a:pt x="373147" y="630626"/>
                      <a:pt x="381000" y="635338"/>
                    </a:cubicBezTo>
                    <a:cubicBezTo>
                      <a:pt x="387534" y="639258"/>
                      <a:pt x="396240" y="635338"/>
                      <a:pt x="403860" y="635338"/>
                    </a:cubicBezTo>
                  </a:path>
                </a:pathLst>
              </a:custGeom>
              <a:noFill/>
              <a:ln w="15875" cap="flat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  <p:sp>
            <p:nvSpPr>
              <p:cNvPr id="239" name="Shape 239"/>
              <p:cNvSpPr/>
              <p:nvPr/>
            </p:nvSpPr>
            <p:spPr>
              <a:xfrm>
                <a:off x="3596967" y="3671048"/>
                <a:ext cx="809765" cy="1062386"/>
              </a:xfrm>
              <a:custGeom>
                <a:avLst/>
                <a:gdLst/>
                <a:ahLst/>
                <a:cxnLst/>
                <a:rect l="0" t="0" r="0" b="0"/>
                <a:pathLst>
                  <a:path w="809766" h="1062387" extrusionOk="0">
                    <a:moveTo>
                      <a:pt x="769293" y="32272"/>
                    </a:moveTo>
                    <a:cubicBezTo>
                      <a:pt x="752851" y="59675"/>
                      <a:pt x="733646" y="96108"/>
                      <a:pt x="708333" y="116092"/>
                    </a:cubicBezTo>
                    <a:cubicBezTo>
                      <a:pt x="675153" y="142287"/>
                      <a:pt x="636053" y="160101"/>
                      <a:pt x="601653" y="184672"/>
                    </a:cubicBezTo>
                    <a:cubicBezTo>
                      <a:pt x="583873" y="197372"/>
                      <a:pt x="565670" y="209499"/>
                      <a:pt x="548313" y="222772"/>
                    </a:cubicBezTo>
                    <a:cubicBezTo>
                      <a:pt x="522474" y="242531"/>
                      <a:pt x="472113" y="283732"/>
                      <a:pt x="472113" y="283732"/>
                    </a:cubicBezTo>
                    <a:cubicBezTo>
                      <a:pt x="483432" y="227138"/>
                      <a:pt x="467611" y="259543"/>
                      <a:pt x="502593" y="230392"/>
                    </a:cubicBezTo>
                    <a:cubicBezTo>
                      <a:pt x="510872" y="223493"/>
                      <a:pt x="530272" y="197893"/>
                      <a:pt x="525453" y="207532"/>
                    </a:cubicBezTo>
                    <a:cubicBezTo>
                      <a:pt x="510040" y="238358"/>
                      <a:pt x="475574" y="275941"/>
                      <a:pt x="449253" y="298972"/>
                    </a:cubicBezTo>
                    <a:cubicBezTo>
                      <a:pt x="442361" y="305003"/>
                      <a:pt x="419917" y="320688"/>
                      <a:pt x="426393" y="314212"/>
                    </a:cubicBezTo>
                    <a:cubicBezTo>
                      <a:pt x="465608" y="274997"/>
                      <a:pt x="473817" y="288966"/>
                      <a:pt x="510213" y="238012"/>
                    </a:cubicBezTo>
                    <a:cubicBezTo>
                      <a:pt x="523418" y="219525"/>
                      <a:pt x="528408" y="196162"/>
                      <a:pt x="540693" y="177052"/>
                    </a:cubicBezTo>
                    <a:cubicBezTo>
                      <a:pt x="551421" y="160365"/>
                      <a:pt x="566093" y="146572"/>
                      <a:pt x="578793" y="131332"/>
                    </a:cubicBezTo>
                    <a:cubicBezTo>
                      <a:pt x="592450" y="172303"/>
                      <a:pt x="588183" y="145160"/>
                      <a:pt x="571173" y="207532"/>
                    </a:cubicBezTo>
                    <a:cubicBezTo>
                      <a:pt x="568417" y="217636"/>
                      <a:pt x="553080" y="238012"/>
                      <a:pt x="563553" y="238012"/>
                    </a:cubicBezTo>
                    <a:cubicBezTo>
                      <a:pt x="579817" y="238012"/>
                      <a:pt x="591241" y="220026"/>
                      <a:pt x="601653" y="207532"/>
                    </a:cubicBezTo>
                    <a:cubicBezTo>
                      <a:pt x="616993" y="189124"/>
                      <a:pt x="626113" y="166274"/>
                      <a:pt x="639753" y="146572"/>
                    </a:cubicBezTo>
                    <a:cubicBezTo>
                      <a:pt x="649011" y="133200"/>
                      <a:pt x="660073" y="121172"/>
                      <a:pt x="670233" y="108472"/>
                    </a:cubicBezTo>
                    <a:cubicBezTo>
                      <a:pt x="684632" y="65276"/>
                      <a:pt x="686636" y="67295"/>
                      <a:pt x="632133" y="146572"/>
                    </a:cubicBezTo>
                    <a:cubicBezTo>
                      <a:pt x="618558" y="166318"/>
                      <a:pt x="605507" y="186496"/>
                      <a:pt x="594033" y="207532"/>
                    </a:cubicBezTo>
                    <a:cubicBezTo>
                      <a:pt x="574995" y="242435"/>
                      <a:pt x="540693" y="314212"/>
                      <a:pt x="540693" y="314212"/>
                    </a:cubicBezTo>
                    <a:cubicBezTo>
                      <a:pt x="545773" y="321832"/>
                      <a:pt x="555933" y="327914"/>
                      <a:pt x="555933" y="337072"/>
                    </a:cubicBezTo>
                    <a:cubicBezTo>
                      <a:pt x="555933" y="392154"/>
                      <a:pt x="512875" y="404321"/>
                      <a:pt x="571173" y="375172"/>
                    </a:cubicBezTo>
                    <a:cubicBezTo>
                      <a:pt x="576253" y="365012"/>
                      <a:pt x="580777" y="354555"/>
                      <a:pt x="586413" y="344692"/>
                    </a:cubicBezTo>
                    <a:cubicBezTo>
                      <a:pt x="590957" y="336741"/>
                      <a:pt x="609604" y="317288"/>
                      <a:pt x="601653" y="321832"/>
                    </a:cubicBezTo>
                    <a:cubicBezTo>
                      <a:pt x="576508" y="336200"/>
                      <a:pt x="551164" y="352558"/>
                      <a:pt x="533073" y="375172"/>
                    </a:cubicBezTo>
                    <a:cubicBezTo>
                      <a:pt x="465381" y="459787"/>
                      <a:pt x="495114" y="428371"/>
                      <a:pt x="449253" y="474232"/>
                    </a:cubicBezTo>
                    <a:cubicBezTo>
                      <a:pt x="459413" y="448832"/>
                      <a:pt x="464558" y="420794"/>
                      <a:pt x="479733" y="398032"/>
                    </a:cubicBezTo>
                    <a:cubicBezTo>
                      <a:pt x="484813" y="390412"/>
                      <a:pt x="501818" y="369088"/>
                      <a:pt x="494973" y="375172"/>
                    </a:cubicBezTo>
                    <a:cubicBezTo>
                      <a:pt x="314173" y="535883"/>
                      <a:pt x="484530" y="393235"/>
                      <a:pt x="365433" y="512332"/>
                    </a:cubicBezTo>
                    <a:cubicBezTo>
                      <a:pt x="346341" y="531424"/>
                      <a:pt x="324793" y="547892"/>
                      <a:pt x="304473" y="565672"/>
                    </a:cubicBezTo>
                    <a:cubicBezTo>
                      <a:pt x="349823" y="474972"/>
                      <a:pt x="315285" y="532000"/>
                      <a:pt x="434013" y="413272"/>
                    </a:cubicBezTo>
                    <a:cubicBezTo>
                      <a:pt x="446713" y="400572"/>
                      <a:pt x="457169" y="385135"/>
                      <a:pt x="472113" y="375172"/>
                    </a:cubicBezTo>
                    <a:cubicBezTo>
                      <a:pt x="479733" y="370092"/>
                      <a:pt x="502008" y="354069"/>
                      <a:pt x="494973" y="359932"/>
                    </a:cubicBezTo>
                    <a:cubicBezTo>
                      <a:pt x="472725" y="378472"/>
                      <a:pt x="446871" y="392794"/>
                      <a:pt x="426393" y="413272"/>
                    </a:cubicBezTo>
                    <a:cubicBezTo>
                      <a:pt x="411153" y="428512"/>
                      <a:pt x="397915" y="446060"/>
                      <a:pt x="380673" y="458992"/>
                    </a:cubicBezTo>
                    <a:cubicBezTo>
                      <a:pt x="367042" y="469215"/>
                      <a:pt x="350193" y="474232"/>
                      <a:pt x="334953" y="481852"/>
                    </a:cubicBezTo>
                    <a:cubicBezTo>
                      <a:pt x="357813" y="456452"/>
                      <a:pt x="381521" y="431791"/>
                      <a:pt x="403533" y="405652"/>
                    </a:cubicBezTo>
                    <a:cubicBezTo>
                      <a:pt x="422187" y="383500"/>
                      <a:pt x="437113" y="358244"/>
                      <a:pt x="456873" y="337072"/>
                    </a:cubicBezTo>
                    <a:cubicBezTo>
                      <a:pt x="472851" y="319952"/>
                      <a:pt x="492433" y="306592"/>
                      <a:pt x="510213" y="291352"/>
                    </a:cubicBezTo>
                    <a:cubicBezTo>
                      <a:pt x="515293" y="276112"/>
                      <a:pt x="541299" y="248273"/>
                      <a:pt x="525453" y="245632"/>
                    </a:cubicBezTo>
                    <a:cubicBezTo>
                      <a:pt x="498278" y="241103"/>
                      <a:pt x="423610" y="325505"/>
                      <a:pt x="411153" y="337072"/>
                    </a:cubicBezTo>
                    <a:cubicBezTo>
                      <a:pt x="393993" y="353007"/>
                      <a:pt x="374813" y="366687"/>
                      <a:pt x="357813" y="382792"/>
                    </a:cubicBezTo>
                    <a:cubicBezTo>
                      <a:pt x="326521" y="412437"/>
                      <a:pt x="305763" y="456725"/>
                      <a:pt x="266373" y="474232"/>
                    </a:cubicBezTo>
                    <a:cubicBezTo>
                      <a:pt x="187413" y="509325"/>
                      <a:pt x="220168" y="493524"/>
                      <a:pt x="167313" y="519952"/>
                    </a:cubicBezTo>
                    <a:cubicBezTo>
                      <a:pt x="187755" y="492696"/>
                      <a:pt x="212275" y="458626"/>
                      <a:pt x="235893" y="436132"/>
                    </a:cubicBezTo>
                    <a:cubicBezTo>
                      <a:pt x="272402" y="401361"/>
                      <a:pt x="306960" y="363012"/>
                      <a:pt x="350193" y="337072"/>
                    </a:cubicBezTo>
                    <a:cubicBezTo>
                      <a:pt x="362893" y="329452"/>
                      <a:pt x="377820" y="303739"/>
                      <a:pt x="388293" y="314212"/>
                    </a:cubicBezTo>
                    <a:cubicBezTo>
                      <a:pt x="398453" y="324372"/>
                      <a:pt x="367223" y="333834"/>
                      <a:pt x="357813" y="344692"/>
                    </a:cubicBezTo>
                    <a:cubicBezTo>
                      <a:pt x="329792" y="377024"/>
                      <a:pt x="269882" y="455483"/>
                      <a:pt x="235893" y="489472"/>
                    </a:cubicBezTo>
                    <a:cubicBezTo>
                      <a:pt x="207953" y="517412"/>
                      <a:pt x="173991" y="540415"/>
                      <a:pt x="152073" y="573292"/>
                    </a:cubicBezTo>
                    <a:cubicBezTo>
                      <a:pt x="141913" y="588532"/>
                      <a:pt x="131017" y="603306"/>
                      <a:pt x="121593" y="619012"/>
                    </a:cubicBezTo>
                    <a:cubicBezTo>
                      <a:pt x="115749" y="628752"/>
                      <a:pt x="94994" y="649492"/>
                      <a:pt x="106353" y="649492"/>
                    </a:cubicBezTo>
                    <a:cubicBezTo>
                      <a:pt x="124669" y="649492"/>
                      <a:pt x="137420" y="630002"/>
                      <a:pt x="152073" y="619012"/>
                    </a:cubicBezTo>
                    <a:cubicBezTo>
                      <a:pt x="218490" y="569200"/>
                      <a:pt x="179268" y="592674"/>
                      <a:pt x="243513" y="535192"/>
                    </a:cubicBezTo>
                    <a:cubicBezTo>
                      <a:pt x="275748" y="506350"/>
                      <a:pt x="311987" y="481958"/>
                      <a:pt x="342573" y="451372"/>
                    </a:cubicBezTo>
                    <a:cubicBezTo>
                      <a:pt x="352733" y="441212"/>
                      <a:pt x="358685" y="420892"/>
                      <a:pt x="373053" y="420892"/>
                    </a:cubicBezTo>
                    <a:cubicBezTo>
                      <a:pt x="384412" y="420892"/>
                      <a:pt x="364909" y="442502"/>
                      <a:pt x="357813" y="451372"/>
                    </a:cubicBezTo>
                    <a:cubicBezTo>
                      <a:pt x="344349" y="468202"/>
                      <a:pt x="327333" y="481852"/>
                      <a:pt x="312093" y="497092"/>
                    </a:cubicBezTo>
                    <a:lnTo>
                      <a:pt x="319713" y="489472"/>
                    </a:lnTo>
                    <a:cubicBezTo>
                      <a:pt x="342573" y="466612"/>
                      <a:pt x="366136" y="444434"/>
                      <a:pt x="388293" y="420892"/>
                    </a:cubicBezTo>
                    <a:cubicBezTo>
                      <a:pt x="466053" y="338272"/>
                      <a:pt x="409896" y="378067"/>
                      <a:pt x="494973" y="329452"/>
                    </a:cubicBezTo>
                    <a:cubicBezTo>
                      <a:pt x="409125" y="439828"/>
                      <a:pt x="478281" y="359864"/>
                      <a:pt x="380673" y="451372"/>
                    </a:cubicBezTo>
                    <a:cubicBezTo>
                      <a:pt x="359708" y="471026"/>
                      <a:pt x="338110" y="490256"/>
                      <a:pt x="319713" y="512332"/>
                    </a:cubicBezTo>
                    <a:cubicBezTo>
                      <a:pt x="312441" y="521058"/>
                      <a:pt x="293268" y="540945"/>
                      <a:pt x="304473" y="542812"/>
                    </a:cubicBezTo>
                    <a:cubicBezTo>
                      <a:pt x="325879" y="546380"/>
                      <a:pt x="346284" y="530165"/>
                      <a:pt x="365433" y="519952"/>
                    </a:cubicBezTo>
                    <a:cubicBezTo>
                      <a:pt x="421355" y="490127"/>
                      <a:pt x="479016" y="421609"/>
                      <a:pt x="517833" y="382792"/>
                    </a:cubicBezTo>
                    <a:cubicBezTo>
                      <a:pt x="548098" y="352527"/>
                      <a:pt x="551148" y="357318"/>
                      <a:pt x="510213" y="367552"/>
                    </a:cubicBezTo>
                    <a:lnTo>
                      <a:pt x="418773" y="458992"/>
                    </a:lnTo>
                    <a:cubicBezTo>
                      <a:pt x="398453" y="479312"/>
                      <a:pt x="379750" y="501390"/>
                      <a:pt x="357813" y="519952"/>
                    </a:cubicBezTo>
                    <a:cubicBezTo>
                      <a:pt x="314171" y="556880"/>
                      <a:pt x="198700" y="664384"/>
                      <a:pt x="296853" y="558052"/>
                    </a:cubicBezTo>
                    <a:cubicBezTo>
                      <a:pt x="370592" y="478168"/>
                      <a:pt x="329866" y="529272"/>
                      <a:pt x="411153" y="451372"/>
                    </a:cubicBezTo>
                    <a:cubicBezTo>
                      <a:pt x="452648" y="411606"/>
                      <a:pt x="496279" y="373604"/>
                      <a:pt x="533073" y="329452"/>
                    </a:cubicBezTo>
                    <a:cubicBezTo>
                      <a:pt x="558473" y="298972"/>
                      <a:pt x="637328" y="209957"/>
                      <a:pt x="609273" y="238012"/>
                    </a:cubicBezTo>
                    <a:cubicBezTo>
                      <a:pt x="601653" y="245632"/>
                      <a:pt x="593029" y="252366"/>
                      <a:pt x="586413" y="260872"/>
                    </a:cubicBezTo>
                    <a:cubicBezTo>
                      <a:pt x="575168" y="275330"/>
                      <a:pt x="567101" y="292074"/>
                      <a:pt x="555933" y="306592"/>
                    </a:cubicBezTo>
                    <a:cubicBezTo>
                      <a:pt x="541655" y="325153"/>
                      <a:pt x="524842" y="341646"/>
                      <a:pt x="510213" y="359932"/>
                    </a:cubicBezTo>
                    <a:cubicBezTo>
                      <a:pt x="475532" y="403283"/>
                      <a:pt x="457892" y="435113"/>
                      <a:pt x="418773" y="474232"/>
                    </a:cubicBezTo>
                    <a:cubicBezTo>
                      <a:pt x="409793" y="483212"/>
                      <a:pt x="432653" y="452732"/>
                      <a:pt x="441633" y="443752"/>
                    </a:cubicBezTo>
                    <a:cubicBezTo>
                      <a:pt x="459413" y="425972"/>
                      <a:pt x="477863" y="408838"/>
                      <a:pt x="494973" y="390412"/>
                    </a:cubicBezTo>
                    <a:cubicBezTo>
                      <a:pt x="555993" y="324698"/>
                      <a:pt x="567878" y="298148"/>
                      <a:pt x="624513" y="207532"/>
                    </a:cubicBezTo>
                    <a:cubicBezTo>
                      <a:pt x="686031" y="109103"/>
                      <a:pt x="630421" y="198048"/>
                      <a:pt x="670233" y="108472"/>
                    </a:cubicBezTo>
                    <a:cubicBezTo>
                      <a:pt x="673952" y="100103"/>
                      <a:pt x="693664" y="81516"/>
                      <a:pt x="685473" y="85612"/>
                    </a:cubicBezTo>
                    <a:cubicBezTo>
                      <a:pt x="672622" y="92038"/>
                      <a:pt x="665153" y="105932"/>
                      <a:pt x="654993" y="116092"/>
                    </a:cubicBezTo>
                    <a:cubicBezTo>
                      <a:pt x="639425" y="152416"/>
                      <a:pt x="629126" y="185389"/>
                      <a:pt x="601653" y="215152"/>
                    </a:cubicBezTo>
                    <a:cubicBezTo>
                      <a:pt x="583339" y="234992"/>
                      <a:pt x="561013" y="250712"/>
                      <a:pt x="540693" y="268492"/>
                    </a:cubicBezTo>
                    <a:cubicBezTo>
                      <a:pt x="527993" y="291352"/>
                      <a:pt x="519084" y="316776"/>
                      <a:pt x="502593" y="337072"/>
                    </a:cubicBezTo>
                    <a:cubicBezTo>
                      <a:pt x="386584" y="479852"/>
                      <a:pt x="488395" y="313554"/>
                      <a:pt x="403533" y="436132"/>
                    </a:cubicBezTo>
                    <a:cubicBezTo>
                      <a:pt x="391877" y="452969"/>
                      <a:pt x="384956" y="472808"/>
                      <a:pt x="373053" y="489472"/>
                    </a:cubicBezTo>
                    <a:cubicBezTo>
                      <a:pt x="368422" y="495956"/>
                      <a:pt x="299841" y="565372"/>
                      <a:pt x="304473" y="588532"/>
                    </a:cubicBezTo>
                    <a:cubicBezTo>
                      <a:pt x="306527" y="598801"/>
                      <a:pt x="324793" y="583452"/>
                      <a:pt x="334953" y="580912"/>
                    </a:cubicBezTo>
                    <a:cubicBezTo>
                      <a:pt x="438834" y="494344"/>
                      <a:pt x="327032" y="596535"/>
                      <a:pt x="411153" y="489472"/>
                    </a:cubicBezTo>
                    <a:cubicBezTo>
                      <a:pt x="426688" y="469700"/>
                      <a:pt x="447502" y="454668"/>
                      <a:pt x="464493" y="436132"/>
                    </a:cubicBezTo>
                    <a:cubicBezTo>
                      <a:pt x="495493" y="402314"/>
                      <a:pt x="492292" y="403393"/>
                      <a:pt x="510213" y="367552"/>
                    </a:cubicBezTo>
                    <a:cubicBezTo>
                      <a:pt x="491393" y="461650"/>
                      <a:pt x="521135" y="338089"/>
                      <a:pt x="441633" y="497092"/>
                    </a:cubicBezTo>
                    <a:cubicBezTo>
                      <a:pt x="423853" y="532652"/>
                      <a:pt x="403058" y="566858"/>
                      <a:pt x="388293" y="603772"/>
                    </a:cubicBezTo>
                    <a:cubicBezTo>
                      <a:pt x="383213" y="616472"/>
                      <a:pt x="377856" y="629065"/>
                      <a:pt x="373053" y="641872"/>
                    </a:cubicBezTo>
                    <a:cubicBezTo>
                      <a:pt x="370233" y="649393"/>
                      <a:pt x="359007" y="669551"/>
                      <a:pt x="365433" y="664732"/>
                    </a:cubicBezTo>
                    <a:cubicBezTo>
                      <a:pt x="381303" y="652829"/>
                      <a:pt x="390128" y="633636"/>
                      <a:pt x="403533" y="619012"/>
                    </a:cubicBezTo>
                    <a:cubicBezTo>
                      <a:pt x="418097" y="603124"/>
                      <a:pt x="434547" y="589048"/>
                      <a:pt x="449253" y="573292"/>
                    </a:cubicBezTo>
                    <a:cubicBezTo>
                      <a:pt x="470122" y="550932"/>
                      <a:pt x="489251" y="526984"/>
                      <a:pt x="510213" y="504712"/>
                    </a:cubicBezTo>
                    <a:cubicBezTo>
                      <a:pt x="619286" y="388822"/>
                      <a:pt x="529246" y="494065"/>
                      <a:pt x="609273" y="398032"/>
                    </a:cubicBezTo>
                    <a:cubicBezTo>
                      <a:pt x="597162" y="428309"/>
                      <a:pt x="594048" y="439153"/>
                      <a:pt x="578793" y="466612"/>
                    </a:cubicBezTo>
                    <a:cubicBezTo>
                      <a:pt x="571600" y="479559"/>
                      <a:pt x="562557" y="491465"/>
                      <a:pt x="555933" y="504712"/>
                    </a:cubicBezTo>
                    <a:cubicBezTo>
                      <a:pt x="552341" y="511896"/>
                      <a:pt x="550520" y="519849"/>
                      <a:pt x="548313" y="527572"/>
                    </a:cubicBezTo>
                    <a:cubicBezTo>
                      <a:pt x="545436" y="537642"/>
                      <a:pt x="534884" y="566766"/>
                      <a:pt x="540693" y="558052"/>
                    </a:cubicBezTo>
                    <a:cubicBezTo>
                      <a:pt x="556445" y="534423"/>
                      <a:pt x="566093" y="507252"/>
                      <a:pt x="578793" y="481852"/>
                    </a:cubicBezTo>
                    <a:cubicBezTo>
                      <a:pt x="586413" y="466612"/>
                      <a:pt x="595325" y="451952"/>
                      <a:pt x="601653" y="436132"/>
                    </a:cubicBezTo>
                    <a:cubicBezTo>
                      <a:pt x="606733" y="423432"/>
                      <a:pt x="609856" y="409761"/>
                      <a:pt x="616893" y="398032"/>
                    </a:cubicBezTo>
                    <a:cubicBezTo>
                      <a:pt x="625261" y="384086"/>
                      <a:pt x="638641" y="373653"/>
                      <a:pt x="647373" y="359932"/>
                    </a:cubicBezTo>
                    <a:cubicBezTo>
                      <a:pt x="656521" y="345557"/>
                      <a:pt x="662613" y="329452"/>
                      <a:pt x="670233" y="314212"/>
                    </a:cubicBezTo>
                    <a:cubicBezTo>
                      <a:pt x="672773" y="298972"/>
                      <a:pt x="677853" y="283942"/>
                      <a:pt x="677853" y="268492"/>
                    </a:cubicBezTo>
                    <a:cubicBezTo>
                      <a:pt x="677853" y="258019"/>
                      <a:pt x="680563" y="236290"/>
                      <a:pt x="670233" y="238012"/>
                    </a:cubicBezTo>
                    <a:cubicBezTo>
                      <a:pt x="652517" y="240965"/>
                      <a:pt x="645557" y="264180"/>
                      <a:pt x="632133" y="276112"/>
                    </a:cubicBezTo>
                    <a:cubicBezTo>
                      <a:pt x="622641" y="284549"/>
                      <a:pt x="610149" y="289532"/>
                      <a:pt x="601653" y="298972"/>
                    </a:cubicBezTo>
                    <a:cubicBezTo>
                      <a:pt x="587036" y="315213"/>
                      <a:pt x="578421" y="336301"/>
                      <a:pt x="563553" y="352312"/>
                    </a:cubicBezTo>
                    <a:cubicBezTo>
                      <a:pt x="545180" y="372098"/>
                      <a:pt x="521685" y="386560"/>
                      <a:pt x="502593" y="405652"/>
                    </a:cubicBezTo>
                    <a:cubicBezTo>
                      <a:pt x="483501" y="424744"/>
                      <a:pt x="467498" y="446708"/>
                      <a:pt x="449253" y="466612"/>
                    </a:cubicBezTo>
                    <a:cubicBezTo>
                      <a:pt x="439544" y="477204"/>
                      <a:pt x="428124" y="486183"/>
                      <a:pt x="418773" y="497092"/>
                    </a:cubicBezTo>
                    <a:cubicBezTo>
                      <a:pt x="412813" y="504045"/>
                      <a:pt x="407629" y="511761"/>
                      <a:pt x="403533" y="519952"/>
                    </a:cubicBezTo>
                    <a:cubicBezTo>
                      <a:pt x="399941" y="527136"/>
                      <a:pt x="389487" y="547631"/>
                      <a:pt x="395913" y="542812"/>
                    </a:cubicBezTo>
                    <a:cubicBezTo>
                      <a:pt x="422244" y="523064"/>
                      <a:pt x="486051" y="451412"/>
                      <a:pt x="510213" y="420892"/>
                    </a:cubicBezTo>
                    <a:cubicBezTo>
                      <a:pt x="543953" y="378273"/>
                      <a:pt x="609273" y="291352"/>
                      <a:pt x="609273" y="291352"/>
                    </a:cubicBezTo>
                    <a:cubicBezTo>
                      <a:pt x="622935" y="250366"/>
                      <a:pt x="649605" y="159580"/>
                      <a:pt x="677853" y="131332"/>
                    </a:cubicBezTo>
                    <a:lnTo>
                      <a:pt x="700713" y="108472"/>
                    </a:lnTo>
                    <a:cubicBezTo>
                      <a:pt x="703253" y="98312"/>
                      <a:pt x="715738" y="70587"/>
                      <a:pt x="708333" y="77992"/>
                    </a:cubicBezTo>
                    <a:cubicBezTo>
                      <a:pt x="693853" y="92472"/>
                      <a:pt x="689509" y="114495"/>
                      <a:pt x="677853" y="131332"/>
                    </a:cubicBezTo>
                    <a:cubicBezTo>
                      <a:pt x="666561" y="147643"/>
                      <a:pt x="651656" y="161182"/>
                      <a:pt x="639753" y="177052"/>
                    </a:cubicBezTo>
                    <a:cubicBezTo>
                      <a:pt x="628763" y="191705"/>
                      <a:pt x="621104" y="208790"/>
                      <a:pt x="609273" y="222772"/>
                    </a:cubicBezTo>
                    <a:cubicBezTo>
                      <a:pt x="593031" y="241967"/>
                      <a:pt x="571468" y="256340"/>
                      <a:pt x="555933" y="276112"/>
                    </a:cubicBezTo>
                    <a:cubicBezTo>
                      <a:pt x="543281" y="292214"/>
                      <a:pt x="536812" y="312413"/>
                      <a:pt x="525453" y="329452"/>
                    </a:cubicBezTo>
                    <a:cubicBezTo>
                      <a:pt x="516431" y="342984"/>
                      <a:pt x="503341" y="353606"/>
                      <a:pt x="494973" y="367552"/>
                    </a:cubicBezTo>
                    <a:cubicBezTo>
                      <a:pt x="487936" y="379281"/>
                      <a:pt x="485850" y="393418"/>
                      <a:pt x="479733" y="405652"/>
                    </a:cubicBezTo>
                    <a:cubicBezTo>
                      <a:pt x="475637" y="413843"/>
                      <a:pt x="469573" y="420892"/>
                      <a:pt x="464493" y="428512"/>
                    </a:cubicBezTo>
                    <a:cubicBezTo>
                      <a:pt x="467033" y="415812"/>
                      <a:pt x="467303" y="402437"/>
                      <a:pt x="472113" y="390412"/>
                    </a:cubicBezTo>
                    <a:cubicBezTo>
                      <a:pt x="477614" y="376661"/>
                      <a:pt x="486964" y="364770"/>
                      <a:pt x="494973" y="352312"/>
                    </a:cubicBezTo>
                    <a:cubicBezTo>
                      <a:pt x="509830" y="329201"/>
                      <a:pt x="523530" y="305186"/>
                      <a:pt x="540693" y="283732"/>
                    </a:cubicBezTo>
                    <a:cubicBezTo>
                      <a:pt x="598797" y="211102"/>
                      <a:pt x="574940" y="267807"/>
                      <a:pt x="616893" y="192292"/>
                    </a:cubicBezTo>
                    <a:cubicBezTo>
                      <a:pt x="633443" y="162503"/>
                      <a:pt x="641325" y="127462"/>
                      <a:pt x="662613" y="100852"/>
                    </a:cubicBezTo>
                    <a:cubicBezTo>
                      <a:pt x="672773" y="88152"/>
                      <a:pt x="696621" y="46875"/>
                      <a:pt x="693093" y="62752"/>
                    </a:cubicBezTo>
                    <a:cubicBezTo>
                      <a:pt x="684700" y="100519"/>
                      <a:pt x="661741" y="133511"/>
                      <a:pt x="647373" y="169432"/>
                    </a:cubicBezTo>
                    <a:cubicBezTo>
                      <a:pt x="611392" y="259383"/>
                      <a:pt x="630968" y="222174"/>
                      <a:pt x="594033" y="283732"/>
                    </a:cubicBezTo>
                    <a:cubicBezTo>
                      <a:pt x="591493" y="293892"/>
                      <a:pt x="577699" y="308403"/>
                      <a:pt x="586413" y="314212"/>
                    </a:cubicBezTo>
                    <a:cubicBezTo>
                      <a:pt x="608258" y="328775"/>
                      <a:pt x="639580" y="261218"/>
                      <a:pt x="639753" y="260872"/>
                    </a:cubicBezTo>
                    <a:cubicBezTo>
                      <a:pt x="648404" y="243570"/>
                      <a:pt x="654296" y="224997"/>
                      <a:pt x="662613" y="207532"/>
                    </a:cubicBezTo>
                    <a:cubicBezTo>
                      <a:pt x="679706" y="171637"/>
                      <a:pt x="698173" y="136412"/>
                      <a:pt x="715953" y="100852"/>
                    </a:cubicBezTo>
                    <a:cubicBezTo>
                      <a:pt x="729230" y="74297"/>
                      <a:pt x="736704" y="61460"/>
                      <a:pt x="746433" y="32272"/>
                    </a:cubicBezTo>
                    <a:cubicBezTo>
                      <a:pt x="749745" y="22337"/>
                      <a:pt x="758737" y="-7575"/>
                      <a:pt x="754053" y="1792"/>
                    </a:cubicBezTo>
                    <a:cubicBezTo>
                      <a:pt x="746869" y="16160"/>
                      <a:pt x="745337" y="32832"/>
                      <a:pt x="738813" y="47512"/>
                    </a:cubicBezTo>
                    <a:cubicBezTo>
                      <a:pt x="735094" y="55881"/>
                      <a:pt x="727669" y="62181"/>
                      <a:pt x="723573" y="70372"/>
                    </a:cubicBezTo>
                    <a:cubicBezTo>
                      <a:pt x="717456" y="82606"/>
                      <a:pt x="714450" y="96238"/>
                      <a:pt x="708333" y="108472"/>
                    </a:cubicBezTo>
                    <a:cubicBezTo>
                      <a:pt x="704237" y="116663"/>
                      <a:pt x="697189" y="123141"/>
                      <a:pt x="693093" y="131332"/>
                    </a:cubicBezTo>
                    <a:cubicBezTo>
                      <a:pt x="686976" y="143566"/>
                      <a:pt x="682178" y="156456"/>
                      <a:pt x="677853" y="169432"/>
                    </a:cubicBezTo>
                    <a:cubicBezTo>
                      <a:pt x="674541" y="179367"/>
                      <a:pt x="662828" y="192507"/>
                      <a:pt x="670233" y="199912"/>
                    </a:cubicBezTo>
                    <a:cubicBezTo>
                      <a:pt x="676709" y="206388"/>
                      <a:pt x="680929" y="185003"/>
                      <a:pt x="685473" y="177052"/>
                    </a:cubicBezTo>
                    <a:cubicBezTo>
                      <a:pt x="691109" y="167189"/>
                      <a:pt x="695196" y="156502"/>
                      <a:pt x="700713" y="146572"/>
                    </a:cubicBezTo>
                    <a:cubicBezTo>
                      <a:pt x="707906" y="133625"/>
                      <a:pt x="716949" y="121719"/>
                      <a:pt x="723573" y="108472"/>
                    </a:cubicBezTo>
                    <a:cubicBezTo>
                      <a:pt x="729690" y="96238"/>
                      <a:pt x="731564" y="81971"/>
                      <a:pt x="738813" y="70372"/>
                    </a:cubicBezTo>
                    <a:cubicBezTo>
                      <a:pt x="744524" y="61234"/>
                      <a:pt x="754053" y="55132"/>
                      <a:pt x="761673" y="47512"/>
                    </a:cubicBezTo>
                    <a:cubicBezTo>
                      <a:pt x="759133" y="57672"/>
                      <a:pt x="756325" y="67769"/>
                      <a:pt x="754053" y="77992"/>
                    </a:cubicBezTo>
                    <a:cubicBezTo>
                      <a:pt x="751243" y="90635"/>
                      <a:pt x="749574" y="103527"/>
                      <a:pt x="746433" y="116092"/>
                    </a:cubicBezTo>
                    <a:cubicBezTo>
                      <a:pt x="741948" y="134031"/>
                      <a:pt x="735678" y="151493"/>
                      <a:pt x="731193" y="169432"/>
                    </a:cubicBezTo>
                    <a:cubicBezTo>
                      <a:pt x="721284" y="209070"/>
                      <a:pt x="723695" y="217001"/>
                      <a:pt x="715953" y="260872"/>
                    </a:cubicBezTo>
                    <a:cubicBezTo>
                      <a:pt x="711451" y="286381"/>
                      <a:pt x="706995" y="311942"/>
                      <a:pt x="700713" y="337072"/>
                    </a:cubicBezTo>
                    <a:cubicBezTo>
                      <a:pt x="698173" y="347232"/>
                      <a:pt x="682620" y="367552"/>
                      <a:pt x="693093" y="367552"/>
                    </a:cubicBezTo>
                    <a:cubicBezTo>
                      <a:pt x="705793" y="367552"/>
                      <a:pt x="708333" y="347232"/>
                      <a:pt x="715953" y="337072"/>
                    </a:cubicBezTo>
                    <a:cubicBezTo>
                      <a:pt x="718493" y="324372"/>
                      <a:pt x="719851" y="311377"/>
                      <a:pt x="723573" y="298972"/>
                    </a:cubicBezTo>
                    <a:cubicBezTo>
                      <a:pt x="727503" y="285871"/>
                      <a:pt x="743138" y="247896"/>
                      <a:pt x="738813" y="260872"/>
                    </a:cubicBezTo>
                    <a:cubicBezTo>
                      <a:pt x="737926" y="263532"/>
                      <a:pt x="715953" y="325556"/>
                      <a:pt x="715953" y="337072"/>
                    </a:cubicBezTo>
                    <a:cubicBezTo>
                      <a:pt x="715953" y="345104"/>
                      <a:pt x="720409" y="321595"/>
                      <a:pt x="723573" y="314212"/>
                    </a:cubicBezTo>
                    <a:cubicBezTo>
                      <a:pt x="728048" y="303771"/>
                      <a:pt x="734444" y="294217"/>
                      <a:pt x="738813" y="283732"/>
                    </a:cubicBezTo>
                    <a:cubicBezTo>
                      <a:pt x="747160" y="263700"/>
                      <a:pt x="753124" y="242719"/>
                      <a:pt x="761673" y="222772"/>
                    </a:cubicBezTo>
                    <a:cubicBezTo>
                      <a:pt x="768385" y="207111"/>
                      <a:pt x="777980" y="192780"/>
                      <a:pt x="784533" y="177052"/>
                    </a:cubicBezTo>
                    <a:cubicBezTo>
                      <a:pt x="790712" y="162223"/>
                      <a:pt x="795157" y="146719"/>
                      <a:pt x="799773" y="131332"/>
                    </a:cubicBezTo>
                    <a:cubicBezTo>
                      <a:pt x="802782" y="121301"/>
                      <a:pt x="814798" y="93447"/>
                      <a:pt x="807393" y="100852"/>
                    </a:cubicBezTo>
                    <a:cubicBezTo>
                      <a:pt x="797721" y="110524"/>
                      <a:pt x="797233" y="126252"/>
                      <a:pt x="792153" y="138952"/>
                    </a:cubicBezTo>
                    <a:cubicBezTo>
                      <a:pt x="785246" y="180393"/>
                      <a:pt x="787649" y="186060"/>
                      <a:pt x="769293" y="222772"/>
                    </a:cubicBezTo>
                    <a:cubicBezTo>
                      <a:pt x="765701" y="229956"/>
                      <a:pt x="774373" y="207532"/>
                      <a:pt x="776913" y="199912"/>
                    </a:cubicBezTo>
                    <a:cubicBezTo>
                      <a:pt x="779453" y="171972"/>
                      <a:pt x="788013" y="143931"/>
                      <a:pt x="784533" y="116092"/>
                    </a:cubicBezTo>
                    <a:cubicBezTo>
                      <a:pt x="776828" y="54449"/>
                      <a:pt x="761673" y="210239"/>
                      <a:pt x="761673" y="161812"/>
                    </a:cubicBezTo>
                    <a:cubicBezTo>
                      <a:pt x="761673" y="135162"/>
                      <a:pt x="777807" y="86294"/>
                      <a:pt x="784533" y="62752"/>
                    </a:cubicBezTo>
                    <a:cubicBezTo>
                      <a:pt x="787073" y="42432"/>
                      <a:pt x="812631" y="1792"/>
                      <a:pt x="792153" y="1792"/>
                    </a:cubicBezTo>
                    <a:cubicBezTo>
                      <a:pt x="768191" y="1792"/>
                      <a:pt x="767345" y="42814"/>
                      <a:pt x="754053" y="62752"/>
                    </a:cubicBezTo>
                    <a:cubicBezTo>
                      <a:pt x="747008" y="73319"/>
                      <a:pt x="738813" y="83072"/>
                      <a:pt x="731193" y="93232"/>
                    </a:cubicBezTo>
                    <a:cubicBezTo>
                      <a:pt x="728653" y="103392"/>
                      <a:pt x="728257" y="114345"/>
                      <a:pt x="723573" y="123712"/>
                    </a:cubicBezTo>
                    <a:cubicBezTo>
                      <a:pt x="715382" y="140095"/>
                      <a:pt x="688651" y="187201"/>
                      <a:pt x="693093" y="169432"/>
                    </a:cubicBezTo>
                    <a:cubicBezTo>
                      <a:pt x="695633" y="159272"/>
                      <a:pt x="702767" y="128683"/>
                      <a:pt x="700713" y="138952"/>
                    </a:cubicBezTo>
                    <a:cubicBezTo>
                      <a:pt x="696120" y="161915"/>
                      <a:pt x="693267" y="185449"/>
                      <a:pt x="685473" y="207532"/>
                    </a:cubicBezTo>
                    <a:cubicBezTo>
                      <a:pt x="677912" y="228955"/>
                      <a:pt x="663430" y="247398"/>
                      <a:pt x="654993" y="268492"/>
                    </a:cubicBezTo>
                    <a:cubicBezTo>
                      <a:pt x="648125" y="285661"/>
                      <a:pt x="644833" y="304052"/>
                      <a:pt x="639753" y="321832"/>
                    </a:cubicBezTo>
                    <a:cubicBezTo>
                      <a:pt x="647373" y="331992"/>
                      <a:pt x="651008" y="357470"/>
                      <a:pt x="662613" y="352312"/>
                    </a:cubicBezTo>
                    <a:cubicBezTo>
                      <a:pt x="685824" y="341996"/>
                      <a:pt x="694871" y="312891"/>
                      <a:pt x="708333" y="291352"/>
                    </a:cubicBezTo>
                    <a:cubicBezTo>
                      <a:pt x="733046" y="251811"/>
                      <a:pt x="759596" y="212725"/>
                      <a:pt x="776913" y="169432"/>
                    </a:cubicBezTo>
                    <a:cubicBezTo>
                      <a:pt x="781993" y="156732"/>
                      <a:pt x="786598" y="143831"/>
                      <a:pt x="792153" y="131332"/>
                    </a:cubicBezTo>
                    <a:cubicBezTo>
                      <a:pt x="796766" y="120952"/>
                      <a:pt x="815425" y="108884"/>
                      <a:pt x="807393" y="100852"/>
                    </a:cubicBezTo>
                    <a:lnTo>
                      <a:pt x="784533" y="123712"/>
                    </a:lnTo>
                    <a:cubicBezTo>
                      <a:pt x="779453" y="138952"/>
                      <a:pt x="775472" y="154603"/>
                      <a:pt x="769293" y="169432"/>
                    </a:cubicBezTo>
                    <a:cubicBezTo>
                      <a:pt x="762740" y="185160"/>
                      <a:pt x="751515" y="198889"/>
                      <a:pt x="746433" y="215152"/>
                    </a:cubicBezTo>
                    <a:cubicBezTo>
                      <a:pt x="732812" y="258740"/>
                      <a:pt x="728611" y="314592"/>
                      <a:pt x="723573" y="359932"/>
                    </a:cubicBezTo>
                    <a:cubicBezTo>
                      <a:pt x="737612" y="402049"/>
                      <a:pt x="724645" y="379554"/>
                      <a:pt x="746433" y="344692"/>
                    </a:cubicBezTo>
                    <a:cubicBezTo>
                      <a:pt x="752144" y="335554"/>
                      <a:pt x="761673" y="329452"/>
                      <a:pt x="769293" y="321832"/>
                    </a:cubicBezTo>
                    <a:cubicBezTo>
                      <a:pt x="771833" y="309132"/>
                      <a:pt x="773772" y="296297"/>
                      <a:pt x="776913" y="283732"/>
                    </a:cubicBezTo>
                    <a:cubicBezTo>
                      <a:pt x="778861" y="275940"/>
                      <a:pt x="788743" y="254031"/>
                      <a:pt x="784533" y="260872"/>
                    </a:cubicBezTo>
                    <a:cubicBezTo>
                      <a:pt x="760095" y="300583"/>
                      <a:pt x="736806" y="341086"/>
                      <a:pt x="715953" y="382792"/>
                    </a:cubicBezTo>
                    <a:cubicBezTo>
                      <a:pt x="708333" y="398032"/>
                      <a:pt x="699210" y="412609"/>
                      <a:pt x="693093" y="428512"/>
                    </a:cubicBezTo>
                    <a:cubicBezTo>
                      <a:pt x="686455" y="445771"/>
                      <a:pt x="683291" y="464178"/>
                      <a:pt x="677853" y="481852"/>
                    </a:cubicBezTo>
                    <a:cubicBezTo>
                      <a:pt x="673129" y="497206"/>
                      <a:pt x="662613" y="511508"/>
                      <a:pt x="662613" y="527572"/>
                    </a:cubicBezTo>
                    <a:cubicBezTo>
                      <a:pt x="662613" y="538931"/>
                      <a:pt x="673240" y="507472"/>
                      <a:pt x="677853" y="497092"/>
                    </a:cubicBezTo>
                    <a:cubicBezTo>
                      <a:pt x="683408" y="484593"/>
                      <a:pt x="686976" y="471226"/>
                      <a:pt x="693093" y="458992"/>
                    </a:cubicBezTo>
                    <a:cubicBezTo>
                      <a:pt x="722636" y="399906"/>
                      <a:pt x="696800" y="470731"/>
                      <a:pt x="715953" y="413272"/>
                    </a:cubicBezTo>
                    <a:cubicBezTo>
                      <a:pt x="718493" y="479312"/>
                      <a:pt x="717848" y="545552"/>
                      <a:pt x="723573" y="611392"/>
                    </a:cubicBezTo>
                    <a:cubicBezTo>
                      <a:pt x="724269" y="619394"/>
                      <a:pt x="729618" y="596408"/>
                      <a:pt x="731193" y="588532"/>
                    </a:cubicBezTo>
                    <a:cubicBezTo>
                      <a:pt x="734715" y="570920"/>
                      <a:pt x="736830" y="553043"/>
                      <a:pt x="738813" y="535192"/>
                    </a:cubicBezTo>
                    <a:cubicBezTo>
                      <a:pt x="741911" y="507308"/>
                      <a:pt x="746433" y="479427"/>
                      <a:pt x="746433" y="451372"/>
                    </a:cubicBezTo>
                    <a:cubicBezTo>
                      <a:pt x="746433" y="430894"/>
                      <a:pt x="741353" y="492012"/>
                      <a:pt x="738813" y="512332"/>
                    </a:cubicBezTo>
                    <a:cubicBezTo>
                      <a:pt x="741353" y="545352"/>
                      <a:pt x="738401" y="579263"/>
                      <a:pt x="746433" y="611392"/>
                    </a:cubicBezTo>
                    <a:cubicBezTo>
                      <a:pt x="749574" y="623957"/>
                      <a:pt x="751802" y="586046"/>
                      <a:pt x="754053" y="573292"/>
                    </a:cubicBezTo>
                    <a:cubicBezTo>
                      <a:pt x="772684" y="467719"/>
                      <a:pt x="778526" y="454152"/>
                      <a:pt x="761673" y="504712"/>
                    </a:cubicBezTo>
                    <a:lnTo>
                      <a:pt x="746433" y="611392"/>
                    </a:lnTo>
                    <a:cubicBezTo>
                      <a:pt x="743893" y="629172"/>
                      <a:pt x="735860" y="682448"/>
                      <a:pt x="738813" y="664732"/>
                    </a:cubicBezTo>
                    <a:cubicBezTo>
                      <a:pt x="741353" y="649492"/>
                      <a:pt x="744084" y="634283"/>
                      <a:pt x="746433" y="619012"/>
                    </a:cubicBezTo>
                    <a:cubicBezTo>
                      <a:pt x="749164" y="601260"/>
                      <a:pt x="751100" y="583388"/>
                      <a:pt x="754053" y="565672"/>
                    </a:cubicBezTo>
                    <a:cubicBezTo>
                      <a:pt x="776338" y="431964"/>
                      <a:pt x="744390" y="648555"/>
                      <a:pt x="769293" y="474232"/>
                    </a:cubicBezTo>
                    <a:cubicBezTo>
                      <a:pt x="771833" y="545352"/>
                      <a:pt x="769832" y="616780"/>
                      <a:pt x="776913" y="687592"/>
                    </a:cubicBezTo>
                    <a:cubicBezTo>
                      <a:pt x="778951" y="707969"/>
                      <a:pt x="781419" y="646872"/>
                      <a:pt x="784533" y="626632"/>
                    </a:cubicBezTo>
                    <a:cubicBezTo>
                      <a:pt x="786502" y="613831"/>
                      <a:pt x="789613" y="601232"/>
                      <a:pt x="792153" y="588532"/>
                    </a:cubicBezTo>
                    <a:cubicBezTo>
                      <a:pt x="789613" y="484392"/>
                      <a:pt x="794256" y="379828"/>
                      <a:pt x="784533" y="276112"/>
                    </a:cubicBezTo>
                    <a:cubicBezTo>
                      <a:pt x="782347" y="252797"/>
                      <a:pt x="792711" y="344692"/>
                      <a:pt x="769293" y="344692"/>
                    </a:cubicBezTo>
                    <a:cubicBezTo>
                      <a:pt x="746292" y="344692"/>
                      <a:pt x="781424" y="253558"/>
                      <a:pt x="776913" y="276112"/>
                    </a:cubicBezTo>
                    <a:cubicBezTo>
                      <a:pt x="769868" y="311335"/>
                      <a:pt x="768718" y="347569"/>
                      <a:pt x="761673" y="382792"/>
                    </a:cubicBezTo>
                    <a:cubicBezTo>
                      <a:pt x="755993" y="411190"/>
                      <a:pt x="745325" y="438393"/>
                      <a:pt x="738813" y="466612"/>
                    </a:cubicBezTo>
                    <a:cubicBezTo>
                      <a:pt x="730076" y="504472"/>
                      <a:pt x="706529" y="618606"/>
                      <a:pt x="715953" y="580912"/>
                    </a:cubicBezTo>
                    <a:cubicBezTo>
                      <a:pt x="718493" y="570752"/>
                      <a:pt x="720817" y="560536"/>
                      <a:pt x="723573" y="550432"/>
                    </a:cubicBezTo>
                    <a:cubicBezTo>
                      <a:pt x="728438" y="532592"/>
                      <a:pt x="734938" y="515173"/>
                      <a:pt x="738813" y="497092"/>
                    </a:cubicBezTo>
                    <a:cubicBezTo>
                      <a:pt x="742576" y="479530"/>
                      <a:pt x="744205" y="461574"/>
                      <a:pt x="746433" y="443752"/>
                    </a:cubicBezTo>
                    <a:cubicBezTo>
                      <a:pt x="749286" y="420929"/>
                      <a:pt x="751513" y="398032"/>
                      <a:pt x="754053" y="375172"/>
                    </a:cubicBezTo>
                    <a:cubicBezTo>
                      <a:pt x="751513" y="329452"/>
                      <a:pt x="762871" y="280750"/>
                      <a:pt x="746433" y="238012"/>
                    </a:cubicBezTo>
                    <a:cubicBezTo>
                      <a:pt x="740595" y="222832"/>
                      <a:pt x="725519" y="262959"/>
                      <a:pt x="715953" y="276112"/>
                    </a:cubicBezTo>
                    <a:cubicBezTo>
                      <a:pt x="705180" y="290925"/>
                      <a:pt x="695114" y="306258"/>
                      <a:pt x="685473" y="321832"/>
                    </a:cubicBezTo>
                    <a:cubicBezTo>
                      <a:pt x="636496" y="400948"/>
                      <a:pt x="625046" y="421863"/>
                      <a:pt x="586413" y="489472"/>
                    </a:cubicBezTo>
                    <a:cubicBezTo>
                      <a:pt x="576253" y="507252"/>
                      <a:pt x="563538" y="523799"/>
                      <a:pt x="555933" y="542812"/>
                    </a:cubicBezTo>
                    <a:cubicBezTo>
                      <a:pt x="550853" y="555512"/>
                      <a:pt x="527717" y="576587"/>
                      <a:pt x="540693" y="580912"/>
                    </a:cubicBezTo>
                    <a:cubicBezTo>
                      <a:pt x="556122" y="586055"/>
                      <a:pt x="566093" y="560592"/>
                      <a:pt x="578793" y="550432"/>
                    </a:cubicBezTo>
                    <a:cubicBezTo>
                      <a:pt x="586413" y="532652"/>
                      <a:pt x="593416" y="514595"/>
                      <a:pt x="601653" y="497092"/>
                    </a:cubicBezTo>
                    <a:cubicBezTo>
                      <a:pt x="613745" y="471397"/>
                      <a:pt x="657933" y="399076"/>
                      <a:pt x="639753" y="420892"/>
                    </a:cubicBezTo>
                    <a:cubicBezTo>
                      <a:pt x="627053" y="436132"/>
                      <a:pt x="612381" y="449925"/>
                      <a:pt x="601653" y="466612"/>
                    </a:cubicBezTo>
                    <a:cubicBezTo>
                      <a:pt x="572344" y="512204"/>
                      <a:pt x="572449" y="527046"/>
                      <a:pt x="555933" y="573292"/>
                    </a:cubicBezTo>
                    <a:cubicBezTo>
                      <a:pt x="548634" y="593729"/>
                      <a:pt x="540693" y="613932"/>
                      <a:pt x="533073" y="634252"/>
                    </a:cubicBezTo>
                    <a:cubicBezTo>
                      <a:pt x="529730" y="654310"/>
                      <a:pt x="514864" y="715103"/>
                      <a:pt x="533073" y="733312"/>
                    </a:cubicBezTo>
                    <a:cubicBezTo>
                      <a:pt x="541105" y="741344"/>
                      <a:pt x="553393" y="723152"/>
                      <a:pt x="563553" y="718072"/>
                    </a:cubicBezTo>
                    <a:cubicBezTo>
                      <a:pt x="638494" y="624396"/>
                      <a:pt x="539390" y="755469"/>
                      <a:pt x="632133" y="588532"/>
                    </a:cubicBezTo>
                    <a:cubicBezTo>
                      <a:pt x="657533" y="542812"/>
                      <a:pt x="687730" y="499445"/>
                      <a:pt x="708333" y="451372"/>
                    </a:cubicBezTo>
                    <a:cubicBezTo>
                      <a:pt x="728949" y="403269"/>
                      <a:pt x="732195" y="399772"/>
                      <a:pt x="746433" y="352312"/>
                    </a:cubicBezTo>
                    <a:cubicBezTo>
                      <a:pt x="749442" y="342281"/>
                      <a:pt x="759862" y="313118"/>
                      <a:pt x="754053" y="321832"/>
                    </a:cubicBezTo>
                    <a:cubicBezTo>
                      <a:pt x="743323" y="337927"/>
                      <a:pt x="739373" y="357643"/>
                      <a:pt x="731193" y="375172"/>
                    </a:cubicBezTo>
                    <a:cubicBezTo>
                      <a:pt x="721586" y="395759"/>
                      <a:pt x="710320" y="415545"/>
                      <a:pt x="700713" y="436132"/>
                    </a:cubicBezTo>
                    <a:cubicBezTo>
                      <a:pt x="673721" y="493971"/>
                      <a:pt x="679690" y="488690"/>
                      <a:pt x="654993" y="550432"/>
                    </a:cubicBezTo>
                    <a:cubicBezTo>
                      <a:pt x="618532" y="641585"/>
                      <a:pt x="641627" y="565170"/>
                      <a:pt x="616893" y="672352"/>
                    </a:cubicBezTo>
                    <a:cubicBezTo>
                      <a:pt x="614538" y="682556"/>
                      <a:pt x="604589" y="712199"/>
                      <a:pt x="609273" y="702832"/>
                    </a:cubicBezTo>
                    <a:cubicBezTo>
                      <a:pt x="618941" y="683497"/>
                      <a:pt x="633245" y="621994"/>
                      <a:pt x="639753" y="603772"/>
                    </a:cubicBezTo>
                    <a:cubicBezTo>
                      <a:pt x="646259" y="585555"/>
                      <a:pt x="655429" y="568393"/>
                      <a:pt x="662613" y="550432"/>
                    </a:cubicBezTo>
                    <a:cubicBezTo>
                      <a:pt x="670673" y="530282"/>
                      <a:pt x="677413" y="509622"/>
                      <a:pt x="685473" y="489472"/>
                    </a:cubicBezTo>
                    <a:cubicBezTo>
                      <a:pt x="692657" y="471511"/>
                      <a:pt x="699682" y="453434"/>
                      <a:pt x="708333" y="436132"/>
                    </a:cubicBezTo>
                    <a:cubicBezTo>
                      <a:pt x="712429" y="427941"/>
                      <a:pt x="725794" y="404387"/>
                      <a:pt x="723573" y="413272"/>
                    </a:cubicBezTo>
                    <a:cubicBezTo>
                      <a:pt x="716418" y="441891"/>
                      <a:pt x="689618" y="484880"/>
                      <a:pt x="677853" y="512332"/>
                    </a:cubicBezTo>
                    <a:cubicBezTo>
                      <a:pt x="669304" y="532279"/>
                      <a:pt x="664170" y="553626"/>
                      <a:pt x="654993" y="573292"/>
                    </a:cubicBezTo>
                    <a:cubicBezTo>
                      <a:pt x="646333" y="591849"/>
                      <a:pt x="634222" y="608602"/>
                      <a:pt x="624513" y="626632"/>
                    </a:cubicBezTo>
                    <a:cubicBezTo>
                      <a:pt x="581041" y="707365"/>
                      <a:pt x="624456" y="638147"/>
                      <a:pt x="571173" y="718072"/>
                    </a:cubicBezTo>
                    <a:cubicBezTo>
                      <a:pt x="573713" y="738392"/>
                      <a:pt x="560477" y="769874"/>
                      <a:pt x="578793" y="779032"/>
                    </a:cubicBezTo>
                    <a:cubicBezTo>
                      <a:pt x="594033" y="786652"/>
                      <a:pt x="595922" y="749358"/>
                      <a:pt x="601653" y="733312"/>
                    </a:cubicBezTo>
                    <a:cubicBezTo>
                      <a:pt x="608698" y="713587"/>
                      <a:pt x="609539" y="691964"/>
                      <a:pt x="616893" y="672352"/>
                    </a:cubicBezTo>
                    <a:cubicBezTo>
                      <a:pt x="686642" y="486354"/>
                      <a:pt x="615900" y="721548"/>
                      <a:pt x="662613" y="558052"/>
                    </a:cubicBezTo>
                    <a:cubicBezTo>
                      <a:pt x="660073" y="525032"/>
                      <a:pt x="666311" y="490116"/>
                      <a:pt x="654993" y="458992"/>
                    </a:cubicBezTo>
                    <a:cubicBezTo>
                      <a:pt x="651863" y="450385"/>
                      <a:pt x="637854" y="467081"/>
                      <a:pt x="632133" y="474232"/>
                    </a:cubicBezTo>
                    <a:cubicBezTo>
                      <a:pt x="627115" y="480504"/>
                      <a:pt x="628770" y="490281"/>
                      <a:pt x="624513" y="497092"/>
                    </a:cubicBezTo>
                    <a:cubicBezTo>
                      <a:pt x="615893" y="510884"/>
                      <a:pt x="603599" y="522039"/>
                      <a:pt x="594033" y="535192"/>
                    </a:cubicBezTo>
                    <a:cubicBezTo>
                      <a:pt x="583260" y="550005"/>
                      <a:pt x="573387" y="565459"/>
                      <a:pt x="563553" y="580912"/>
                    </a:cubicBezTo>
                    <a:cubicBezTo>
                      <a:pt x="555602" y="593407"/>
                      <a:pt x="547317" y="605765"/>
                      <a:pt x="540693" y="619012"/>
                    </a:cubicBezTo>
                    <a:cubicBezTo>
                      <a:pt x="537101" y="626196"/>
                      <a:pt x="527393" y="647552"/>
                      <a:pt x="533073" y="641872"/>
                    </a:cubicBezTo>
                    <a:cubicBezTo>
                      <a:pt x="597166" y="577779"/>
                      <a:pt x="580084" y="582786"/>
                      <a:pt x="616893" y="527572"/>
                    </a:cubicBezTo>
                    <a:cubicBezTo>
                      <a:pt x="623938" y="517005"/>
                      <a:pt x="632133" y="507252"/>
                      <a:pt x="639753" y="497092"/>
                    </a:cubicBezTo>
                    <a:cubicBezTo>
                      <a:pt x="642293" y="486932"/>
                      <a:pt x="657846" y="466612"/>
                      <a:pt x="647373" y="466612"/>
                    </a:cubicBezTo>
                    <a:cubicBezTo>
                      <a:pt x="636014" y="466612"/>
                      <a:pt x="638153" y="487459"/>
                      <a:pt x="632133" y="497092"/>
                    </a:cubicBezTo>
                    <a:cubicBezTo>
                      <a:pt x="625402" y="507862"/>
                      <a:pt x="615807" y="516682"/>
                      <a:pt x="609273" y="527572"/>
                    </a:cubicBezTo>
                    <a:cubicBezTo>
                      <a:pt x="600507" y="542183"/>
                      <a:pt x="571173" y="580912"/>
                      <a:pt x="586413" y="573292"/>
                    </a:cubicBezTo>
                    <a:cubicBezTo>
                      <a:pt x="605956" y="563520"/>
                      <a:pt x="611813" y="537732"/>
                      <a:pt x="624513" y="519952"/>
                    </a:cubicBezTo>
                    <a:cubicBezTo>
                      <a:pt x="629593" y="504712"/>
                      <a:pt x="635137" y="489619"/>
                      <a:pt x="639753" y="474232"/>
                    </a:cubicBezTo>
                    <a:cubicBezTo>
                      <a:pt x="642762" y="464201"/>
                      <a:pt x="654778" y="436347"/>
                      <a:pt x="647373" y="443752"/>
                    </a:cubicBezTo>
                    <a:cubicBezTo>
                      <a:pt x="627946" y="463179"/>
                      <a:pt x="615284" y="488478"/>
                      <a:pt x="601653" y="512332"/>
                    </a:cubicBezTo>
                    <a:cubicBezTo>
                      <a:pt x="584746" y="541920"/>
                      <a:pt x="555933" y="603772"/>
                      <a:pt x="555933" y="603772"/>
                    </a:cubicBezTo>
                    <a:cubicBezTo>
                      <a:pt x="558473" y="629172"/>
                      <a:pt x="555481" y="655755"/>
                      <a:pt x="563553" y="679972"/>
                    </a:cubicBezTo>
                    <a:cubicBezTo>
                      <a:pt x="566865" y="689907"/>
                      <a:pt x="574050" y="659562"/>
                      <a:pt x="571173" y="649492"/>
                    </a:cubicBezTo>
                    <a:cubicBezTo>
                      <a:pt x="567722" y="637413"/>
                      <a:pt x="535282" y="617945"/>
                      <a:pt x="525453" y="611392"/>
                    </a:cubicBezTo>
                    <a:cubicBezTo>
                      <a:pt x="517833" y="613932"/>
                      <a:pt x="508273" y="613332"/>
                      <a:pt x="502593" y="619012"/>
                    </a:cubicBezTo>
                    <a:cubicBezTo>
                      <a:pt x="485240" y="636365"/>
                      <a:pt x="480931" y="666528"/>
                      <a:pt x="494973" y="687592"/>
                    </a:cubicBezTo>
                    <a:cubicBezTo>
                      <a:pt x="508921" y="708514"/>
                      <a:pt x="548313" y="740932"/>
                      <a:pt x="548313" y="740932"/>
                    </a:cubicBezTo>
                    <a:cubicBezTo>
                      <a:pt x="573324" y="815964"/>
                      <a:pt x="566035" y="770391"/>
                      <a:pt x="388293" y="756172"/>
                    </a:cubicBezTo>
                    <a:cubicBezTo>
                      <a:pt x="367987" y="754547"/>
                      <a:pt x="359299" y="742870"/>
                      <a:pt x="342573" y="733312"/>
                    </a:cubicBezTo>
                    <a:cubicBezTo>
                      <a:pt x="332710" y="727676"/>
                      <a:pt x="321956" y="723708"/>
                      <a:pt x="312093" y="718072"/>
                    </a:cubicBezTo>
                    <a:cubicBezTo>
                      <a:pt x="304142" y="713528"/>
                      <a:pt x="297921" y="705728"/>
                      <a:pt x="289233" y="702832"/>
                    </a:cubicBezTo>
                    <a:cubicBezTo>
                      <a:pt x="254113" y="691125"/>
                      <a:pt x="248541" y="701536"/>
                      <a:pt x="220653" y="687592"/>
                    </a:cubicBezTo>
                    <a:cubicBezTo>
                      <a:pt x="212462" y="683496"/>
                      <a:pt x="206211" y="675960"/>
                      <a:pt x="197793" y="672352"/>
                    </a:cubicBezTo>
                    <a:cubicBezTo>
                      <a:pt x="188167" y="668227"/>
                      <a:pt x="177248" y="668044"/>
                      <a:pt x="167313" y="664732"/>
                    </a:cubicBezTo>
                    <a:cubicBezTo>
                      <a:pt x="154337" y="660407"/>
                      <a:pt x="141447" y="655609"/>
                      <a:pt x="129213" y="649492"/>
                    </a:cubicBezTo>
                    <a:cubicBezTo>
                      <a:pt x="121022" y="645396"/>
                      <a:pt x="115041" y="637148"/>
                      <a:pt x="106353" y="634252"/>
                    </a:cubicBezTo>
                    <a:cubicBezTo>
                      <a:pt x="91696" y="629366"/>
                      <a:pt x="75873" y="629172"/>
                      <a:pt x="60633" y="626632"/>
                    </a:cubicBezTo>
                    <a:cubicBezTo>
                      <a:pt x="80953" y="636792"/>
                      <a:pt x="102690" y="644510"/>
                      <a:pt x="121593" y="657112"/>
                    </a:cubicBezTo>
                    <a:cubicBezTo>
                      <a:pt x="129213" y="662192"/>
                      <a:pt x="135878" y="669136"/>
                      <a:pt x="144453" y="672352"/>
                    </a:cubicBezTo>
                    <a:cubicBezTo>
                      <a:pt x="156580" y="676900"/>
                      <a:pt x="169853" y="677432"/>
                      <a:pt x="182553" y="679972"/>
                    </a:cubicBezTo>
                    <a:cubicBezTo>
                      <a:pt x="190173" y="685052"/>
                      <a:pt x="196838" y="691996"/>
                      <a:pt x="205413" y="695212"/>
                    </a:cubicBezTo>
                    <a:cubicBezTo>
                      <a:pt x="217540" y="699760"/>
                      <a:pt x="230948" y="699691"/>
                      <a:pt x="243513" y="702832"/>
                    </a:cubicBezTo>
                    <a:cubicBezTo>
                      <a:pt x="251305" y="704780"/>
                      <a:pt x="258650" y="708245"/>
                      <a:pt x="266373" y="710452"/>
                    </a:cubicBezTo>
                    <a:cubicBezTo>
                      <a:pt x="285707" y="715976"/>
                      <a:pt x="301443" y="717862"/>
                      <a:pt x="319713" y="725692"/>
                    </a:cubicBezTo>
                    <a:cubicBezTo>
                      <a:pt x="413227" y="765769"/>
                      <a:pt x="296526" y="717908"/>
                      <a:pt x="373053" y="756172"/>
                    </a:cubicBezTo>
                    <a:cubicBezTo>
                      <a:pt x="390471" y="764881"/>
                      <a:pt x="416623" y="767065"/>
                      <a:pt x="434013" y="771412"/>
                    </a:cubicBezTo>
                    <a:cubicBezTo>
                      <a:pt x="441805" y="773360"/>
                      <a:pt x="449081" y="777084"/>
                      <a:pt x="456873" y="779032"/>
                    </a:cubicBezTo>
                    <a:cubicBezTo>
                      <a:pt x="469438" y="782173"/>
                      <a:pt x="482273" y="784112"/>
                      <a:pt x="494973" y="786652"/>
                    </a:cubicBezTo>
                    <a:cubicBezTo>
                      <a:pt x="505133" y="791732"/>
                      <a:pt x="514906" y="797673"/>
                      <a:pt x="525453" y="801892"/>
                    </a:cubicBezTo>
                    <a:cubicBezTo>
                      <a:pt x="540368" y="807858"/>
                      <a:pt x="557807" y="808221"/>
                      <a:pt x="571173" y="817132"/>
                    </a:cubicBezTo>
                    <a:lnTo>
                      <a:pt x="594033" y="832372"/>
                    </a:lnTo>
                    <a:cubicBezTo>
                      <a:pt x="652453" y="829832"/>
                      <a:pt x="711761" y="835212"/>
                      <a:pt x="769293" y="824752"/>
                    </a:cubicBezTo>
                    <a:cubicBezTo>
                      <a:pt x="777196" y="823315"/>
                      <a:pt x="768356" y="806347"/>
                      <a:pt x="761673" y="801892"/>
                    </a:cubicBezTo>
                    <a:cubicBezTo>
                      <a:pt x="750897" y="794708"/>
                      <a:pt x="736138" y="797413"/>
                      <a:pt x="723573" y="794272"/>
                    </a:cubicBezTo>
                    <a:cubicBezTo>
                      <a:pt x="705634" y="789787"/>
                      <a:pt x="688013" y="784112"/>
                      <a:pt x="670233" y="779032"/>
                    </a:cubicBezTo>
                    <a:cubicBezTo>
                      <a:pt x="564632" y="713031"/>
                      <a:pt x="617452" y="742824"/>
                      <a:pt x="449253" y="664732"/>
                    </a:cubicBezTo>
                    <a:cubicBezTo>
                      <a:pt x="431708" y="656586"/>
                      <a:pt x="413769" y="649312"/>
                      <a:pt x="395913" y="641872"/>
                    </a:cubicBezTo>
                    <a:cubicBezTo>
                      <a:pt x="383287" y="636611"/>
                      <a:pt x="346214" y="619383"/>
                      <a:pt x="357813" y="626632"/>
                    </a:cubicBezTo>
                    <a:cubicBezTo>
                      <a:pt x="404693" y="655932"/>
                      <a:pt x="421357" y="670673"/>
                      <a:pt x="472113" y="687592"/>
                    </a:cubicBezTo>
                    <a:cubicBezTo>
                      <a:pt x="491984" y="694216"/>
                      <a:pt x="512534" y="698724"/>
                      <a:pt x="533073" y="702832"/>
                    </a:cubicBezTo>
                    <a:cubicBezTo>
                      <a:pt x="550685" y="706354"/>
                      <a:pt x="568661" y="707721"/>
                      <a:pt x="586413" y="710452"/>
                    </a:cubicBezTo>
                    <a:cubicBezTo>
                      <a:pt x="601684" y="712801"/>
                      <a:pt x="647583" y="718072"/>
                      <a:pt x="632133" y="718072"/>
                    </a:cubicBezTo>
                    <a:cubicBezTo>
                      <a:pt x="555891" y="718072"/>
                      <a:pt x="479733" y="712992"/>
                      <a:pt x="403533" y="710452"/>
                    </a:cubicBezTo>
                    <a:cubicBezTo>
                      <a:pt x="393373" y="712992"/>
                      <a:pt x="383526" y="718072"/>
                      <a:pt x="373053" y="718072"/>
                    </a:cubicBezTo>
                    <a:cubicBezTo>
                      <a:pt x="317115" y="718072"/>
                      <a:pt x="258804" y="693767"/>
                      <a:pt x="205413" y="710452"/>
                    </a:cubicBezTo>
                    <a:cubicBezTo>
                      <a:pt x="184841" y="716881"/>
                      <a:pt x="235024" y="741853"/>
                      <a:pt x="251133" y="756172"/>
                    </a:cubicBezTo>
                    <a:cubicBezTo>
                      <a:pt x="257978" y="762256"/>
                      <a:pt x="266373" y="766332"/>
                      <a:pt x="273993" y="771412"/>
                    </a:cubicBezTo>
                    <a:cubicBezTo>
                      <a:pt x="281613" y="768872"/>
                      <a:pt x="293870" y="771250"/>
                      <a:pt x="296853" y="763792"/>
                    </a:cubicBezTo>
                    <a:cubicBezTo>
                      <a:pt x="300742" y="754068"/>
                      <a:pt x="279607" y="737437"/>
                      <a:pt x="289233" y="733312"/>
                    </a:cubicBezTo>
                    <a:cubicBezTo>
                      <a:pt x="308055" y="725245"/>
                      <a:pt x="329873" y="738392"/>
                      <a:pt x="350193" y="740932"/>
                    </a:cubicBezTo>
                    <a:cubicBezTo>
                      <a:pt x="388410" y="715454"/>
                      <a:pt x="381404" y="731068"/>
                      <a:pt x="334953" y="679972"/>
                    </a:cubicBezTo>
                    <a:cubicBezTo>
                      <a:pt x="322871" y="666682"/>
                      <a:pt x="311378" y="652436"/>
                      <a:pt x="296853" y="641872"/>
                    </a:cubicBezTo>
                    <a:cubicBezTo>
                      <a:pt x="274470" y="625594"/>
                      <a:pt x="252909" y="619604"/>
                      <a:pt x="228273" y="611392"/>
                    </a:cubicBezTo>
                    <a:cubicBezTo>
                      <a:pt x="233353" y="626632"/>
                      <a:pt x="233478" y="644568"/>
                      <a:pt x="243513" y="657112"/>
                    </a:cubicBezTo>
                    <a:cubicBezTo>
                      <a:pt x="254955" y="671415"/>
                      <a:pt x="273106" y="678908"/>
                      <a:pt x="289233" y="687592"/>
                    </a:cubicBezTo>
                    <a:cubicBezTo>
                      <a:pt x="336811" y="713211"/>
                      <a:pt x="339437" y="709929"/>
                      <a:pt x="388293" y="718072"/>
                    </a:cubicBezTo>
                    <a:cubicBezTo>
                      <a:pt x="423519" y="694588"/>
                      <a:pt x="427157" y="702716"/>
                      <a:pt x="365433" y="664732"/>
                    </a:cubicBezTo>
                    <a:cubicBezTo>
                      <a:pt x="348958" y="654594"/>
                      <a:pt x="329395" y="650523"/>
                      <a:pt x="312093" y="641872"/>
                    </a:cubicBezTo>
                    <a:cubicBezTo>
                      <a:pt x="219477" y="595564"/>
                      <a:pt x="300407" y="620648"/>
                      <a:pt x="190173" y="596152"/>
                    </a:cubicBezTo>
                    <a:cubicBezTo>
                      <a:pt x="152073" y="601232"/>
                      <a:pt x="110772" y="595285"/>
                      <a:pt x="75873" y="611392"/>
                    </a:cubicBezTo>
                    <a:cubicBezTo>
                      <a:pt x="65559" y="616152"/>
                      <a:pt x="83721" y="633247"/>
                      <a:pt x="91113" y="641872"/>
                    </a:cubicBezTo>
                    <a:cubicBezTo>
                      <a:pt x="116103" y="671027"/>
                      <a:pt x="130781" y="666263"/>
                      <a:pt x="167313" y="672352"/>
                    </a:cubicBezTo>
                    <a:cubicBezTo>
                      <a:pt x="225733" y="667272"/>
                      <a:pt x="285165" y="669072"/>
                      <a:pt x="342573" y="657112"/>
                    </a:cubicBezTo>
                    <a:cubicBezTo>
                      <a:pt x="350436" y="655474"/>
                      <a:pt x="351329" y="642203"/>
                      <a:pt x="350193" y="634252"/>
                    </a:cubicBezTo>
                    <a:cubicBezTo>
                      <a:pt x="348587" y="623007"/>
                      <a:pt x="343578" y="611164"/>
                      <a:pt x="334953" y="603772"/>
                    </a:cubicBezTo>
                    <a:cubicBezTo>
                      <a:pt x="324568" y="594870"/>
                      <a:pt x="309553" y="593612"/>
                      <a:pt x="296853" y="588532"/>
                    </a:cubicBezTo>
                    <a:cubicBezTo>
                      <a:pt x="187631" y="603095"/>
                      <a:pt x="194715" y="571828"/>
                      <a:pt x="159693" y="641872"/>
                    </a:cubicBezTo>
                    <a:cubicBezTo>
                      <a:pt x="156101" y="649056"/>
                      <a:pt x="154613" y="657112"/>
                      <a:pt x="152073" y="664732"/>
                    </a:cubicBezTo>
                    <a:cubicBezTo>
                      <a:pt x="154613" y="679972"/>
                      <a:pt x="151123" y="697597"/>
                      <a:pt x="159693" y="710452"/>
                    </a:cubicBezTo>
                    <a:cubicBezTo>
                      <a:pt x="176381" y="735484"/>
                      <a:pt x="219341" y="736903"/>
                      <a:pt x="243513" y="740932"/>
                    </a:cubicBezTo>
                    <a:cubicBezTo>
                      <a:pt x="281613" y="738392"/>
                      <a:pt x="320244" y="740143"/>
                      <a:pt x="357813" y="733312"/>
                    </a:cubicBezTo>
                    <a:cubicBezTo>
                      <a:pt x="376845" y="729852"/>
                      <a:pt x="395058" y="721182"/>
                      <a:pt x="411153" y="710452"/>
                    </a:cubicBezTo>
                    <a:cubicBezTo>
                      <a:pt x="434693" y="694759"/>
                      <a:pt x="455122" y="664527"/>
                      <a:pt x="472113" y="641872"/>
                    </a:cubicBezTo>
                    <a:cubicBezTo>
                      <a:pt x="469573" y="626632"/>
                      <a:pt x="479679" y="598999"/>
                      <a:pt x="464493" y="596152"/>
                    </a:cubicBezTo>
                    <a:cubicBezTo>
                      <a:pt x="404284" y="584863"/>
                      <a:pt x="351216" y="610369"/>
                      <a:pt x="312093" y="649492"/>
                    </a:cubicBezTo>
                    <a:cubicBezTo>
                      <a:pt x="300593" y="660992"/>
                      <a:pt x="291773" y="674892"/>
                      <a:pt x="281613" y="687592"/>
                    </a:cubicBezTo>
                    <a:cubicBezTo>
                      <a:pt x="286693" y="702832"/>
                      <a:pt x="285494" y="721953"/>
                      <a:pt x="296853" y="733312"/>
                    </a:cubicBezTo>
                    <a:cubicBezTo>
                      <a:pt x="302533" y="738992"/>
                      <a:pt x="313287" y="730511"/>
                      <a:pt x="319713" y="725692"/>
                    </a:cubicBezTo>
                    <a:cubicBezTo>
                      <a:pt x="334081" y="714916"/>
                      <a:pt x="344389" y="699524"/>
                      <a:pt x="357813" y="687592"/>
                    </a:cubicBezTo>
                    <a:cubicBezTo>
                      <a:pt x="367305" y="679155"/>
                      <a:pt x="378133" y="672352"/>
                      <a:pt x="388293" y="664732"/>
                    </a:cubicBezTo>
                    <a:cubicBezTo>
                      <a:pt x="393373" y="652032"/>
                      <a:pt x="398730" y="639439"/>
                      <a:pt x="403533" y="626632"/>
                    </a:cubicBezTo>
                    <a:cubicBezTo>
                      <a:pt x="406353" y="619111"/>
                      <a:pt x="412836" y="611626"/>
                      <a:pt x="411153" y="603772"/>
                    </a:cubicBezTo>
                    <a:cubicBezTo>
                      <a:pt x="404924" y="574702"/>
                      <a:pt x="390833" y="547892"/>
                      <a:pt x="380673" y="519952"/>
                    </a:cubicBezTo>
                    <a:cubicBezTo>
                      <a:pt x="340033" y="522492"/>
                      <a:pt x="298460" y="518548"/>
                      <a:pt x="258753" y="527572"/>
                    </a:cubicBezTo>
                    <a:cubicBezTo>
                      <a:pt x="233873" y="533226"/>
                      <a:pt x="200257" y="570828"/>
                      <a:pt x="182553" y="588532"/>
                    </a:cubicBezTo>
                    <a:cubicBezTo>
                      <a:pt x="180013" y="598692"/>
                      <a:pt x="170249" y="609645"/>
                      <a:pt x="174933" y="619012"/>
                    </a:cubicBezTo>
                    <a:cubicBezTo>
                      <a:pt x="180013" y="629172"/>
                      <a:pt x="194248" y="636345"/>
                      <a:pt x="205413" y="634252"/>
                    </a:cubicBezTo>
                    <a:cubicBezTo>
                      <a:pt x="266547" y="622789"/>
                      <a:pt x="286602" y="603840"/>
                      <a:pt x="327333" y="573292"/>
                    </a:cubicBezTo>
                    <a:cubicBezTo>
                      <a:pt x="332413" y="563132"/>
                      <a:pt x="338098" y="553253"/>
                      <a:pt x="342573" y="542812"/>
                    </a:cubicBezTo>
                    <a:cubicBezTo>
                      <a:pt x="345737" y="535429"/>
                      <a:pt x="358225" y="519952"/>
                      <a:pt x="350193" y="519952"/>
                    </a:cubicBezTo>
                    <a:cubicBezTo>
                      <a:pt x="337493" y="519952"/>
                      <a:pt x="329630" y="534878"/>
                      <a:pt x="319713" y="542812"/>
                    </a:cubicBezTo>
                    <a:cubicBezTo>
                      <a:pt x="291523" y="565364"/>
                      <a:pt x="255918" y="581355"/>
                      <a:pt x="235893" y="611392"/>
                    </a:cubicBezTo>
                    <a:cubicBezTo>
                      <a:pt x="225733" y="626632"/>
                      <a:pt x="192461" y="644160"/>
                      <a:pt x="205413" y="657112"/>
                    </a:cubicBezTo>
                    <a:cubicBezTo>
                      <a:pt x="218365" y="670064"/>
                      <a:pt x="236830" y="638074"/>
                      <a:pt x="251133" y="626632"/>
                    </a:cubicBezTo>
                    <a:cubicBezTo>
                      <a:pt x="275016" y="607525"/>
                      <a:pt x="297631" y="586834"/>
                      <a:pt x="319713" y="565672"/>
                    </a:cubicBezTo>
                    <a:cubicBezTo>
                      <a:pt x="355316" y="531553"/>
                      <a:pt x="447535" y="442175"/>
                      <a:pt x="487353" y="390412"/>
                    </a:cubicBezTo>
                    <a:cubicBezTo>
                      <a:pt x="496383" y="378673"/>
                      <a:pt x="502593" y="365012"/>
                      <a:pt x="510213" y="352312"/>
                    </a:cubicBezTo>
                    <a:cubicBezTo>
                      <a:pt x="507673" y="342152"/>
                      <a:pt x="512923" y="323554"/>
                      <a:pt x="502593" y="321832"/>
                    </a:cubicBezTo>
                    <a:cubicBezTo>
                      <a:pt x="487984" y="319397"/>
                      <a:pt x="475871" y="335210"/>
                      <a:pt x="464493" y="344692"/>
                    </a:cubicBezTo>
                    <a:cubicBezTo>
                      <a:pt x="360386" y="431447"/>
                      <a:pt x="464997" y="371110"/>
                      <a:pt x="350193" y="428512"/>
                    </a:cubicBezTo>
                    <a:cubicBezTo>
                      <a:pt x="342573" y="438672"/>
                      <a:pt x="337089" y="450862"/>
                      <a:pt x="327333" y="458992"/>
                    </a:cubicBezTo>
                    <a:cubicBezTo>
                      <a:pt x="321163" y="464134"/>
                      <a:pt x="304473" y="474644"/>
                      <a:pt x="304473" y="466612"/>
                    </a:cubicBezTo>
                    <a:cubicBezTo>
                      <a:pt x="304473" y="455836"/>
                      <a:pt x="321069" y="452521"/>
                      <a:pt x="327333" y="443752"/>
                    </a:cubicBezTo>
                    <a:cubicBezTo>
                      <a:pt x="357513" y="401500"/>
                      <a:pt x="325404" y="422821"/>
                      <a:pt x="365433" y="382792"/>
                    </a:cubicBezTo>
                    <a:cubicBezTo>
                      <a:pt x="371909" y="376316"/>
                      <a:pt x="391189" y="358864"/>
                      <a:pt x="388293" y="367552"/>
                    </a:cubicBezTo>
                    <a:cubicBezTo>
                      <a:pt x="382551" y="384778"/>
                      <a:pt x="318689" y="444116"/>
                      <a:pt x="312093" y="451372"/>
                    </a:cubicBezTo>
                    <a:cubicBezTo>
                      <a:pt x="301153" y="463406"/>
                      <a:pt x="292493" y="477383"/>
                      <a:pt x="281613" y="489472"/>
                    </a:cubicBezTo>
                    <a:cubicBezTo>
                      <a:pt x="269598" y="502822"/>
                      <a:pt x="255340" y="514055"/>
                      <a:pt x="243513" y="527572"/>
                    </a:cubicBezTo>
                    <a:cubicBezTo>
                      <a:pt x="237482" y="534464"/>
                      <a:pt x="235226" y="544472"/>
                      <a:pt x="228273" y="550432"/>
                    </a:cubicBezTo>
                    <a:cubicBezTo>
                      <a:pt x="217028" y="560071"/>
                      <a:pt x="202873" y="565672"/>
                      <a:pt x="190173" y="573292"/>
                    </a:cubicBezTo>
                    <a:cubicBezTo>
                      <a:pt x="197793" y="563132"/>
                      <a:pt x="206302" y="553582"/>
                      <a:pt x="213033" y="542812"/>
                    </a:cubicBezTo>
                    <a:cubicBezTo>
                      <a:pt x="257681" y="471376"/>
                      <a:pt x="201565" y="548200"/>
                      <a:pt x="243513" y="489472"/>
                    </a:cubicBezTo>
                    <a:cubicBezTo>
                      <a:pt x="250895" y="479138"/>
                      <a:pt x="275353" y="467972"/>
                      <a:pt x="266373" y="458992"/>
                    </a:cubicBezTo>
                    <a:cubicBezTo>
                      <a:pt x="257393" y="450012"/>
                      <a:pt x="244873" y="472872"/>
                      <a:pt x="235893" y="481852"/>
                    </a:cubicBezTo>
                    <a:cubicBezTo>
                      <a:pt x="221865" y="495880"/>
                      <a:pt x="212176" y="513909"/>
                      <a:pt x="197793" y="527572"/>
                    </a:cubicBezTo>
                    <a:cubicBezTo>
                      <a:pt x="161240" y="562297"/>
                      <a:pt x="119144" y="590981"/>
                      <a:pt x="83493" y="626632"/>
                    </a:cubicBezTo>
                    <a:cubicBezTo>
                      <a:pt x="58093" y="652032"/>
                      <a:pt x="-24836" y="718896"/>
                      <a:pt x="7293" y="702832"/>
                    </a:cubicBezTo>
                    <a:cubicBezTo>
                      <a:pt x="22533" y="695212"/>
                      <a:pt x="38638" y="689120"/>
                      <a:pt x="53013" y="679972"/>
                    </a:cubicBezTo>
                    <a:cubicBezTo>
                      <a:pt x="66734" y="671240"/>
                      <a:pt x="77711" y="658706"/>
                      <a:pt x="91113" y="649492"/>
                    </a:cubicBezTo>
                    <a:cubicBezTo>
                      <a:pt x="168629" y="596200"/>
                      <a:pt x="146687" y="605567"/>
                      <a:pt x="197793" y="588532"/>
                    </a:cubicBezTo>
                    <a:cubicBezTo>
                      <a:pt x="205413" y="578372"/>
                      <a:pt x="207953" y="558052"/>
                      <a:pt x="220653" y="558052"/>
                    </a:cubicBezTo>
                    <a:cubicBezTo>
                      <a:pt x="231126" y="558052"/>
                      <a:pt x="218229" y="579439"/>
                      <a:pt x="213033" y="588532"/>
                    </a:cubicBezTo>
                    <a:cubicBezTo>
                      <a:pt x="204007" y="604328"/>
                      <a:pt x="181880" y="616921"/>
                      <a:pt x="167313" y="626632"/>
                    </a:cubicBezTo>
                    <a:cubicBezTo>
                      <a:pt x="162233" y="639332"/>
                      <a:pt x="142401" y="655060"/>
                      <a:pt x="152073" y="664732"/>
                    </a:cubicBezTo>
                    <a:cubicBezTo>
                      <a:pt x="161053" y="673712"/>
                      <a:pt x="173573" y="650852"/>
                      <a:pt x="182553" y="641872"/>
                    </a:cubicBezTo>
                    <a:cubicBezTo>
                      <a:pt x="199112" y="625313"/>
                      <a:pt x="211714" y="605091"/>
                      <a:pt x="228273" y="588532"/>
                    </a:cubicBezTo>
                    <a:cubicBezTo>
                      <a:pt x="247365" y="569440"/>
                      <a:pt x="270141" y="554284"/>
                      <a:pt x="289233" y="535192"/>
                    </a:cubicBezTo>
                    <a:cubicBezTo>
                      <a:pt x="305792" y="518633"/>
                      <a:pt x="318394" y="498411"/>
                      <a:pt x="334953" y="481852"/>
                    </a:cubicBezTo>
                    <a:cubicBezTo>
                      <a:pt x="366862" y="449943"/>
                      <a:pt x="406519" y="427071"/>
                      <a:pt x="434013" y="390412"/>
                    </a:cubicBezTo>
                    <a:cubicBezTo>
                      <a:pt x="444236" y="376781"/>
                      <a:pt x="449253" y="359932"/>
                      <a:pt x="456873" y="344692"/>
                    </a:cubicBezTo>
                    <a:cubicBezTo>
                      <a:pt x="443444" y="411838"/>
                      <a:pt x="455916" y="371686"/>
                      <a:pt x="403533" y="458992"/>
                    </a:cubicBezTo>
                    <a:lnTo>
                      <a:pt x="380673" y="497092"/>
                    </a:lnTo>
                    <a:cubicBezTo>
                      <a:pt x="373053" y="525032"/>
                      <a:pt x="369221" y="554293"/>
                      <a:pt x="357813" y="580912"/>
                    </a:cubicBezTo>
                    <a:cubicBezTo>
                      <a:pt x="353568" y="590817"/>
                      <a:pt x="331169" y="593682"/>
                      <a:pt x="334953" y="603772"/>
                    </a:cubicBezTo>
                    <a:cubicBezTo>
                      <a:pt x="341919" y="622347"/>
                      <a:pt x="365433" y="629172"/>
                      <a:pt x="380673" y="641872"/>
                    </a:cubicBezTo>
                    <a:cubicBezTo>
                      <a:pt x="568687" y="488042"/>
                      <a:pt x="386719" y="641567"/>
                      <a:pt x="510213" y="527572"/>
                    </a:cubicBezTo>
                    <a:cubicBezTo>
                      <a:pt x="527420" y="511688"/>
                      <a:pt x="547729" y="499114"/>
                      <a:pt x="563553" y="481852"/>
                    </a:cubicBezTo>
                    <a:cubicBezTo>
                      <a:pt x="633403" y="405652"/>
                      <a:pt x="592128" y="437402"/>
                      <a:pt x="571173" y="451372"/>
                    </a:cubicBezTo>
                    <a:cubicBezTo>
                      <a:pt x="558473" y="469152"/>
                      <a:pt x="544943" y="486367"/>
                      <a:pt x="533073" y="504712"/>
                    </a:cubicBezTo>
                    <a:cubicBezTo>
                      <a:pt x="516981" y="529581"/>
                      <a:pt x="496720" y="552811"/>
                      <a:pt x="487353" y="580912"/>
                    </a:cubicBezTo>
                    <a:cubicBezTo>
                      <a:pt x="482273" y="596152"/>
                      <a:pt x="460754" y="615273"/>
                      <a:pt x="472113" y="626632"/>
                    </a:cubicBezTo>
                    <a:cubicBezTo>
                      <a:pt x="482273" y="636792"/>
                      <a:pt x="494142" y="607772"/>
                      <a:pt x="502593" y="596152"/>
                    </a:cubicBezTo>
                    <a:cubicBezTo>
                      <a:pt x="514638" y="579591"/>
                      <a:pt x="521999" y="560038"/>
                      <a:pt x="533073" y="542812"/>
                    </a:cubicBezTo>
                    <a:cubicBezTo>
                      <a:pt x="544889" y="524432"/>
                      <a:pt x="560332" y="508443"/>
                      <a:pt x="571173" y="489472"/>
                    </a:cubicBezTo>
                    <a:cubicBezTo>
                      <a:pt x="580770" y="472677"/>
                      <a:pt x="584436" y="452927"/>
                      <a:pt x="594033" y="436132"/>
                    </a:cubicBezTo>
                    <a:cubicBezTo>
                      <a:pt x="604874" y="417161"/>
                      <a:pt x="635725" y="404345"/>
                      <a:pt x="632133" y="382792"/>
                    </a:cubicBezTo>
                    <a:cubicBezTo>
                      <a:pt x="629593" y="367552"/>
                      <a:pt x="601653" y="387872"/>
                      <a:pt x="586413" y="390412"/>
                    </a:cubicBezTo>
                    <a:cubicBezTo>
                      <a:pt x="578793" y="400572"/>
                      <a:pt x="572239" y="411627"/>
                      <a:pt x="563553" y="420892"/>
                    </a:cubicBezTo>
                    <a:cubicBezTo>
                      <a:pt x="534072" y="452339"/>
                      <a:pt x="502593" y="481852"/>
                      <a:pt x="472113" y="512332"/>
                    </a:cubicBezTo>
                    <a:cubicBezTo>
                      <a:pt x="451793" y="532652"/>
                      <a:pt x="430076" y="551665"/>
                      <a:pt x="411153" y="573292"/>
                    </a:cubicBezTo>
                    <a:cubicBezTo>
                      <a:pt x="393373" y="593612"/>
                      <a:pt x="374013" y="612652"/>
                      <a:pt x="357813" y="634252"/>
                    </a:cubicBezTo>
                    <a:cubicBezTo>
                      <a:pt x="350997" y="643339"/>
                      <a:pt x="331214" y="664732"/>
                      <a:pt x="342573" y="664732"/>
                    </a:cubicBezTo>
                    <a:cubicBezTo>
                      <a:pt x="355273" y="664732"/>
                      <a:pt x="359352" y="645401"/>
                      <a:pt x="365433" y="634252"/>
                    </a:cubicBezTo>
                    <a:cubicBezTo>
                      <a:pt x="374696" y="617270"/>
                      <a:pt x="377563" y="597007"/>
                      <a:pt x="388293" y="580912"/>
                    </a:cubicBezTo>
                    <a:cubicBezTo>
                      <a:pt x="413378" y="543284"/>
                      <a:pt x="451888" y="514681"/>
                      <a:pt x="472113" y="474232"/>
                    </a:cubicBezTo>
                    <a:cubicBezTo>
                      <a:pt x="506689" y="405081"/>
                      <a:pt x="489991" y="432175"/>
                      <a:pt x="517833" y="390412"/>
                    </a:cubicBezTo>
                    <a:cubicBezTo>
                      <a:pt x="512753" y="408192"/>
                      <a:pt x="509877" y="426756"/>
                      <a:pt x="502593" y="443752"/>
                    </a:cubicBezTo>
                    <a:cubicBezTo>
                      <a:pt x="494526" y="462574"/>
                      <a:pt x="481822" y="479062"/>
                      <a:pt x="472113" y="497092"/>
                    </a:cubicBezTo>
                    <a:cubicBezTo>
                      <a:pt x="464035" y="512094"/>
                      <a:pt x="457331" y="527810"/>
                      <a:pt x="449253" y="542812"/>
                    </a:cubicBezTo>
                    <a:cubicBezTo>
                      <a:pt x="439544" y="560842"/>
                      <a:pt x="427433" y="577595"/>
                      <a:pt x="418773" y="596152"/>
                    </a:cubicBezTo>
                    <a:cubicBezTo>
                      <a:pt x="409596" y="615818"/>
                      <a:pt x="403533" y="636792"/>
                      <a:pt x="395913" y="657112"/>
                    </a:cubicBezTo>
                    <a:cubicBezTo>
                      <a:pt x="408613" y="672352"/>
                      <a:pt x="415078" y="708749"/>
                      <a:pt x="434013" y="702832"/>
                    </a:cubicBezTo>
                    <a:cubicBezTo>
                      <a:pt x="471727" y="691046"/>
                      <a:pt x="494394" y="650822"/>
                      <a:pt x="517833" y="619012"/>
                    </a:cubicBezTo>
                    <a:cubicBezTo>
                      <a:pt x="638727" y="454941"/>
                      <a:pt x="592742" y="525066"/>
                      <a:pt x="662613" y="413272"/>
                    </a:cubicBezTo>
                    <a:cubicBezTo>
                      <a:pt x="673173" y="339355"/>
                      <a:pt x="687265" y="327660"/>
                      <a:pt x="594033" y="420892"/>
                    </a:cubicBezTo>
                    <a:cubicBezTo>
                      <a:pt x="553530" y="461395"/>
                      <a:pt x="539122" y="502250"/>
                      <a:pt x="510213" y="550432"/>
                    </a:cubicBezTo>
                    <a:cubicBezTo>
                      <a:pt x="500789" y="566138"/>
                      <a:pt x="488962" y="580331"/>
                      <a:pt x="479733" y="596152"/>
                    </a:cubicBezTo>
                    <a:cubicBezTo>
                      <a:pt x="471148" y="610870"/>
                      <a:pt x="463426" y="626144"/>
                      <a:pt x="456873" y="641872"/>
                    </a:cubicBezTo>
                    <a:cubicBezTo>
                      <a:pt x="450694" y="656701"/>
                      <a:pt x="430274" y="698951"/>
                      <a:pt x="441633" y="687592"/>
                    </a:cubicBezTo>
                    <a:lnTo>
                      <a:pt x="533073" y="596152"/>
                    </a:lnTo>
                    <a:lnTo>
                      <a:pt x="563553" y="565672"/>
                    </a:lnTo>
                    <a:cubicBezTo>
                      <a:pt x="547833" y="604972"/>
                      <a:pt x="543435" y="612208"/>
                      <a:pt x="533073" y="657112"/>
                    </a:cubicBezTo>
                    <a:cubicBezTo>
                      <a:pt x="529599" y="672167"/>
                      <a:pt x="528927" y="687777"/>
                      <a:pt x="525453" y="702832"/>
                    </a:cubicBezTo>
                    <a:cubicBezTo>
                      <a:pt x="496226" y="829481"/>
                      <a:pt x="521393" y="689092"/>
                      <a:pt x="502593" y="801892"/>
                    </a:cubicBezTo>
                    <a:cubicBezTo>
                      <a:pt x="505133" y="817132"/>
                      <a:pt x="496965" y="839663"/>
                      <a:pt x="510213" y="847612"/>
                    </a:cubicBezTo>
                    <a:cubicBezTo>
                      <a:pt x="521103" y="854146"/>
                      <a:pt x="533875" y="835467"/>
                      <a:pt x="540693" y="824752"/>
                    </a:cubicBezTo>
                    <a:cubicBezTo>
                      <a:pt x="552344" y="806443"/>
                      <a:pt x="554376" y="783458"/>
                      <a:pt x="563553" y="763792"/>
                    </a:cubicBezTo>
                    <a:cubicBezTo>
                      <a:pt x="572213" y="745235"/>
                      <a:pt x="584875" y="728768"/>
                      <a:pt x="594033" y="710452"/>
                    </a:cubicBezTo>
                    <a:cubicBezTo>
                      <a:pt x="600150" y="698218"/>
                      <a:pt x="604948" y="685328"/>
                      <a:pt x="609273" y="672352"/>
                    </a:cubicBezTo>
                    <a:cubicBezTo>
                      <a:pt x="612585" y="662417"/>
                      <a:pt x="624298" y="649277"/>
                      <a:pt x="616893" y="641872"/>
                    </a:cubicBezTo>
                    <a:cubicBezTo>
                      <a:pt x="610417" y="635396"/>
                      <a:pt x="601653" y="652032"/>
                      <a:pt x="594033" y="657112"/>
                    </a:cubicBezTo>
                    <a:cubicBezTo>
                      <a:pt x="555733" y="752862"/>
                      <a:pt x="610309" y="627807"/>
                      <a:pt x="540693" y="740932"/>
                    </a:cubicBezTo>
                    <a:cubicBezTo>
                      <a:pt x="530555" y="757407"/>
                      <a:pt x="526484" y="776970"/>
                      <a:pt x="517833" y="794272"/>
                    </a:cubicBezTo>
                    <a:cubicBezTo>
                      <a:pt x="508675" y="812588"/>
                      <a:pt x="494643" y="828475"/>
                      <a:pt x="487353" y="847612"/>
                    </a:cubicBezTo>
                    <a:cubicBezTo>
                      <a:pt x="461631" y="915132"/>
                      <a:pt x="459192" y="940378"/>
                      <a:pt x="449253" y="1000012"/>
                    </a:cubicBezTo>
                    <a:cubicBezTo>
                      <a:pt x="454333" y="1020332"/>
                      <a:pt x="448137" y="1047888"/>
                      <a:pt x="464493" y="1060972"/>
                    </a:cubicBezTo>
                    <a:cubicBezTo>
                      <a:pt x="474410" y="1068906"/>
                      <a:pt x="480819" y="1041382"/>
                      <a:pt x="487353" y="1030492"/>
                    </a:cubicBezTo>
                    <a:cubicBezTo>
                      <a:pt x="496119" y="1015881"/>
                      <a:pt x="501447" y="999383"/>
                      <a:pt x="510213" y="984772"/>
                    </a:cubicBezTo>
                    <a:cubicBezTo>
                      <a:pt x="516747" y="973882"/>
                      <a:pt x="526905" y="965394"/>
                      <a:pt x="533073" y="954292"/>
                    </a:cubicBezTo>
                    <a:cubicBezTo>
                      <a:pt x="539716" y="942335"/>
                      <a:pt x="542758" y="928691"/>
                      <a:pt x="548313" y="916192"/>
                    </a:cubicBezTo>
                    <a:cubicBezTo>
                      <a:pt x="552926" y="905812"/>
                      <a:pt x="559565" y="896348"/>
                      <a:pt x="563553" y="885712"/>
                    </a:cubicBezTo>
                    <a:cubicBezTo>
                      <a:pt x="567230" y="875906"/>
                      <a:pt x="581646" y="855232"/>
                      <a:pt x="571173" y="855232"/>
                    </a:cubicBezTo>
                    <a:cubicBezTo>
                      <a:pt x="559814" y="855232"/>
                      <a:pt x="561569" y="875849"/>
                      <a:pt x="555933" y="885712"/>
                    </a:cubicBezTo>
                    <a:cubicBezTo>
                      <a:pt x="551389" y="893663"/>
                      <a:pt x="544412" y="900203"/>
                      <a:pt x="540693" y="908572"/>
                    </a:cubicBezTo>
                    <a:cubicBezTo>
                      <a:pt x="534169" y="923252"/>
                      <a:pt x="531977" y="939612"/>
                      <a:pt x="525453" y="954292"/>
                    </a:cubicBezTo>
                    <a:cubicBezTo>
                      <a:pt x="521734" y="962661"/>
                      <a:pt x="502022" y="973056"/>
                      <a:pt x="510213" y="977152"/>
                    </a:cubicBezTo>
                    <a:lnTo>
                      <a:pt x="540693" y="961912"/>
                    </a:lnTo>
                    <a:cubicBezTo>
                      <a:pt x="550078" y="929065"/>
                      <a:pt x="564598" y="880487"/>
                      <a:pt x="571173" y="847612"/>
                    </a:cubicBezTo>
                    <a:cubicBezTo>
                      <a:pt x="574695" y="830000"/>
                      <a:pt x="575840" y="811988"/>
                      <a:pt x="578793" y="794272"/>
                    </a:cubicBezTo>
                    <a:cubicBezTo>
                      <a:pt x="580922" y="781497"/>
                      <a:pt x="583873" y="768872"/>
                      <a:pt x="586413" y="756172"/>
                    </a:cubicBezTo>
                    <a:cubicBezTo>
                      <a:pt x="583873" y="738392"/>
                      <a:pt x="590013" y="688807"/>
                      <a:pt x="578793" y="702832"/>
                    </a:cubicBezTo>
                    <a:cubicBezTo>
                      <a:pt x="559166" y="727365"/>
                      <a:pt x="563553" y="763792"/>
                      <a:pt x="555933" y="794272"/>
                    </a:cubicBezTo>
                    <a:lnTo>
                      <a:pt x="548313" y="824752"/>
                    </a:lnTo>
                    <a:cubicBezTo>
                      <a:pt x="550853" y="847612"/>
                      <a:pt x="536795" y="880574"/>
                      <a:pt x="555933" y="893332"/>
                    </a:cubicBezTo>
                    <a:cubicBezTo>
                      <a:pt x="570877" y="903295"/>
                      <a:pt x="584070" y="870176"/>
                      <a:pt x="594033" y="855232"/>
                    </a:cubicBezTo>
                    <a:cubicBezTo>
                      <a:pt x="604763" y="839137"/>
                      <a:pt x="609709" y="819853"/>
                      <a:pt x="616893" y="801892"/>
                    </a:cubicBezTo>
                    <a:cubicBezTo>
                      <a:pt x="655350" y="705750"/>
                      <a:pt x="622499" y="775440"/>
                      <a:pt x="662613" y="695212"/>
                    </a:cubicBezTo>
                    <a:cubicBezTo>
                      <a:pt x="657533" y="687592"/>
                      <a:pt x="654699" y="666857"/>
                      <a:pt x="647373" y="672352"/>
                    </a:cubicBezTo>
                    <a:cubicBezTo>
                      <a:pt x="634522" y="681991"/>
                      <a:pt x="638312" y="703243"/>
                      <a:pt x="632133" y="718072"/>
                    </a:cubicBezTo>
                    <a:cubicBezTo>
                      <a:pt x="625580" y="733800"/>
                      <a:pt x="615449" y="747912"/>
                      <a:pt x="609273" y="763792"/>
                    </a:cubicBezTo>
                    <a:cubicBezTo>
                      <a:pt x="594261" y="802395"/>
                      <a:pt x="544253" y="917012"/>
                      <a:pt x="616893" y="817132"/>
                    </a:cubicBezTo>
                    <a:cubicBezTo>
                      <a:pt x="626915" y="803352"/>
                      <a:pt x="632133" y="786652"/>
                      <a:pt x="639753" y="771412"/>
                    </a:cubicBezTo>
                    <a:cubicBezTo>
                      <a:pt x="642293" y="748552"/>
                      <a:pt x="651884" y="725386"/>
                      <a:pt x="647373" y="702832"/>
                    </a:cubicBezTo>
                    <a:cubicBezTo>
                      <a:pt x="645145" y="691693"/>
                      <a:pt x="636686" y="722905"/>
                      <a:pt x="632133" y="733312"/>
                    </a:cubicBezTo>
                    <a:cubicBezTo>
                      <a:pt x="618898" y="763564"/>
                      <a:pt x="570684" y="848101"/>
                      <a:pt x="594033" y="824752"/>
                    </a:cubicBezTo>
                    <a:cubicBezTo>
                      <a:pt x="604193" y="814592"/>
                      <a:pt x="615692" y="805614"/>
                      <a:pt x="624513" y="794272"/>
                    </a:cubicBezTo>
                    <a:cubicBezTo>
                      <a:pt x="635665" y="779934"/>
                      <a:pt x="664305" y="725273"/>
                      <a:pt x="670233" y="710452"/>
                    </a:cubicBezTo>
                    <a:cubicBezTo>
                      <a:pt x="674122" y="700728"/>
                      <a:pt x="674541" y="689907"/>
                      <a:pt x="677853" y="679972"/>
                    </a:cubicBezTo>
                    <a:cubicBezTo>
                      <a:pt x="684716" y="659384"/>
                      <a:pt x="693297" y="639407"/>
                      <a:pt x="700713" y="619012"/>
                    </a:cubicBezTo>
                    <a:cubicBezTo>
                      <a:pt x="703458" y="611463"/>
                      <a:pt x="708333" y="588120"/>
                      <a:pt x="708333" y="596152"/>
                    </a:cubicBezTo>
                    <a:cubicBezTo>
                      <a:pt x="708333" y="635753"/>
                      <a:pt x="693277" y="659222"/>
                      <a:pt x="677853" y="695212"/>
                    </a:cubicBezTo>
                    <a:cubicBezTo>
                      <a:pt x="672523" y="732523"/>
                      <a:pt x="658833" y="799086"/>
                      <a:pt x="677853" y="832372"/>
                    </a:cubicBezTo>
                    <a:cubicBezTo>
                      <a:pt x="684154" y="843399"/>
                      <a:pt x="693093" y="812052"/>
                      <a:pt x="700713" y="801892"/>
                    </a:cubicBezTo>
                    <a:cubicBezTo>
                      <a:pt x="708714" y="769890"/>
                      <a:pt x="712703" y="752494"/>
                      <a:pt x="723573" y="718072"/>
                    </a:cubicBezTo>
                    <a:cubicBezTo>
                      <a:pt x="733248" y="687435"/>
                      <a:pt x="770583" y="599082"/>
                      <a:pt x="754053" y="626632"/>
                    </a:cubicBezTo>
                    <a:cubicBezTo>
                      <a:pt x="747784" y="637080"/>
                      <a:pt x="659301" y="782344"/>
                      <a:pt x="685473" y="756172"/>
                    </a:cubicBezTo>
                    <a:lnTo>
                      <a:pt x="715953" y="725692"/>
                    </a:lnTo>
                    <a:cubicBezTo>
                      <a:pt x="718493" y="712992"/>
                      <a:pt x="718763" y="699617"/>
                      <a:pt x="723573" y="687592"/>
                    </a:cubicBezTo>
                    <a:cubicBezTo>
                      <a:pt x="729074" y="673841"/>
                      <a:pt x="739240" y="662439"/>
                      <a:pt x="746433" y="649492"/>
                    </a:cubicBezTo>
                    <a:cubicBezTo>
                      <a:pt x="751950" y="639562"/>
                      <a:pt x="756593" y="629172"/>
                      <a:pt x="761673" y="619012"/>
                    </a:cubicBezTo>
                    <a:cubicBezTo>
                      <a:pt x="759794" y="632165"/>
                      <a:pt x="746433" y="723464"/>
                      <a:pt x="746433" y="733312"/>
                    </a:cubicBezTo>
                    <a:cubicBezTo>
                      <a:pt x="746433" y="761367"/>
                      <a:pt x="751513" y="789192"/>
                      <a:pt x="754053" y="817132"/>
                    </a:cubicBezTo>
                    <a:cubicBezTo>
                      <a:pt x="766753" y="801892"/>
                      <a:pt x="782748" y="788879"/>
                      <a:pt x="792153" y="771412"/>
                    </a:cubicBezTo>
                    <a:cubicBezTo>
                      <a:pt x="817489" y="724360"/>
                      <a:pt x="804977" y="693909"/>
                      <a:pt x="799773" y="641872"/>
                    </a:cubicBezTo>
                    <a:cubicBezTo>
                      <a:pt x="789613" y="646952"/>
                      <a:pt x="778536" y="650510"/>
                      <a:pt x="769293" y="657112"/>
                    </a:cubicBezTo>
                    <a:cubicBezTo>
                      <a:pt x="760524" y="663376"/>
                      <a:pt x="753529" y="671862"/>
                      <a:pt x="746433" y="679972"/>
                    </a:cubicBezTo>
                    <a:cubicBezTo>
                      <a:pt x="721092" y="708933"/>
                      <a:pt x="718859" y="713713"/>
                      <a:pt x="700713" y="740932"/>
                    </a:cubicBezTo>
                    <a:cubicBezTo>
                      <a:pt x="695633" y="730772"/>
                      <a:pt x="688462" y="721411"/>
                      <a:pt x="685473" y="710452"/>
                    </a:cubicBezTo>
                    <a:cubicBezTo>
                      <a:pt x="680747" y="693124"/>
                      <a:pt x="685885" y="673176"/>
                      <a:pt x="677853" y="657112"/>
                    </a:cubicBezTo>
                    <a:cubicBezTo>
                      <a:pt x="674261" y="649928"/>
                      <a:pt x="674218" y="672998"/>
                      <a:pt x="670233" y="679972"/>
                    </a:cubicBezTo>
                    <a:cubicBezTo>
                      <a:pt x="663932" y="690999"/>
                      <a:pt x="654155" y="699714"/>
                      <a:pt x="647373" y="710452"/>
                    </a:cubicBezTo>
                    <a:cubicBezTo>
                      <a:pt x="623647" y="748019"/>
                      <a:pt x="602342" y="787074"/>
                      <a:pt x="578793" y="824752"/>
                    </a:cubicBezTo>
                    <a:cubicBezTo>
                      <a:pt x="567940" y="842117"/>
                      <a:pt x="601206" y="790234"/>
                      <a:pt x="609273" y="771412"/>
                    </a:cubicBezTo>
                    <a:cubicBezTo>
                      <a:pt x="646174" y="685309"/>
                      <a:pt x="622106" y="750561"/>
                      <a:pt x="647373" y="649492"/>
                    </a:cubicBezTo>
                    <a:cubicBezTo>
                      <a:pt x="651858" y="631553"/>
                      <a:pt x="670883" y="612691"/>
                      <a:pt x="662613" y="596152"/>
                    </a:cubicBezTo>
                    <a:cubicBezTo>
                      <a:pt x="656933" y="584793"/>
                      <a:pt x="642293" y="611392"/>
                      <a:pt x="632133" y="619012"/>
                    </a:cubicBezTo>
                    <a:cubicBezTo>
                      <a:pt x="627053" y="631712"/>
                      <a:pt x="621445" y="644213"/>
                      <a:pt x="616893" y="657112"/>
                    </a:cubicBezTo>
                    <a:cubicBezTo>
                      <a:pt x="606200" y="687409"/>
                      <a:pt x="586413" y="748552"/>
                      <a:pt x="586413" y="748552"/>
                    </a:cubicBezTo>
                    <a:cubicBezTo>
                      <a:pt x="588953" y="756172"/>
                      <a:pt x="587607" y="776231"/>
                      <a:pt x="594033" y="771412"/>
                    </a:cubicBezTo>
                    <a:cubicBezTo>
                      <a:pt x="618041" y="753406"/>
                      <a:pt x="622863" y="685125"/>
                      <a:pt x="632133" y="664732"/>
                    </a:cubicBezTo>
                    <a:cubicBezTo>
                      <a:pt x="640466" y="646399"/>
                      <a:pt x="698592" y="615713"/>
                      <a:pt x="616893" y="664732"/>
                    </a:cubicBezTo>
                    <a:cubicBezTo>
                      <a:pt x="609273" y="682512"/>
                      <a:pt x="602314" y="700590"/>
                      <a:pt x="594033" y="718072"/>
                    </a:cubicBezTo>
                    <a:cubicBezTo>
                      <a:pt x="579445" y="748869"/>
                      <a:pt x="530780" y="838733"/>
                      <a:pt x="548313" y="809512"/>
                    </a:cubicBezTo>
                    <a:cubicBezTo>
                      <a:pt x="555933" y="796812"/>
                      <a:pt x="564243" y="784501"/>
                      <a:pt x="571173" y="771412"/>
                    </a:cubicBezTo>
                    <a:cubicBezTo>
                      <a:pt x="580100" y="754549"/>
                      <a:pt x="639753" y="644327"/>
                      <a:pt x="639753" y="611392"/>
                    </a:cubicBezTo>
                    <a:cubicBezTo>
                      <a:pt x="639753" y="598692"/>
                      <a:pt x="623427" y="630982"/>
                      <a:pt x="616893" y="641872"/>
                    </a:cubicBezTo>
                    <a:cubicBezTo>
                      <a:pt x="576593" y="709039"/>
                      <a:pt x="609451" y="664376"/>
                      <a:pt x="578793" y="725692"/>
                    </a:cubicBezTo>
                    <a:cubicBezTo>
                      <a:pt x="575201" y="732876"/>
                      <a:pt x="583151" y="710172"/>
                      <a:pt x="586413" y="702832"/>
                    </a:cubicBezTo>
                    <a:cubicBezTo>
                      <a:pt x="627550" y="610273"/>
                      <a:pt x="593731" y="706378"/>
                      <a:pt x="624513" y="603772"/>
                    </a:cubicBezTo>
                    <a:cubicBezTo>
                      <a:pt x="626821" y="596079"/>
                      <a:pt x="640165" y="580912"/>
                      <a:pt x="632133" y="580912"/>
                    </a:cubicBezTo>
                    <a:cubicBezTo>
                      <a:pt x="615094" y="580912"/>
                      <a:pt x="601653" y="596152"/>
                      <a:pt x="586413" y="603772"/>
                    </a:cubicBezTo>
                    <a:cubicBezTo>
                      <a:pt x="578793" y="624092"/>
                      <a:pt x="570416" y="644144"/>
                      <a:pt x="563553" y="664732"/>
                    </a:cubicBezTo>
                    <a:cubicBezTo>
                      <a:pt x="560241" y="674667"/>
                      <a:pt x="545998" y="691900"/>
                      <a:pt x="555933" y="695212"/>
                    </a:cubicBezTo>
                    <a:cubicBezTo>
                      <a:pt x="567981" y="699228"/>
                      <a:pt x="576253" y="679972"/>
                      <a:pt x="586413" y="672352"/>
                    </a:cubicBezTo>
                    <a:cubicBezTo>
                      <a:pt x="582786" y="655427"/>
                      <a:pt x="589330" y="550432"/>
                      <a:pt x="533073" y="550432"/>
                    </a:cubicBezTo>
                    <a:cubicBezTo>
                      <a:pt x="519395" y="550432"/>
                      <a:pt x="507673" y="560592"/>
                      <a:pt x="494973" y="565672"/>
                    </a:cubicBezTo>
                    <a:cubicBezTo>
                      <a:pt x="484424" y="597318"/>
                      <a:pt x="482268" y="591902"/>
                      <a:pt x="494973" y="634252"/>
                    </a:cubicBezTo>
                    <a:cubicBezTo>
                      <a:pt x="498237" y="645132"/>
                      <a:pt x="501588" y="657340"/>
                      <a:pt x="510213" y="664732"/>
                    </a:cubicBezTo>
                    <a:cubicBezTo>
                      <a:pt x="520598" y="673634"/>
                      <a:pt x="535613" y="674892"/>
                      <a:pt x="548313" y="679972"/>
                    </a:cubicBezTo>
                    <a:cubicBezTo>
                      <a:pt x="576253" y="677432"/>
                      <a:pt x="609149" y="688441"/>
                      <a:pt x="632133" y="672352"/>
                    </a:cubicBezTo>
                    <a:cubicBezTo>
                      <a:pt x="644790" y="663492"/>
                      <a:pt x="638578" y="633025"/>
                      <a:pt x="624513" y="626632"/>
                    </a:cubicBezTo>
                    <a:cubicBezTo>
                      <a:pt x="601274" y="616069"/>
                      <a:pt x="573713" y="631712"/>
                      <a:pt x="548313" y="634252"/>
                    </a:cubicBezTo>
                    <a:cubicBezTo>
                      <a:pt x="543233" y="641872"/>
                      <a:pt x="538936" y="650077"/>
                      <a:pt x="533073" y="657112"/>
                    </a:cubicBezTo>
                    <a:cubicBezTo>
                      <a:pt x="526174" y="665391"/>
                      <a:pt x="508876" y="669279"/>
                      <a:pt x="510213" y="679972"/>
                    </a:cubicBezTo>
                    <a:cubicBezTo>
                      <a:pt x="513971" y="710033"/>
                      <a:pt x="549766" y="722608"/>
                      <a:pt x="571173" y="733312"/>
                    </a:cubicBezTo>
                    <a:cubicBezTo>
                      <a:pt x="581333" y="730772"/>
                      <a:pt x="596969" y="735059"/>
                      <a:pt x="601653" y="725692"/>
                    </a:cubicBezTo>
                    <a:cubicBezTo>
                      <a:pt x="616954" y="695090"/>
                      <a:pt x="587332" y="683124"/>
                      <a:pt x="571173" y="672352"/>
                    </a:cubicBezTo>
                    <a:cubicBezTo>
                      <a:pt x="530533" y="677432"/>
                      <a:pt x="485391" y="668318"/>
                      <a:pt x="449253" y="687592"/>
                    </a:cubicBezTo>
                    <a:cubicBezTo>
                      <a:pt x="435620" y="694863"/>
                      <a:pt x="445948" y="722387"/>
                      <a:pt x="456873" y="733312"/>
                    </a:cubicBezTo>
                    <a:cubicBezTo>
                      <a:pt x="467798" y="744237"/>
                      <a:pt x="487353" y="738392"/>
                      <a:pt x="502593" y="740932"/>
                    </a:cubicBezTo>
                    <a:cubicBezTo>
                      <a:pt x="527993" y="738392"/>
                      <a:pt x="559582" y="750121"/>
                      <a:pt x="578793" y="733312"/>
                    </a:cubicBezTo>
                    <a:cubicBezTo>
                      <a:pt x="590883" y="722734"/>
                      <a:pt x="577176" y="696106"/>
                      <a:pt x="563553" y="687592"/>
                    </a:cubicBezTo>
                    <a:cubicBezTo>
                      <a:pt x="550451" y="679403"/>
                      <a:pt x="533073" y="692672"/>
                      <a:pt x="517833" y="695212"/>
                    </a:cubicBezTo>
                    <a:cubicBezTo>
                      <a:pt x="514268" y="697588"/>
                      <a:pt x="475084" y="716954"/>
                      <a:pt x="487353" y="733312"/>
                    </a:cubicBezTo>
                    <a:cubicBezTo>
                      <a:pt x="493637" y="741690"/>
                      <a:pt x="507673" y="738392"/>
                      <a:pt x="517833" y="740932"/>
                    </a:cubicBezTo>
                    <a:cubicBezTo>
                      <a:pt x="520373" y="730772"/>
                      <a:pt x="534820" y="715136"/>
                      <a:pt x="525453" y="710452"/>
                    </a:cubicBezTo>
                    <a:cubicBezTo>
                      <a:pt x="513096" y="704274"/>
                      <a:pt x="487874" y="762749"/>
                      <a:pt x="487353" y="763792"/>
                    </a:cubicBezTo>
                    <a:cubicBezTo>
                      <a:pt x="494973" y="773952"/>
                      <a:pt x="498540" y="789269"/>
                      <a:pt x="510213" y="794272"/>
                    </a:cubicBezTo>
                    <a:cubicBezTo>
                      <a:pt x="540911" y="807428"/>
                      <a:pt x="543191" y="779159"/>
                      <a:pt x="548313" y="763792"/>
                    </a:cubicBezTo>
                    <a:cubicBezTo>
                      <a:pt x="543233" y="735852"/>
                      <a:pt x="543995" y="706186"/>
                      <a:pt x="533073" y="679972"/>
                    </a:cubicBezTo>
                    <a:cubicBezTo>
                      <a:pt x="529984" y="672558"/>
                      <a:pt x="517397" y="675944"/>
                      <a:pt x="510213" y="672352"/>
                    </a:cubicBezTo>
                    <a:cubicBezTo>
                      <a:pt x="502022" y="668256"/>
                      <a:pt x="494973" y="662192"/>
                      <a:pt x="487353" y="657112"/>
                    </a:cubicBezTo>
                    <a:cubicBezTo>
                      <a:pt x="462490" y="660937"/>
                      <a:pt x="373898" y="654578"/>
                      <a:pt x="357813" y="702832"/>
                    </a:cubicBezTo>
                    <a:cubicBezTo>
                      <a:pt x="353717" y="715119"/>
                      <a:pt x="362893" y="728232"/>
                      <a:pt x="365433" y="740932"/>
                    </a:cubicBezTo>
                    <a:cubicBezTo>
                      <a:pt x="400993" y="735852"/>
                      <a:pt x="437264" y="734404"/>
                      <a:pt x="472113" y="725692"/>
                    </a:cubicBezTo>
                    <a:cubicBezTo>
                      <a:pt x="503434" y="717862"/>
                      <a:pt x="528765" y="696787"/>
                      <a:pt x="548313" y="672352"/>
                    </a:cubicBezTo>
                    <a:cubicBezTo>
                      <a:pt x="559755" y="658049"/>
                      <a:pt x="573001" y="644008"/>
                      <a:pt x="578793" y="626632"/>
                    </a:cubicBezTo>
                    <a:lnTo>
                      <a:pt x="586413" y="603772"/>
                    </a:lnTo>
                    <a:cubicBezTo>
                      <a:pt x="591493" y="624092"/>
                      <a:pt x="590877" y="646771"/>
                      <a:pt x="601653" y="664732"/>
                    </a:cubicBezTo>
                    <a:cubicBezTo>
                      <a:pt x="617762" y="691580"/>
                      <a:pt x="659271" y="675449"/>
                      <a:pt x="677853" y="672352"/>
                    </a:cubicBezTo>
                    <a:cubicBezTo>
                      <a:pt x="712788" y="619949"/>
                      <a:pt x="702541" y="644008"/>
                      <a:pt x="715953" y="603772"/>
                    </a:cubicBezTo>
                    <a:cubicBezTo>
                      <a:pt x="713413" y="583452"/>
                      <a:pt x="728200" y="547779"/>
                      <a:pt x="708333" y="542812"/>
                    </a:cubicBezTo>
                    <a:cubicBezTo>
                      <a:pt x="689567" y="538120"/>
                      <a:pt x="694124" y="578850"/>
                      <a:pt x="685473" y="596152"/>
                    </a:cubicBezTo>
                    <a:cubicBezTo>
                      <a:pt x="681377" y="604343"/>
                      <a:pt x="675313" y="611392"/>
                      <a:pt x="670233" y="619012"/>
                    </a:cubicBezTo>
                    <a:cubicBezTo>
                      <a:pt x="675313" y="652032"/>
                      <a:pt x="661850" y="694449"/>
                      <a:pt x="685473" y="718072"/>
                    </a:cubicBezTo>
                    <a:cubicBezTo>
                      <a:pt x="728548" y="761147"/>
                      <a:pt x="767280" y="683999"/>
                      <a:pt x="776913" y="664732"/>
                    </a:cubicBezTo>
                    <a:cubicBezTo>
                      <a:pt x="780505" y="657548"/>
                      <a:pt x="781993" y="649492"/>
                      <a:pt x="784533" y="641872"/>
                    </a:cubicBezTo>
                    <a:cubicBezTo>
                      <a:pt x="787073" y="619012"/>
                      <a:pt x="810554" y="587092"/>
                      <a:pt x="792153" y="573292"/>
                    </a:cubicBezTo>
                    <a:cubicBezTo>
                      <a:pt x="776283" y="561389"/>
                      <a:pt x="765429" y="602760"/>
                      <a:pt x="754053" y="619012"/>
                    </a:cubicBezTo>
                    <a:cubicBezTo>
                      <a:pt x="736371" y="644272"/>
                      <a:pt x="732447" y="673991"/>
                      <a:pt x="723573" y="702832"/>
                    </a:cubicBezTo>
                    <a:cubicBezTo>
                      <a:pt x="718849" y="718186"/>
                      <a:pt x="712229" y="732967"/>
                      <a:pt x="708333" y="748552"/>
                    </a:cubicBezTo>
                    <a:cubicBezTo>
                      <a:pt x="704586" y="763541"/>
                      <a:pt x="703477" y="779071"/>
                      <a:pt x="700713" y="794272"/>
                    </a:cubicBezTo>
                    <a:cubicBezTo>
                      <a:pt x="698396" y="807015"/>
                      <a:pt x="696234" y="819807"/>
                      <a:pt x="693093" y="832372"/>
                    </a:cubicBezTo>
                    <a:cubicBezTo>
                      <a:pt x="691145" y="840164"/>
                      <a:pt x="679793" y="860912"/>
                      <a:pt x="685473" y="855232"/>
                    </a:cubicBezTo>
                    <a:cubicBezTo>
                      <a:pt x="695946" y="844759"/>
                      <a:pt x="702204" y="830615"/>
                      <a:pt x="708333" y="817132"/>
                    </a:cubicBezTo>
                    <a:cubicBezTo>
                      <a:pt x="714980" y="802508"/>
                      <a:pt x="723573" y="771412"/>
                      <a:pt x="723573" y="771412"/>
                    </a:cubicBezTo>
                    <a:cubicBezTo>
                      <a:pt x="721033" y="753632"/>
                      <a:pt x="732017" y="726104"/>
                      <a:pt x="715953" y="718072"/>
                    </a:cubicBezTo>
                    <a:cubicBezTo>
                      <a:pt x="702706" y="711448"/>
                      <a:pt x="698154" y="742253"/>
                      <a:pt x="693093" y="756172"/>
                    </a:cubicBezTo>
                    <a:cubicBezTo>
                      <a:pt x="687813" y="770692"/>
                      <a:pt x="688013" y="786652"/>
                      <a:pt x="685473" y="801892"/>
                    </a:cubicBezTo>
                    <a:cubicBezTo>
                      <a:pt x="687776" y="815711"/>
                      <a:pt x="687112" y="866352"/>
                      <a:pt x="715953" y="870472"/>
                    </a:cubicBezTo>
                    <a:cubicBezTo>
                      <a:pt x="727198" y="872078"/>
                      <a:pt x="736273" y="860312"/>
                      <a:pt x="746433" y="855232"/>
                    </a:cubicBezTo>
                    <a:cubicBezTo>
                      <a:pt x="751513" y="845072"/>
                      <a:pt x="750653" y="827507"/>
                      <a:pt x="761673" y="824752"/>
                    </a:cubicBezTo>
                    <a:cubicBezTo>
                      <a:pt x="770558" y="822531"/>
                      <a:pt x="776913" y="856770"/>
                      <a:pt x="776913" y="847612"/>
                    </a:cubicBezTo>
                    <a:cubicBezTo>
                      <a:pt x="776913" y="824194"/>
                      <a:pt x="766753" y="801892"/>
                      <a:pt x="761673" y="779032"/>
                    </a:cubicBezTo>
                    <a:cubicBezTo>
                      <a:pt x="754053" y="781572"/>
                      <a:pt x="746433" y="789192"/>
                      <a:pt x="738813" y="786652"/>
                    </a:cubicBezTo>
                    <a:cubicBezTo>
                      <a:pt x="728590" y="783244"/>
                      <a:pt x="725091" y="769503"/>
                      <a:pt x="715953" y="763792"/>
                    </a:cubicBezTo>
                    <a:cubicBezTo>
                      <a:pt x="704354" y="756543"/>
                      <a:pt x="691123" y="751869"/>
                      <a:pt x="677853" y="748552"/>
                    </a:cubicBezTo>
                    <a:cubicBezTo>
                      <a:pt x="660429" y="744196"/>
                      <a:pt x="642378" y="742780"/>
                      <a:pt x="624513" y="740932"/>
                    </a:cubicBezTo>
                    <a:cubicBezTo>
                      <a:pt x="568700" y="735158"/>
                      <a:pt x="512753" y="730772"/>
                      <a:pt x="456873" y="725692"/>
                    </a:cubicBezTo>
                    <a:cubicBezTo>
                      <a:pt x="491808" y="673289"/>
                      <a:pt x="481561" y="697348"/>
                      <a:pt x="494973" y="657112"/>
                    </a:cubicBezTo>
                    <a:cubicBezTo>
                      <a:pt x="492433" y="644412"/>
                      <a:pt x="499996" y="621822"/>
                      <a:pt x="487353" y="619012"/>
                    </a:cubicBezTo>
                    <a:cubicBezTo>
                      <a:pt x="466168" y="614304"/>
                      <a:pt x="446788" y="634456"/>
                      <a:pt x="426393" y="641872"/>
                    </a:cubicBezTo>
                    <a:cubicBezTo>
                      <a:pt x="418844" y="644617"/>
                      <a:pt x="411153" y="646952"/>
                      <a:pt x="403533" y="649492"/>
                    </a:cubicBezTo>
                    <a:cubicBezTo>
                      <a:pt x="403533" y="649492"/>
                      <a:pt x="430857" y="625760"/>
                      <a:pt x="441633" y="611392"/>
                    </a:cubicBezTo>
                    <a:cubicBezTo>
                      <a:pt x="449253" y="601232"/>
                      <a:pt x="454737" y="589042"/>
                      <a:pt x="464493" y="580912"/>
                    </a:cubicBezTo>
                    <a:cubicBezTo>
                      <a:pt x="470663" y="575770"/>
                      <a:pt x="493033" y="567612"/>
                      <a:pt x="487353" y="573292"/>
                    </a:cubicBezTo>
                    <a:cubicBezTo>
                      <a:pt x="476880" y="583765"/>
                      <a:pt x="461953" y="588532"/>
                      <a:pt x="449253" y="596152"/>
                    </a:cubicBezTo>
                    <a:cubicBezTo>
                      <a:pt x="441633" y="593612"/>
                      <a:pt x="425257" y="596483"/>
                      <a:pt x="426393" y="588532"/>
                    </a:cubicBezTo>
                    <a:cubicBezTo>
                      <a:pt x="428983" y="570400"/>
                      <a:pt x="447039" y="558265"/>
                      <a:pt x="456873" y="542812"/>
                    </a:cubicBezTo>
                    <a:cubicBezTo>
                      <a:pt x="464824" y="530317"/>
                      <a:pt x="469825" y="515721"/>
                      <a:pt x="479733" y="504712"/>
                    </a:cubicBezTo>
                    <a:cubicBezTo>
                      <a:pt x="515778" y="464662"/>
                      <a:pt x="555933" y="428512"/>
                      <a:pt x="594033" y="390412"/>
                    </a:cubicBezTo>
                    <a:cubicBezTo>
                      <a:pt x="606733" y="377712"/>
                      <a:pt x="620913" y="366337"/>
                      <a:pt x="632133" y="352312"/>
                    </a:cubicBezTo>
                    <a:lnTo>
                      <a:pt x="662613" y="314212"/>
                    </a:lnTo>
                    <a:cubicBezTo>
                      <a:pt x="643972" y="407415"/>
                      <a:pt x="673138" y="318927"/>
                      <a:pt x="632133" y="359932"/>
                    </a:cubicBezTo>
                    <a:cubicBezTo>
                      <a:pt x="621660" y="370405"/>
                      <a:pt x="617123" y="385473"/>
                      <a:pt x="609273" y="398032"/>
                    </a:cubicBezTo>
                    <a:cubicBezTo>
                      <a:pt x="604419" y="405798"/>
                      <a:pt x="600509" y="414416"/>
                      <a:pt x="594033" y="420892"/>
                    </a:cubicBezTo>
                    <a:cubicBezTo>
                      <a:pt x="587557" y="427368"/>
                      <a:pt x="565678" y="443458"/>
                      <a:pt x="571173" y="436132"/>
                    </a:cubicBezTo>
                    <a:cubicBezTo>
                      <a:pt x="605023" y="390999"/>
                      <a:pt x="601078" y="395085"/>
                      <a:pt x="563553" y="451372"/>
                    </a:cubicBezTo>
                    <a:cubicBezTo>
                      <a:pt x="551672" y="492957"/>
                      <a:pt x="529849" y="545059"/>
                      <a:pt x="555933" y="588532"/>
                    </a:cubicBezTo>
                    <a:cubicBezTo>
                      <a:pt x="562596" y="599638"/>
                      <a:pt x="581333" y="583452"/>
                      <a:pt x="594033" y="580912"/>
                    </a:cubicBezTo>
                    <a:cubicBezTo>
                      <a:pt x="599113" y="570752"/>
                      <a:pt x="604798" y="560873"/>
                      <a:pt x="609273" y="550432"/>
                    </a:cubicBezTo>
                    <a:cubicBezTo>
                      <a:pt x="635956" y="488171"/>
                      <a:pt x="609349" y="436514"/>
                      <a:pt x="594033" y="359932"/>
                    </a:cubicBezTo>
                    <a:cubicBezTo>
                      <a:pt x="592237" y="350952"/>
                      <a:pt x="586744" y="341616"/>
                      <a:pt x="578793" y="337072"/>
                    </a:cubicBezTo>
                    <a:cubicBezTo>
                      <a:pt x="567548" y="330646"/>
                      <a:pt x="553393" y="331992"/>
                      <a:pt x="540693" y="329452"/>
                    </a:cubicBezTo>
                    <a:cubicBezTo>
                      <a:pt x="530533" y="337072"/>
                      <a:pt x="518010" y="342287"/>
                      <a:pt x="510213" y="352312"/>
                    </a:cubicBezTo>
                    <a:cubicBezTo>
                      <a:pt x="489918" y="378406"/>
                      <a:pt x="487030" y="399322"/>
                      <a:pt x="479733" y="428512"/>
                    </a:cubicBezTo>
                    <a:cubicBezTo>
                      <a:pt x="484813" y="441212"/>
                      <a:pt x="485301" y="456940"/>
                      <a:pt x="494973" y="466612"/>
                    </a:cubicBezTo>
                    <a:cubicBezTo>
                      <a:pt x="528913" y="500552"/>
                      <a:pt x="618044" y="469713"/>
                      <a:pt x="639753" y="466612"/>
                    </a:cubicBezTo>
                    <a:cubicBezTo>
                      <a:pt x="647373" y="461532"/>
                      <a:pt x="656137" y="457848"/>
                      <a:pt x="662613" y="451372"/>
                    </a:cubicBezTo>
                    <a:cubicBezTo>
                      <a:pt x="682397" y="431588"/>
                      <a:pt x="688641" y="414556"/>
                      <a:pt x="700713" y="390412"/>
                    </a:cubicBezTo>
                    <a:cubicBezTo>
                      <a:pt x="707044" y="352426"/>
                      <a:pt x="716420" y="322999"/>
                      <a:pt x="700713" y="283732"/>
                    </a:cubicBezTo>
                    <a:cubicBezTo>
                      <a:pt x="697312" y="275229"/>
                      <a:pt x="684888" y="274355"/>
                      <a:pt x="677853" y="268492"/>
                    </a:cubicBezTo>
                    <a:cubicBezTo>
                      <a:pt x="669574" y="261593"/>
                      <a:pt x="662613" y="253252"/>
                      <a:pt x="654993" y="245632"/>
                    </a:cubicBezTo>
                    <a:cubicBezTo>
                      <a:pt x="616893" y="253252"/>
                      <a:pt x="577554" y="256205"/>
                      <a:pt x="540693" y="268492"/>
                    </a:cubicBezTo>
                    <a:cubicBezTo>
                      <a:pt x="530470" y="271900"/>
                      <a:pt x="526112" y="284453"/>
                      <a:pt x="517833" y="291352"/>
                    </a:cubicBezTo>
                    <a:cubicBezTo>
                      <a:pt x="510798" y="297215"/>
                      <a:pt x="502593" y="301512"/>
                      <a:pt x="494973" y="306592"/>
                    </a:cubicBezTo>
                    <a:cubicBezTo>
                      <a:pt x="489893" y="316752"/>
                      <a:pt x="484208" y="326631"/>
                      <a:pt x="479733" y="337072"/>
                    </a:cubicBezTo>
                    <a:cubicBezTo>
                      <a:pt x="464764" y="371999"/>
                      <a:pt x="466065" y="402749"/>
                      <a:pt x="479733" y="443752"/>
                    </a:cubicBezTo>
                    <a:cubicBezTo>
                      <a:pt x="482273" y="451372"/>
                      <a:pt x="494752" y="449630"/>
                      <a:pt x="502593" y="451372"/>
                    </a:cubicBezTo>
                    <a:cubicBezTo>
                      <a:pt x="517675" y="454724"/>
                      <a:pt x="533073" y="456452"/>
                      <a:pt x="548313" y="458992"/>
                    </a:cubicBezTo>
                    <a:cubicBezTo>
                      <a:pt x="563553" y="451372"/>
                      <a:pt x="580253" y="446154"/>
                      <a:pt x="594033" y="436132"/>
                    </a:cubicBezTo>
                    <a:cubicBezTo>
                      <a:pt x="652173" y="393849"/>
                      <a:pt x="613536" y="409009"/>
                      <a:pt x="654993" y="367552"/>
                    </a:cubicBezTo>
                    <a:cubicBezTo>
                      <a:pt x="663973" y="358572"/>
                      <a:pt x="675313" y="352312"/>
                      <a:pt x="685473" y="344692"/>
                    </a:cubicBezTo>
                    <a:cubicBezTo>
                      <a:pt x="688013" y="334532"/>
                      <a:pt x="690216" y="324282"/>
                      <a:pt x="693093" y="314212"/>
                    </a:cubicBezTo>
                    <a:cubicBezTo>
                      <a:pt x="698440" y="295496"/>
                      <a:pt x="708066" y="287208"/>
                      <a:pt x="693093" y="268492"/>
                    </a:cubicBezTo>
                    <a:cubicBezTo>
                      <a:pt x="687372" y="261341"/>
                      <a:pt x="678424" y="257348"/>
                      <a:pt x="670233" y="253252"/>
                    </a:cubicBezTo>
                    <a:cubicBezTo>
                      <a:pt x="663049" y="249660"/>
                      <a:pt x="654993" y="248172"/>
                      <a:pt x="647373" y="245632"/>
                    </a:cubicBezTo>
                    <a:cubicBezTo>
                      <a:pt x="621973" y="253252"/>
                      <a:pt x="595924" y="258972"/>
                      <a:pt x="571173" y="268492"/>
                    </a:cubicBezTo>
                    <a:cubicBezTo>
                      <a:pt x="562625" y="271780"/>
                      <a:pt x="553167" y="275966"/>
                      <a:pt x="548313" y="283732"/>
                    </a:cubicBezTo>
                    <a:cubicBezTo>
                      <a:pt x="539799" y="297355"/>
                      <a:pt x="533073" y="329452"/>
                      <a:pt x="533073" y="329452"/>
                    </a:cubicBezTo>
                    <a:cubicBezTo>
                      <a:pt x="543233" y="337072"/>
                      <a:pt x="550916" y="351048"/>
                      <a:pt x="563553" y="352312"/>
                    </a:cubicBezTo>
                    <a:cubicBezTo>
                      <a:pt x="621782" y="358135"/>
                      <a:pt x="598184" y="336780"/>
                      <a:pt x="624513" y="314212"/>
                    </a:cubicBezTo>
                    <a:cubicBezTo>
                      <a:pt x="635758" y="304573"/>
                      <a:pt x="649913" y="298972"/>
                      <a:pt x="662613" y="291352"/>
                    </a:cubicBezTo>
                    <a:cubicBezTo>
                      <a:pt x="670233" y="281192"/>
                      <a:pt x="679172" y="271899"/>
                      <a:pt x="685473" y="260872"/>
                    </a:cubicBezTo>
                    <a:cubicBezTo>
                      <a:pt x="694233" y="245542"/>
                      <a:pt x="697873" y="223032"/>
                      <a:pt x="685473" y="207532"/>
                    </a:cubicBezTo>
                    <a:cubicBezTo>
                      <a:pt x="680455" y="201260"/>
                      <a:pt x="670233" y="202452"/>
                      <a:pt x="662613" y="199912"/>
                    </a:cubicBezTo>
                    <a:cubicBezTo>
                      <a:pt x="638195" y="216191"/>
                      <a:pt x="620371" y="222612"/>
                      <a:pt x="616893" y="260872"/>
                    </a:cubicBezTo>
                    <a:cubicBezTo>
                      <a:pt x="615655" y="274494"/>
                      <a:pt x="627053" y="286272"/>
                      <a:pt x="632133" y="298972"/>
                    </a:cubicBezTo>
                    <a:cubicBezTo>
                      <a:pt x="658742" y="219146"/>
                      <a:pt x="633632" y="281109"/>
                      <a:pt x="662613" y="230392"/>
                    </a:cubicBezTo>
                    <a:cubicBezTo>
                      <a:pt x="668249" y="220529"/>
                      <a:pt x="672217" y="209775"/>
                      <a:pt x="677853" y="199912"/>
                    </a:cubicBezTo>
                    <a:cubicBezTo>
                      <a:pt x="682397" y="191961"/>
                      <a:pt x="699569" y="183528"/>
                      <a:pt x="693093" y="177052"/>
                    </a:cubicBezTo>
                    <a:cubicBezTo>
                      <a:pt x="686617" y="170576"/>
                      <a:pt x="677268" y="186429"/>
                      <a:pt x="670233" y="192292"/>
                    </a:cubicBezTo>
                    <a:cubicBezTo>
                      <a:pt x="643567" y="214514"/>
                      <a:pt x="643755" y="221182"/>
                      <a:pt x="624513" y="253252"/>
                    </a:cubicBezTo>
                    <a:cubicBezTo>
                      <a:pt x="619433" y="271032"/>
                      <a:pt x="618253" y="290428"/>
                      <a:pt x="609273" y="306592"/>
                    </a:cubicBezTo>
                    <a:cubicBezTo>
                      <a:pt x="600785" y="321870"/>
                      <a:pt x="568898" y="326211"/>
                      <a:pt x="555933" y="329452"/>
                    </a:cubicBezTo>
                    <a:cubicBezTo>
                      <a:pt x="545773" y="337072"/>
                      <a:pt x="531133" y="340953"/>
                      <a:pt x="525453" y="352312"/>
                    </a:cubicBezTo>
                    <a:cubicBezTo>
                      <a:pt x="521861" y="359496"/>
                      <a:pt x="544721" y="337508"/>
                      <a:pt x="548313" y="344692"/>
                    </a:cubicBezTo>
                    <a:cubicBezTo>
                      <a:pt x="552409" y="352883"/>
                      <a:pt x="539549" y="361076"/>
                      <a:pt x="533073" y="367552"/>
                    </a:cubicBezTo>
                    <a:cubicBezTo>
                      <a:pt x="526597" y="374028"/>
                      <a:pt x="517248" y="376929"/>
                      <a:pt x="510213" y="382792"/>
                    </a:cubicBezTo>
                    <a:cubicBezTo>
                      <a:pt x="501934" y="389691"/>
                      <a:pt x="494973" y="398032"/>
                      <a:pt x="487353" y="405652"/>
                    </a:cubicBezTo>
                    <a:cubicBezTo>
                      <a:pt x="482273" y="398032"/>
                      <a:pt x="475329" y="391367"/>
                      <a:pt x="472113" y="382792"/>
                    </a:cubicBezTo>
                    <a:cubicBezTo>
                      <a:pt x="467565" y="370665"/>
                      <a:pt x="474854" y="352463"/>
                      <a:pt x="464493" y="344692"/>
                    </a:cubicBezTo>
                    <a:cubicBezTo>
                      <a:pt x="457597" y="339520"/>
                      <a:pt x="418773" y="384509"/>
                      <a:pt x="418773" y="382792"/>
                    </a:cubicBezTo>
                    <a:cubicBezTo>
                      <a:pt x="418773" y="370092"/>
                      <a:pt x="433368" y="361955"/>
                      <a:pt x="441633" y="352312"/>
                    </a:cubicBezTo>
                    <a:cubicBezTo>
                      <a:pt x="448646" y="344130"/>
                      <a:pt x="475269" y="329452"/>
                      <a:pt x="464493" y="329452"/>
                    </a:cubicBezTo>
                    <a:cubicBezTo>
                      <a:pt x="435207" y="329452"/>
                      <a:pt x="406125" y="364960"/>
                      <a:pt x="388293" y="382792"/>
                    </a:cubicBezTo>
                    <a:cubicBezTo>
                      <a:pt x="370423" y="436403"/>
                      <a:pt x="386497" y="384588"/>
                      <a:pt x="395913" y="375172"/>
                    </a:cubicBezTo>
                    <a:cubicBezTo>
                      <a:pt x="406386" y="364699"/>
                      <a:pt x="421313" y="359932"/>
                      <a:pt x="434013" y="352312"/>
                    </a:cubicBezTo>
                    <a:cubicBezTo>
                      <a:pt x="441633" y="342152"/>
                      <a:pt x="448608" y="331475"/>
                      <a:pt x="456873" y="321832"/>
                    </a:cubicBezTo>
                    <a:cubicBezTo>
                      <a:pt x="463886" y="313650"/>
                      <a:pt x="479733" y="309748"/>
                      <a:pt x="479733" y="298972"/>
                    </a:cubicBezTo>
                    <a:cubicBezTo>
                      <a:pt x="479733" y="290940"/>
                      <a:pt x="462553" y="312272"/>
                      <a:pt x="456873" y="306592"/>
                    </a:cubicBezTo>
                    <a:lnTo>
                      <a:pt x="456873" y="276112"/>
                    </a:lnTo>
                  </a:path>
                </a:pathLst>
              </a:custGeom>
              <a:noFill/>
              <a:ln w="15875" cap="flat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  <p:sp>
            <p:nvSpPr>
              <p:cNvPr id="240" name="Shape 240"/>
              <p:cNvSpPr/>
              <p:nvPr/>
            </p:nvSpPr>
            <p:spPr>
              <a:xfrm>
                <a:off x="3475589" y="3566160"/>
                <a:ext cx="915532" cy="556259"/>
              </a:xfrm>
              <a:custGeom>
                <a:avLst/>
                <a:gdLst/>
                <a:ahLst/>
                <a:cxnLst/>
                <a:rect l="0" t="0" r="0" b="0"/>
                <a:pathLst>
                  <a:path w="915533" h="556260" extrusionOk="0">
                    <a:moveTo>
                      <a:pt x="281070" y="53340"/>
                    </a:moveTo>
                    <a:cubicBezTo>
                      <a:pt x="288134" y="229938"/>
                      <a:pt x="281250" y="191853"/>
                      <a:pt x="296310" y="304800"/>
                    </a:cubicBezTo>
                    <a:cubicBezTo>
                      <a:pt x="298684" y="322603"/>
                      <a:pt x="297792" y="341261"/>
                      <a:pt x="303930" y="358140"/>
                    </a:cubicBezTo>
                    <a:cubicBezTo>
                      <a:pt x="313004" y="383092"/>
                      <a:pt x="330127" y="390845"/>
                      <a:pt x="349650" y="403860"/>
                    </a:cubicBezTo>
                    <a:cubicBezTo>
                      <a:pt x="355690" y="400840"/>
                      <a:pt x="445779" y="367844"/>
                      <a:pt x="372510" y="335280"/>
                    </a:cubicBezTo>
                    <a:cubicBezTo>
                      <a:pt x="352679" y="326466"/>
                      <a:pt x="330961" y="348435"/>
                      <a:pt x="311550" y="358140"/>
                    </a:cubicBezTo>
                    <a:cubicBezTo>
                      <a:pt x="291999" y="367915"/>
                      <a:pt x="273461" y="388609"/>
                      <a:pt x="258210" y="403860"/>
                    </a:cubicBezTo>
                    <a:cubicBezTo>
                      <a:pt x="273450" y="406400"/>
                      <a:pt x="289273" y="416366"/>
                      <a:pt x="303930" y="411480"/>
                    </a:cubicBezTo>
                    <a:cubicBezTo>
                      <a:pt x="352966" y="395135"/>
                      <a:pt x="362047" y="346653"/>
                      <a:pt x="372510" y="304800"/>
                    </a:cubicBezTo>
                    <a:cubicBezTo>
                      <a:pt x="367430" y="297180"/>
                      <a:pt x="366250" y="283736"/>
                      <a:pt x="357270" y="281940"/>
                    </a:cubicBezTo>
                    <a:cubicBezTo>
                      <a:pt x="348290" y="280144"/>
                      <a:pt x="340886" y="290704"/>
                      <a:pt x="334410" y="297180"/>
                    </a:cubicBezTo>
                    <a:cubicBezTo>
                      <a:pt x="291001" y="340589"/>
                      <a:pt x="315277" y="323220"/>
                      <a:pt x="288690" y="365760"/>
                    </a:cubicBezTo>
                    <a:cubicBezTo>
                      <a:pt x="281959" y="376530"/>
                      <a:pt x="260150" y="384881"/>
                      <a:pt x="265830" y="396240"/>
                    </a:cubicBezTo>
                    <a:cubicBezTo>
                      <a:pt x="270910" y="406400"/>
                      <a:pt x="286150" y="386080"/>
                      <a:pt x="296310" y="381000"/>
                    </a:cubicBezTo>
                    <a:cubicBezTo>
                      <a:pt x="308702" y="360347"/>
                      <a:pt x="326790" y="338582"/>
                      <a:pt x="326790" y="312420"/>
                    </a:cubicBezTo>
                    <a:cubicBezTo>
                      <a:pt x="326790" y="304388"/>
                      <a:pt x="321377" y="327557"/>
                      <a:pt x="319170" y="335280"/>
                    </a:cubicBezTo>
                    <a:cubicBezTo>
                      <a:pt x="316293" y="345350"/>
                      <a:pt x="314090" y="355600"/>
                      <a:pt x="311550" y="365760"/>
                    </a:cubicBezTo>
                    <a:cubicBezTo>
                      <a:pt x="322460" y="373943"/>
                      <a:pt x="352756" y="402825"/>
                      <a:pt x="372510" y="396240"/>
                    </a:cubicBezTo>
                    <a:cubicBezTo>
                      <a:pt x="387939" y="391097"/>
                      <a:pt x="399543" y="377678"/>
                      <a:pt x="410610" y="365760"/>
                    </a:cubicBezTo>
                    <a:cubicBezTo>
                      <a:pt x="432744" y="341924"/>
                      <a:pt x="471570" y="289560"/>
                      <a:pt x="471570" y="289560"/>
                    </a:cubicBezTo>
                    <a:cubicBezTo>
                      <a:pt x="474110" y="279400"/>
                      <a:pt x="479936" y="269526"/>
                      <a:pt x="479190" y="259080"/>
                    </a:cubicBezTo>
                    <a:cubicBezTo>
                      <a:pt x="477344" y="233243"/>
                      <a:pt x="486690" y="195284"/>
                      <a:pt x="463950" y="182880"/>
                    </a:cubicBezTo>
                    <a:cubicBezTo>
                      <a:pt x="441988" y="170901"/>
                      <a:pt x="416821" y="200489"/>
                      <a:pt x="395370" y="213360"/>
                    </a:cubicBezTo>
                    <a:cubicBezTo>
                      <a:pt x="370571" y="228239"/>
                      <a:pt x="332245" y="268865"/>
                      <a:pt x="311550" y="289560"/>
                    </a:cubicBezTo>
                    <a:cubicBezTo>
                      <a:pt x="306470" y="302260"/>
                      <a:pt x="297821" y="314065"/>
                      <a:pt x="296310" y="327660"/>
                    </a:cubicBezTo>
                    <a:cubicBezTo>
                      <a:pt x="295153" y="338069"/>
                      <a:pt x="293661" y="356086"/>
                      <a:pt x="303930" y="358140"/>
                    </a:cubicBezTo>
                    <a:cubicBezTo>
                      <a:pt x="326893" y="362733"/>
                      <a:pt x="349650" y="347980"/>
                      <a:pt x="372510" y="342900"/>
                    </a:cubicBezTo>
                    <a:cubicBezTo>
                      <a:pt x="390290" y="325120"/>
                      <a:pt x="416511" y="312906"/>
                      <a:pt x="425850" y="289560"/>
                    </a:cubicBezTo>
                    <a:cubicBezTo>
                      <a:pt x="430930" y="276860"/>
                      <a:pt x="436287" y="264267"/>
                      <a:pt x="441090" y="251460"/>
                    </a:cubicBezTo>
                    <a:cubicBezTo>
                      <a:pt x="443910" y="243939"/>
                      <a:pt x="456330" y="231140"/>
                      <a:pt x="448710" y="228600"/>
                    </a:cubicBezTo>
                    <a:cubicBezTo>
                      <a:pt x="437934" y="225008"/>
                      <a:pt x="428390" y="238760"/>
                      <a:pt x="418230" y="243840"/>
                    </a:cubicBezTo>
                    <a:cubicBezTo>
                      <a:pt x="416712" y="246117"/>
                      <a:pt x="374072" y="305981"/>
                      <a:pt x="372510" y="320040"/>
                    </a:cubicBezTo>
                    <a:cubicBezTo>
                      <a:pt x="371080" y="332912"/>
                      <a:pt x="377590" y="345440"/>
                      <a:pt x="380130" y="358140"/>
                    </a:cubicBezTo>
                    <a:cubicBezTo>
                      <a:pt x="395370" y="355600"/>
                      <a:pt x="411505" y="356258"/>
                      <a:pt x="425850" y="350520"/>
                    </a:cubicBezTo>
                    <a:cubicBezTo>
                      <a:pt x="437642" y="345803"/>
                      <a:pt x="447893" y="337152"/>
                      <a:pt x="456330" y="327660"/>
                    </a:cubicBezTo>
                    <a:cubicBezTo>
                      <a:pt x="477348" y="304015"/>
                      <a:pt x="488395" y="278771"/>
                      <a:pt x="502050" y="251460"/>
                    </a:cubicBezTo>
                    <a:cubicBezTo>
                      <a:pt x="499510" y="231140"/>
                      <a:pt x="514044" y="196384"/>
                      <a:pt x="494430" y="190500"/>
                    </a:cubicBezTo>
                    <a:cubicBezTo>
                      <a:pt x="442006" y="174773"/>
                      <a:pt x="417314" y="245673"/>
                      <a:pt x="402990" y="274320"/>
                    </a:cubicBezTo>
                    <a:cubicBezTo>
                      <a:pt x="408070" y="289560"/>
                      <a:pt x="406871" y="308681"/>
                      <a:pt x="418230" y="320040"/>
                    </a:cubicBezTo>
                    <a:cubicBezTo>
                      <a:pt x="429589" y="331399"/>
                      <a:pt x="447896" y="335853"/>
                      <a:pt x="463950" y="335280"/>
                    </a:cubicBezTo>
                    <a:cubicBezTo>
                      <a:pt x="520311" y="333267"/>
                      <a:pt x="575710" y="320040"/>
                      <a:pt x="631590" y="312420"/>
                    </a:cubicBezTo>
                    <a:cubicBezTo>
                      <a:pt x="641635" y="302375"/>
                      <a:pt x="664827" y="285999"/>
                      <a:pt x="662070" y="266700"/>
                    </a:cubicBezTo>
                    <a:cubicBezTo>
                      <a:pt x="660464" y="255455"/>
                      <a:pt x="651910" y="246380"/>
                      <a:pt x="646830" y="236220"/>
                    </a:cubicBezTo>
                    <a:cubicBezTo>
                      <a:pt x="623879" y="240810"/>
                      <a:pt x="565562" y="245523"/>
                      <a:pt x="540150" y="266700"/>
                    </a:cubicBezTo>
                    <a:cubicBezTo>
                      <a:pt x="518074" y="285097"/>
                      <a:pt x="479190" y="327660"/>
                      <a:pt x="479190" y="327660"/>
                    </a:cubicBezTo>
                    <a:cubicBezTo>
                      <a:pt x="476650" y="335280"/>
                      <a:pt x="463778" y="352468"/>
                      <a:pt x="471570" y="350520"/>
                    </a:cubicBezTo>
                    <a:cubicBezTo>
                      <a:pt x="487348" y="346575"/>
                      <a:pt x="497581" y="330920"/>
                      <a:pt x="509670" y="320040"/>
                    </a:cubicBezTo>
                    <a:cubicBezTo>
                      <a:pt x="523020" y="308025"/>
                      <a:pt x="534480" y="294022"/>
                      <a:pt x="547770" y="281940"/>
                    </a:cubicBezTo>
                    <a:cubicBezTo>
                      <a:pt x="562449" y="268595"/>
                      <a:pt x="578663" y="257020"/>
                      <a:pt x="593490" y="243840"/>
                    </a:cubicBezTo>
                    <a:cubicBezTo>
                      <a:pt x="601544" y="236681"/>
                      <a:pt x="616350" y="231756"/>
                      <a:pt x="616350" y="220980"/>
                    </a:cubicBezTo>
                    <a:cubicBezTo>
                      <a:pt x="616350" y="211822"/>
                      <a:pt x="599966" y="229744"/>
                      <a:pt x="593490" y="236220"/>
                    </a:cubicBezTo>
                    <a:cubicBezTo>
                      <a:pt x="585870" y="243840"/>
                      <a:pt x="578909" y="252181"/>
                      <a:pt x="570630" y="259080"/>
                    </a:cubicBezTo>
                    <a:cubicBezTo>
                      <a:pt x="563595" y="264943"/>
                      <a:pt x="541810" y="281273"/>
                      <a:pt x="547770" y="274320"/>
                    </a:cubicBezTo>
                    <a:lnTo>
                      <a:pt x="654450" y="167640"/>
                    </a:lnTo>
                    <a:cubicBezTo>
                      <a:pt x="664610" y="157480"/>
                      <a:pt x="672975" y="145130"/>
                      <a:pt x="684930" y="137160"/>
                    </a:cubicBezTo>
                    <a:cubicBezTo>
                      <a:pt x="692550" y="132080"/>
                      <a:pt x="712644" y="114154"/>
                      <a:pt x="707790" y="121920"/>
                    </a:cubicBezTo>
                    <a:cubicBezTo>
                      <a:pt x="690550" y="149504"/>
                      <a:pt x="615971" y="208406"/>
                      <a:pt x="646830" y="198120"/>
                    </a:cubicBezTo>
                    <a:cubicBezTo>
                      <a:pt x="675889" y="188434"/>
                      <a:pt x="719945" y="175155"/>
                      <a:pt x="745890" y="160020"/>
                    </a:cubicBezTo>
                    <a:cubicBezTo>
                      <a:pt x="759938" y="151825"/>
                      <a:pt x="783990" y="145804"/>
                      <a:pt x="783990" y="129540"/>
                    </a:cubicBezTo>
                    <a:cubicBezTo>
                      <a:pt x="783990" y="114729"/>
                      <a:pt x="758067" y="143970"/>
                      <a:pt x="745890" y="152400"/>
                    </a:cubicBezTo>
                    <a:cubicBezTo>
                      <a:pt x="654828" y="215443"/>
                      <a:pt x="717046" y="182062"/>
                      <a:pt x="654450" y="213360"/>
                    </a:cubicBezTo>
                    <a:cubicBezTo>
                      <a:pt x="664610" y="200660"/>
                      <a:pt x="673430" y="186760"/>
                      <a:pt x="684930" y="175260"/>
                    </a:cubicBezTo>
                    <a:cubicBezTo>
                      <a:pt x="691406" y="168784"/>
                      <a:pt x="701314" y="153544"/>
                      <a:pt x="707790" y="160020"/>
                    </a:cubicBezTo>
                    <a:cubicBezTo>
                      <a:pt x="714266" y="166496"/>
                      <a:pt x="699026" y="176404"/>
                      <a:pt x="692550" y="182880"/>
                    </a:cubicBezTo>
                    <a:cubicBezTo>
                      <a:pt x="686074" y="189356"/>
                      <a:pt x="676841" y="192399"/>
                      <a:pt x="669690" y="198120"/>
                    </a:cubicBezTo>
                    <a:cubicBezTo>
                      <a:pt x="651404" y="212749"/>
                      <a:pt x="633375" y="227761"/>
                      <a:pt x="616350" y="243840"/>
                    </a:cubicBezTo>
                    <a:cubicBezTo>
                      <a:pt x="587623" y="270971"/>
                      <a:pt x="498223" y="347264"/>
                      <a:pt x="532530" y="327660"/>
                    </a:cubicBezTo>
                    <a:cubicBezTo>
                      <a:pt x="550310" y="317500"/>
                      <a:pt x="569639" y="309666"/>
                      <a:pt x="585870" y="297180"/>
                    </a:cubicBezTo>
                    <a:cubicBezTo>
                      <a:pt x="602953" y="284039"/>
                      <a:pt x="615834" y="266166"/>
                      <a:pt x="631590" y="251460"/>
                    </a:cubicBezTo>
                    <a:cubicBezTo>
                      <a:pt x="653950" y="230591"/>
                      <a:pt x="675701" y="208851"/>
                      <a:pt x="700170" y="190500"/>
                    </a:cubicBezTo>
                    <a:cubicBezTo>
                      <a:pt x="716553" y="178213"/>
                      <a:pt x="735730" y="170180"/>
                      <a:pt x="753510" y="160020"/>
                    </a:cubicBezTo>
                    <a:cubicBezTo>
                      <a:pt x="788951" y="106859"/>
                      <a:pt x="772482" y="142888"/>
                      <a:pt x="669690" y="160020"/>
                    </a:cubicBezTo>
                    <a:cubicBezTo>
                      <a:pt x="642017" y="164632"/>
                      <a:pt x="613810" y="165100"/>
                      <a:pt x="585870" y="167640"/>
                    </a:cubicBezTo>
                    <a:cubicBezTo>
                      <a:pt x="484426" y="187929"/>
                      <a:pt x="494223" y="192504"/>
                      <a:pt x="364890" y="175260"/>
                    </a:cubicBezTo>
                    <a:cubicBezTo>
                      <a:pt x="354509" y="173876"/>
                      <a:pt x="384906" y="168067"/>
                      <a:pt x="395370" y="167640"/>
                    </a:cubicBezTo>
                    <a:cubicBezTo>
                      <a:pt x="509603" y="162977"/>
                      <a:pt x="623970" y="162560"/>
                      <a:pt x="738270" y="160020"/>
                    </a:cubicBezTo>
                    <a:cubicBezTo>
                      <a:pt x="610335" y="96053"/>
                      <a:pt x="757672" y="164601"/>
                      <a:pt x="395370" y="129540"/>
                    </a:cubicBezTo>
                    <a:cubicBezTo>
                      <a:pt x="369962" y="127081"/>
                      <a:pt x="446085" y="123376"/>
                      <a:pt x="471570" y="121920"/>
                    </a:cubicBezTo>
                    <a:cubicBezTo>
                      <a:pt x="535017" y="118294"/>
                      <a:pt x="725621" y="114300"/>
                      <a:pt x="662070" y="114300"/>
                    </a:cubicBezTo>
                    <a:cubicBezTo>
                      <a:pt x="565517" y="114300"/>
                      <a:pt x="469030" y="119380"/>
                      <a:pt x="372510" y="121920"/>
                    </a:cubicBezTo>
                    <a:cubicBezTo>
                      <a:pt x="248726" y="137393"/>
                      <a:pt x="325952" y="127338"/>
                      <a:pt x="456330" y="114300"/>
                    </a:cubicBezTo>
                    <a:cubicBezTo>
                      <a:pt x="544947" y="105438"/>
                      <a:pt x="557386" y="105531"/>
                      <a:pt x="654450" y="99060"/>
                    </a:cubicBezTo>
                    <a:cubicBezTo>
                      <a:pt x="662070" y="96520"/>
                      <a:pt x="670126" y="95032"/>
                      <a:pt x="677310" y="91440"/>
                    </a:cubicBezTo>
                    <a:cubicBezTo>
                      <a:pt x="679582" y="90304"/>
                      <a:pt x="669690" y="91440"/>
                      <a:pt x="669690" y="91440"/>
                    </a:cubicBezTo>
                    <a:cubicBezTo>
                      <a:pt x="601577" y="114144"/>
                      <a:pt x="619810" y="105794"/>
                      <a:pt x="799230" y="91440"/>
                    </a:cubicBezTo>
                    <a:cubicBezTo>
                      <a:pt x="812140" y="90407"/>
                      <a:pt x="850282" y="83820"/>
                      <a:pt x="837330" y="83820"/>
                    </a:cubicBezTo>
                    <a:cubicBezTo>
                      <a:pt x="811803" y="83820"/>
                      <a:pt x="786530" y="88900"/>
                      <a:pt x="761130" y="91440"/>
                    </a:cubicBezTo>
                    <a:cubicBezTo>
                      <a:pt x="750970" y="93980"/>
                      <a:pt x="720229" y="100102"/>
                      <a:pt x="730650" y="99060"/>
                    </a:cubicBezTo>
                    <a:cubicBezTo>
                      <a:pt x="766393" y="95486"/>
                      <a:pt x="872553" y="76775"/>
                      <a:pt x="837330" y="83820"/>
                    </a:cubicBezTo>
                    <a:cubicBezTo>
                      <a:pt x="778030" y="95680"/>
                      <a:pt x="790294" y="93653"/>
                      <a:pt x="707790" y="106680"/>
                    </a:cubicBezTo>
                    <a:cubicBezTo>
                      <a:pt x="690049" y="109481"/>
                      <a:pt x="672202" y="111569"/>
                      <a:pt x="654450" y="114300"/>
                    </a:cubicBezTo>
                    <a:cubicBezTo>
                      <a:pt x="639179" y="116649"/>
                      <a:pt x="623931" y="119156"/>
                      <a:pt x="608730" y="121920"/>
                    </a:cubicBezTo>
                    <a:cubicBezTo>
                      <a:pt x="595987" y="124237"/>
                      <a:pt x="583451" y="127708"/>
                      <a:pt x="570630" y="129540"/>
                    </a:cubicBezTo>
                    <a:cubicBezTo>
                      <a:pt x="547860" y="132793"/>
                      <a:pt x="524910" y="134620"/>
                      <a:pt x="502050" y="137160"/>
                    </a:cubicBezTo>
                    <a:cubicBezTo>
                      <a:pt x="571969" y="160466"/>
                      <a:pt x="524451" y="147702"/>
                      <a:pt x="677310" y="137160"/>
                    </a:cubicBezTo>
                    <a:cubicBezTo>
                      <a:pt x="700256" y="135578"/>
                      <a:pt x="723083" y="132515"/>
                      <a:pt x="745890" y="129540"/>
                    </a:cubicBezTo>
                    <a:cubicBezTo>
                      <a:pt x="781509" y="124894"/>
                      <a:pt x="888214" y="109845"/>
                      <a:pt x="852570" y="114300"/>
                    </a:cubicBezTo>
                    <a:lnTo>
                      <a:pt x="791610" y="121920"/>
                    </a:lnTo>
                    <a:cubicBezTo>
                      <a:pt x="734764" y="140869"/>
                      <a:pt x="787348" y="125394"/>
                      <a:pt x="669690" y="137160"/>
                    </a:cubicBezTo>
                    <a:cubicBezTo>
                      <a:pt x="639715" y="140157"/>
                      <a:pt x="541239" y="157299"/>
                      <a:pt x="524910" y="160020"/>
                    </a:cubicBezTo>
                    <a:cubicBezTo>
                      <a:pt x="559544" y="142703"/>
                      <a:pt x="554573" y="144134"/>
                      <a:pt x="593490" y="129540"/>
                    </a:cubicBezTo>
                    <a:cubicBezTo>
                      <a:pt x="601011" y="126720"/>
                      <a:pt x="609166" y="125512"/>
                      <a:pt x="616350" y="121920"/>
                    </a:cubicBezTo>
                    <a:cubicBezTo>
                      <a:pt x="716008" y="72091"/>
                      <a:pt x="594679" y="122968"/>
                      <a:pt x="692550" y="83820"/>
                    </a:cubicBezTo>
                    <a:cubicBezTo>
                      <a:pt x="700170" y="76200"/>
                      <a:pt x="707131" y="67859"/>
                      <a:pt x="715410" y="60960"/>
                    </a:cubicBezTo>
                    <a:cubicBezTo>
                      <a:pt x="722445" y="55097"/>
                      <a:pt x="731794" y="52196"/>
                      <a:pt x="738270" y="45720"/>
                    </a:cubicBezTo>
                    <a:cubicBezTo>
                      <a:pt x="744746" y="39244"/>
                      <a:pt x="748430" y="30480"/>
                      <a:pt x="753510" y="22860"/>
                    </a:cubicBezTo>
                    <a:cubicBezTo>
                      <a:pt x="745890" y="20320"/>
                      <a:pt x="738677" y="15527"/>
                      <a:pt x="730650" y="15240"/>
                    </a:cubicBezTo>
                    <a:cubicBezTo>
                      <a:pt x="346246" y="1511"/>
                      <a:pt x="189973" y="30423"/>
                      <a:pt x="372510" y="0"/>
                    </a:cubicBezTo>
                    <a:cubicBezTo>
                      <a:pt x="443630" y="2540"/>
                      <a:pt x="515025" y="873"/>
                      <a:pt x="585870" y="7620"/>
                    </a:cubicBezTo>
                    <a:cubicBezTo>
                      <a:pt x="603750" y="9323"/>
                      <a:pt x="550445" y="13960"/>
                      <a:pt x="532530" y="15240"/>
                    </a:cubicBezTo>
                    <a:cubicBezTo>
                      <a:pt x="479265" y="19045"/>
                      <a:pt x="319110" y="22860"/>
                      <a:pt x="372510" y="22860"/>
                    </a:cubicBezTo>
                    <a:cubicBezTo>
                      <a:pt x="540169" y="22860"/>
                      <a:pt x="707790" y="17780"/>
                      <a:pt x="875430" y="15240"/>
                    </a:cubicBezTo>
                    <a:lnTo>
                      <a:pt x="646830" y="22860"/>
                    </a:lnTo>
                    <a:cubicBezTo>
                      <a:pt x="445502" y="30181"/>
                      <a:pt x="517230" y="21780"/>
                      <a:pt x="402990" y="38100"/>
                    </a:cubicBezTo>
                    <a:cubicBezTo>
                      <a:pt x="395370" y="40640"/>
                      <a:pt x="380130" y="37688"/>
                      <a:pt x="380130" y="45720"/>
                    </a:cubicBezTo>
                    <a:cubicBezTo>
                      <a:pt x="380130" y="54878"/>
                      <a:pt x="393836" y="60674"/>
                      <a:pt x="402990" y="60960"/>
                    </a:cubicBezTo>
                    <a:lnTo>
                      <a:pt x="623970" y="53340"/>
                    </a:lnTo>
                    <a:cubicBezTo>
                      <a:pt x="644290" y="48260"/>
                      <a:pt x="664391" y="42208"/>
                      <a:pt x="684930" y="38100"/>
                    </a:cubicBezTo>
                    <a:cubicBezTo>
                      <a:pt x="718620" y="31362"/>
                      <a:pt x="819985" y="22309"/>
                      <a:pt x="662070" y="38100"/>
                    </a:cubicBezTo>
                    <a:cubicBezTo>
                      <a:pt x="639210" y="43180"/>
                      <a:pt x="616655" y="49908"/>
                      <a:pt x="593490" y="53340"/>
                    </a:cubicBezTo>
                    <a:cubicBezTo>
                      <a:pt x="442526" y="75705"/>
                      <a:pt x="493556" y="61959"/>
                      <a:pt x="372510" y="76200"/>
                    </a:cubicBezTo>
                    <a:cubicBezTo>
                      <a:pt x="357166" y="78005"/>
                      <a:pt x="342030" y="81280"/>
                      <a:pt x="326790" y="83820"/>
                    </a:cubicBezTo>
                    <a:cubicBezTo>
                      <a:pt x="296442" y="98994"/>
                      <a:pt x="266130" y="106680"/>
                      <a:pt x="342030" y="106680"/>
                    </a:cubicBezTo>
                    <a:cubicBezTo>
                      <a:pt x="441123" y="106680"/>
                      <a:pt x="540150" y="101600"/>
                      <a:pt x="639210" y="99060"/>
                    </a:cubicBezTo>
                    <a:lnTo>
                      <a:pt x="570630" y="106680"/>
                    </a:lnTo>
                    <a:cubicBezTo>
                      <a:pt x="494999" y="114243"/>
                      <a:pt x="493785" y="112215"/>
                      <a:pt x="425850" y="121920"/>
                    </a:cubicBezTo>
                    <a:cubicBezTo>
                      <a:pt x="392777" y="126645"/>
                      <a:pt x="360061" y="134135"/>
                      <a:pt x="326790" y="137160"/>
                    </a:cubicBezTo>
                    <a:cubicBezTo>
                      <a:pt x="276135" y="141765"/>
                      <a:pt x="225141" y="141397"/>
                      <a:pt x="174390" y="144780"/>
                    </a:cubicBezTo>
                    <a:cubicBezTo>
                      <a:pt x="148920" y="146478"/>
                      <a:pt x="123612" y="150089"/>
                      <a:pt x="98190" y="152400"/>
                    </a:cubicBezTo>
                    <a:lnTo>
                      <a:pt x="6750" y="160020"/>
                    </a:lnTo>
                    <a:cubicBezTo>
                      <a:pt x="39569" y="153456"/>
                      <a:pt x="56448" y="149655"/>
                      <a:pt x="90570" y="144780"/>
                    </a:cubicBezTo>
                    <a:cubicBezTo>
                      <a:pt x="161107" y="134703"/>
                      <a:pt x="245199" y="128140"/>
                      <a:pt x="311550" y="121920"/>
                    </a:cubicBezTo>
                    <a:cubicBezTo>
                      <a:pt x="339483" y="119301"/>
                      <a:pt x="367341" y="115519"/>
                      <a:pt x="395370" y="114300"/>
                    </a:cubicBezTo>
                    <a:cubicBezTo>
                      <a:pt x="453790" y="111760"/>
                      <a:pt x="629105" y="106680"/>
                      <a:pt x="570630" y="106680"/>
                    </a:cubicBezTo>
                    <a:cubicBezTo>
                      <a:pt x="461380" y="106680"/>
                      <a:pt x="352220" y="114300"/>
                      <a:pt x="242970" y="114300"/>
                    </a:cubicBezTo>
                    <a:cubicBezTo>
                      <a:pt x="187032" y="114300"/>
                      <a:pt x="354730" y="109220"/>
                      <a:pt x="410610" y="106680"/>
                    </a:cubicBezTo>
                    <a:cubicBezTo>
                      <a:pt x="422310" y="103337"/>
                      <a:pt x="487312" y="86727"/>
                      <a:pt x="502050" y="76200"/>
                    </a:cubicBezTo>
                    <a:cubicBezTo>
                      <a:pt x="509502" y="70877"/>
                      <a:pt x="512210" y="60960"/>
                      <a:pt x="517290" y="53340"/>
                    </a:cubicBezTo>
                    <a:cubicBezTo>
                      <a:pt x="430692" y="31690"/>
                      <a:pt x="479371" y="40808"/>
                      <a:pt x="303930" y="53340"/>
                    </a:cubicBezTo>
                    <a:cubicBezTo>
                      <a:pt x="274470" y="55444"/>
                      <a:pt x="276626" y="63373"/>
                      <a:pt x="250590" y="68580"/>
                    </a:cubicBezTo>
                    <a:cubicBezTo>
                      <a:pt x="232978" y="72102"/>
                      <a:pt x="215030" y="73660"/>
                      <a:pt x="197250" y="76200"/>
                    </a:cubicBezTo>
                    <a:cubicBezTo>
                      <a:pt x="207410" y="78740"/>
                      <a:pt x="237953" y="81548"/>
                      <a:pt x="227730" y="83820"/>
                    </a:cubicBezTo>
                    <a:cubicBezTo>
                      <a:pt x="141924" y="102888"/>
                      <a:pt x="36447" y="83820"/>
                      <a:pt x="242970" y="83820"/>
                    </a:cubicBezTo>
                    <a:cubicBezTo>
                      <a:pt x="263448" y="83820"/>
                      <a:pt x="202404" y="89586"/>
                      <a:pt x="182010" y="91440"/>
                    </a:cubicBezTo>
                    <a:cubicBezTo>
                      <a:pt x="146506" y="94668"/>
                      <a:pt x="110981" y="99060"/>
                      <a:pt x="75330" y="99060"/>
                    </a:cubicBezTo>
                    <a:cubicBezTo>
                      <a:pt x="54852" y="99060"/>
                      <a:pt x="115992" y="94146"/>
                      <a:pt x="136290" y="91440"/>
                    </a:cubicBezTo>
                    <a:cubicBezTo>
                      <a:pt x="154093" y="89066"/>
                      <a:pt x="207591" y="83820"/>
                      <a:pt x="189630" y="83820"/>
                    </a:cubicBezTo>
                    <a:cubicBezTo>
                      <a:pt x="156512" y="83820"/>
                      <a:pt x="123590" y="88900"/>
                      <a:pt x="90570" y="91440"/>
                    </a:cubicBezTo>
                    <a:cubicBezTo>
                      <a:pt x="62418" y="100824"/>
                      <a:pt x="33491" y="106680"/>
                      <a:pt x="121050" y="106680"/>
                    </a:cubicBezTo>
                    <a:cubicBezTo>
                      <a:pt x="179525" y="106680"/>
                      <a:pt x="237890" y="101600"/>
                      <a:pt x="296310" y="99060"/>
                    </a:cubicBezTo>
                    <a:cubicBezTo>
                      <a:pt x="283610" y="101600"/>
                      <a:pt x="270423" y="102369"/>
                      <a:pt x="258210" y="106680"/>
                    </a:cubicBezTo>
                    <a:cubicBezTo>
                      <a:pt x="178607" y="134775"/>
                      <a:pt x="188617" y="130216"/>
                      <a:pt x="143910" y="160020"/>
                    </a:cubicBezTo>
                    <a:cubicBezTo>
                      <a:pt x="154070" y="162560"/>
                      <a:pt x="164005" y="166285"/>
                      <a:pt x="174390" y="167640"/>
                    </a:cubicBezTo>
                    <a:cubicBezTo>
                      <a:pt x="222509" y="173916"/>
                      <a:pt x="273733" y="165841"/>
                      <a:pt x="319170" y="182880"/>
                    </a:cubicBezTo>
                    <a:cubicBezTo>
                      <a:pt x="331061" y="187339"/>
                      <a:pt x="306066" y="205230"/>
                      <a:pt x="296310" y="213360"/>
                    </a:cubicBezTo>
                    <a:cubicBezTo>
                      <a:pt x="290140" y="218502"/>
                      <a:pt x="281070" y="218440"/>
                      <a:pt x="273450" y="220980"/>
                    </a:cubicBezTo>
                    <a:cubicBezTo>
                      <a:pt x="286150" y="226060"/>
                      <a:pt x="297872" y="236220"/>
                      <a:pt x="311550" y="236220"/>
                    </a:cubicBezTo>
                    <a:cubicBezTo>
                      <a:pt x="342450" y="236220"/>
                      <a:pt x="432968" y="228474"/>
                      <a:pt x="402990" y="220980"/>
                    </a:cubicBezTo>
                    <a:cubicBezTo>
                      <a:pt x="363486" y="211104"/>
                      <a:pt x="321710" y="226060"/>
                      <a:pt x="281070" y="228600"/>
                    </a:cubicBezTo>
                    <a:cubicBezTo>
                      <a:pt x="260750" y="236220"/>
                      <a:pt x="239814" y="242366"/>
                      <a:pt x="220110" y="251460"/>
                    </a:cubicBezTo>
                    <a:cubicBezTo>
                      <a:pt x="206663" y="257667"/>
                      <a:pt x="168259" y="268819"/>
                      <a:pt x="182010" y="274320"/>
                    </a:cubicBezTo>
                    <a:cubicBezTo>
                      <a:pt x="205711" y="283800"/>
                      <a:pt x="232810" y="269240"/>
                      <a:pt x="258210" y="266700"/>
                    </a:cubicBezTo>
                    <a:lnTo>
                      <a:pt x="303930" y="236220"/>
                    </a:lnTo>
                    <a:cubicBezTo>
                      <a:pt x="311550" y="231140"/>
                      <a:pt x="289261" y="247364"/>
                      <a:pt x="281070" y="251460"/>
                    </a:cubicBezTo>
                    <a:lnTo>
                      <a:pt x="235350" y="274320"/>
                    </a:lnTo>
                    <a:cubicBezTo>
                      <a:pt x="237890" y="266700"/>
                      <a:pt x="237952" y="257732"/>
                      <a:pt x="242970" y="251460"/>
                    </a:cubicBezTo>
                    <a:cubicBezTo>
                      <a:pt x="263074" y="226329"/>
                      <a:pt x="293947" y="241843"/>
                      <a:pt x="227730" y="228600"/>
                    </a:cubicBezTo>
                    <a:cubicBezTo>
                      <a:pt x="237512" y="226155"/>
                      <a:pt x="303930" y="210378"/>
                      <a:pt x="303930" y="205740"/>
                    </a:cubicBezTo>
                    <a:cubicBezTo>
                      <a:pt x="303930" y="190290"/>
                      <a:pt x="273450" y="200660"/>
                      <a:pt x="258210" y="198120"/>
                    </a:cubicBezTo>
                    <a:cubicBezTo>
                      <a:pt x="245510" y="200660"/>
                      <a:pt x="232931" y="203908"/>
                      <a:pt x="220110" y="205740"/>
                    </a:cubicBezTo>
                    <a:cubicBezTo>
                      <a:pt x="197340" y="208993"/>
                      <a:pt x="174137" y="209121"/>
                      <a:pt x="151530" y="213360"/>
                    </a:cubicBezTo>
                    <a:cubicBezTo>
                      <a:pt x="133355" y="216768"/>
                      <a:pt x="98190" y="210109"/>
                      <a:pt x="98190" y="228600"/>
                    </a:cubicBezTo>
                    <a:cubicBezTo>
                      <a:pt x="98190" y="246561"/>
                      <a:pt x="133708" y="223208"/>
                      <a:pt x="151530" y="220980"/>
                    </a:cubicBezTo>
                    <a:cubicBezTo>
                      <a:pt x="174353" y="218127"/>
                      <a:pt x="243111" y="213360"/>
                      <a:pt x="220110" y="213360"/>
                    </a:cubicBezTo>
                    <a:cubicBezTo>
                      <a:pt x="181925" y="213360"/>
                      <a:pt x="143910" y="218440"/>
                      <a:pt x="105810" y="220980"/>
                    </a:cubicBezTo>
                    <a:cubicBezTo>
                      <a:pt x="90570" y="228600"/>
                      <a:pt x="75818" y="237287"/>
                      <a:pt x="60090" y="243840"/>
                    </a:cubicBezTo>
                    <a:cubicBezTo>
                      <a:pt x="-4413" y="270716"/>
                      <a:pt x="-51970" y="263226"/>
                      <a:pt x="136290" y="251460"/>
                    </a:cubicBezTo>
                    <a:lnTo>
                      <a:pt x="220110" y="236220"/>
                    </a:lnTo>
                    <a:cubicBezTo>
                      <a:pt x="237826" y="233267"/>
                      <a:pt x="260750" y="215900"/>
                      <a:pt x="273450" y="228600"/>
                    </a:cubicBezTo>
                    <a:cubicBezTo>
                      <a:pt x="283610" y="238760"/>
                      <a:pt x="232810" y="248920"/>
                      <a:pt x="242970" y="259080"/>
                    </a:cubicBezTo>
                    <a:cubicBezTo>
                      <a:pt x="254329" y="270439"/>
                      <a:pt x="274322" y="251024"/>
                      <a:pt x="288690" y="243840"/>
                    </a:cubicBezTo>
                    <a:cubicBezTo>
                      <a:pt x="350949" y="212710"/>
                      <a:pt x="318027" y="225661"/>
                      <a:pt x="387750" y="205740"/>
                    </a:cubicBezTo>
                    <a:cubicBezTo>
                      <a:pt x="395370" y="200660"/>
                      <a:pt x="404134" y="184024"/>
                      <a:pt x="410610" y="190500"/>
                    </a:cubicBezTo>
                    <a:cubicBezTo>
                      <a:pt x="417086" y="196976"/>
                      <a:pt x="401846" y="206884"/>
                      <a:pt x="395370" y="213360"/>
                    </a:cubicBezTo>
                    <a:cubicBezTo>
                      <a:pt x="386390" y="222340"/>
                      <a:pt x="374533" y="227955"/>
                      <a:pt x="364890" y="236220"/>
                    </a:cubicBezTo>
                    <a:cubicBezTo>
                      <a:pt x="356708" y="243233"/>
                      <a:pt x="331254" y="259080"/>
                      <a:pt x="342030" y="259080"/>
                    </a:cubicBezTo>
                    <a:cubicBezTo>
                      <a:pt x="374475" y="259080"/>
                      <a:pt x="427851" y="234719"/>
                      <a:pt x="456330" y="213360"/>
                    </a:cubicBezTo>
                    <a:cubicBezTo>
                      <a:pt x="464951" y="206894"/>
                      <a:pt x="479190" y="179724"/>
                      <a:pt x="479190" y="190500"/>
                    </a:cubicBezTo>
                    <a:cubicBezTo>
                      <a:pt x="479190" y="226624"/>
                      <a:pt x="438550" y="235656"/>
                      <a:pt x="418230" y="251460"/>
                    </a:cubicBezTo>
                    <a:cubicBezTo>
                      <a:pt x="406888" y="260281"/>
                      <a:pt x="397910" y="271780"/>
                      <a:pt x="387750" y="281940"/>
                    </a:cubicBezTo>
                    <a:cubicBezTo>
                      <a:pt x="397910" y="287020"/>
                      <a:pt x="406917" y="296152"/>
                      <a:pt x="418230" y="297180"/>
                    </a:cubicBezTo>
                    <a:cubicBezTo>
                      <a:pt x="472274" y="302093"/>
                      <a:pt x="474399" y="284100"/>
                      <a:pt x="517290" y="259080"/>
                    </a:cubicBezTo>
                    <a:cubicBezTo>
                      <a:pt x="532008" y="250495"/>
                      <a:pt x="548052" y="244379"/>
                      <a:pt x="563010" y="236220"/>
                    </a:cubicBezTo>
                    <a:cubicBezTo>
                      <a:pt x="576012" y="229128"/>
                      <a:pt x="611583" y="223833"/>
                      <a:pt x="601110" y="213360"/>
                    </a:cubicBezTo>
                    <a:cubicBezTo>
                      <a:pt x="589751" y="202001"/>
                      <a:pt x="569976" y="221868"/>
                      <a:pt x="555390" y="228600"/>
                    </a:cubicBezTo>
                    <a:cubicBezTo>
                      <a:pt x="536797" y="237182"/>
                      <a:pt x="520579" y="250360"/>
                      <a:pt x="502050" y="259080"/>
                    </a:cubicBezTo>
                    <a:cubicBezTo>
                      <a:pt x="477297" y="270728"/>
                      <a:pt x="451063" y="278944"/>
                      <a:pt x="425850" y="289560"/>
                    </a:cubicBezTo>
                    <a:cubicBezTo>
                      <a:pt x="402794" y="299268"/>
                      <a:pt x="379645" y="308852"/>
                      <a:pt x="357270" y="320040"/>
                    </a:cubicBezTo>
                    <a:cubicBezTo>
                      <a:pt x="344023" y="326664"/>
                      <a:pt x="304647" y="345805"/>
                      <a:pt x="319170" y="342900"/>
                    </a:cubicBezTo>
                    <a:cubicBezTo>
                      <a:pt x="352560" y="336222"/>
                      <a:pt x="417897" y="302482"/>
                      <a:pt x="448710" y="281940"/>
                    </a:cubicBezTo>
                    <a:cubicBezTo>
                      <a:pt x="456723" y="276598"/>
                      <a:pt x="499472" y="236220"/>
                      <a:pt x="517290" y="236220"/>
                    </a:cubicBezTo>
                    <a:cubicBezTo>
                      <a:pt x="526448" y="236220"/>
                      <a:pt x="502050" y="246380"/>
                      <a:pt x="494430" y="251460"/>
                    </a:cubicBezTo>
                    <a:cubicBezTo>
                      <a:pt x="489350" y="259080"/>
                      <a:pt x="486143" y="268360"/>
                      <a:pt x="479190" y="274320"/>
                    </a:cubicBezTo>
                    <a:cubicBezTo>
                      <a:pt x="467945" y="283959"/>
                      <a:pt x="453649" y="289330"/>
                      <a:pt x="441090" y="297180"/>
                    </a:cubicBezTo>
                    <a:cubicBezTo>
                      <a:pt x="433324" y="302034"/>
                      <a:pt x="424706" y="305944"/>
                      <a:pt x="418230" y="312420"/>
                    </a:cubicBezTo>
                    <a:cubicBezTo>
                      <a:pt x="409250" y="321400"/>
                      <a:pt x="391354" y="330852"/>
                      <a:pt x="395370" y="342900"/>
                    </a:cubicBezTo>
                    <a:cubicBezTo>
                      <a:pt x="398682" y="352835"/>
                      <a:pt x="415690" y="337820"/>
                      <a:pt x="425850" y="335280"/>
                    </a:cubicBezTo>
                    <a:cubicBezTo>
                      <a:pt x="438550" y="325120"/>
                      <a:pt x="452450" y="316300"/>
                      <a:pt x="463950" y="304800"/>
                    </a:cubicBezTo>
                    <a:cubicBezTo>
                      <a:pt x="470426" y="298324"/>
                      <a:pt x="447819" y="313828"/>
                      <a:pt x="441090" y="320040"/>
                    </a:cubicBezTo>
                    <a:cubicBezTo>
                      <a:pt x="414695" y="344405"/>
                      <a:pt x="390290" y="370840"/>
                      <a:pt x="364890" y="396240"/>
                    </a:cubicBezTo>
                    <a:lnTo>
                      <a:pt x="342030" y="419100"/>
                    </a:lnTo>
                    <a:cubicBezTo>
                      <a:pt x="349650" y="421640"/>
                      <a:pt x="357432" y="429703"/>
                      <a:pt x="364890" y="426720"/>
                    </a:cubicBezTo>
                    <a:cubicBezTo>
                      <a:pt x="373393" y="423319"/>
                      <a:pt x="386606" y="410336"/>
                      <a:pt x="380130" y="403860"/>
                    </a:cubicBezTo>
                    <a:cubicBezTo>
                      <a:pt x="373654" y="397384"/>
                      <a:pt x="365461" y="415004"/>
                      <a:pt x="357270" y="419100"/>
                    </a:cubicBezTo>
                    <a:cubicBezTo>
                      <a:pt x="350086" y="422692"/>
                      <a:pt x="342030" y="424180"/>
                      <a:pt x="334410" y="426720"/>
                    </a:cubicBezTo>
                    <a:cubicBezTo>
                      <a:pt x="326790" y="424180"/>
                      <a:pt x="318524" y="423085"/>
                      <a:pt x="311550" y="419100"/>
                    </a:cubicBezTo>
                    <a:cubicBezTo>
                      <a:pt x="288741" y="406066"/>
                      <a:pt x="276226" y="391396"/>
                      <a:pt x="258210" y="373380"/>
                    </a:cubicBezTo>
                    <a:cubicBezTo>
                      <a:pt x="244239" y="331467"/>
                      <a:pt x="258985" y="369020"/>
                      <a:pt x="235350" y="327660"/>
                    </a:cubicBezTo>
                    <a:cubicBezTo>
                      <a:pt x="229714" y="317797"/>
                      <a:pt x="225746" y="307043"/>
                      <a:pt x="220110" y="297180"/>
                    </a:cubicBezTo>
                    <a:cubicBezTo>
                      <a:pt x="215566" y="289229"/>
                      <a:pt x="208589" y="282689"/>
                      <a:pt x="204870" y="274320"/>
                    </a:cubicBezTo>
                    <a:cubicBezTo>
                      <a:pt x="198346" y="259640"/>
                      <a:pt x="194710" y="243840"/>
                      <a:pt x="189630" y="228600"/>
                    </a:cubicBezTo>
                    <a:lnTo>
                      <a:pt x="182010" y="205740"/>
                    </a:lnTo>
                    <a:cubicBezTo>
                      <a:pt x="179470" y="187960"/>
                      <a:pt x="177121" y="170152"/>
                      <a:pt x="174390" y="152400"/>
                    </a:cubicBezTo>
                    <a:cubicBezTo>
                      <a:pt x="172041" y="137129"/>
                      <a:pt x="177695" y="117605"/>
                      <a:pt x="166770" y="106680"/>
                    </a:cubicBezTo>
                    <a:cubicBezTo>
                      <a:pt x="159365" y="99275"/>
                      <a:pt x="162027" y="127090"/>
                      <a:pt x="159150" y="137160"/>
                    </a:cubicBezTo>
                    <a:cubicBezTo>
                      <a:pt x="156943" y="144883"/>
                      <a:pt x="154070" y="152400"/>
                      <a:pt x="151530" y="160020"/>
                    </a:cubicBezTo>
                    <a:cubicBezTo>
                      <a:pt x="173368" y="269209"/>
                      <a:pt x="142842" y="133956"/>
                      <a:pt x="174390" y="228600"/>
                    </a:cubicBezTo>
                    <a:cubicBezTo>
                      <a:pt x="178486" y="240887"/>
                      <a:pt x="175870" y="255297"/>
                      <a:pt x="182010" y="266700"/>
                    </a:cubicBezTo>
                    <a:cubicBezTo>
                      <a:pt x="219833" y="336943"/>
                      <a:pt x="215169" y="312859"/>
                      <a:pt x="258210" y="350520"/>
                    </a:cubicBezTo>
                    <a:cubicBezTo>
                      <a:pt x="269023" y="359982"/>
                      <a:pt x="278530" y="370840"/>
                      <a:pt x="288690" y="381000"/>
                    </a:cubicBezTo>
                    <a:cubicBezTo>
                      <a:pt x="281070" y="383540"/>
                      <a:pt x="273450" y="391160"/>
                      <a:pt x="265830" y="388620"/>
                    </a:cubicBezTo>
                    <a:cubicBezTo>
                      <a:pt x="228305" y="376112"/>
                      <a:pt x="218090" y="355447"/>
                      <a:pt x="197250" y="327660"/>
                    </a:cubicBezTo>
                    <a:cubicBezTo>
                      <a:pt x="192170" y="312420"/>
                      <a:pt x="185906" y="297525"/>
                      <a:pt x="182010" y="281940"/>
                    </a:cubicBezTo>
                    <a:cubicBezTo>
                      <a:pt x="176930" y="261620"/>
                      <a:pt x="178388" y="238408"/>
                      <a:pt x="166770" y="220980"/>
                    </a:cubicBezTo>
                    <a:cubicBezTo>
                      <a:pt x="161690" y="213360"/>
                      <a:pt x="155626" y="206311"/>
                      <a:pt x="151530" y="198120"/>
                    </a:cubicBezTo>
                    <a:cubicBezTo>
                      <a:pt x="147938" y="190936"/>
                      <a:pt x="148928" y="181532"/>
                      <a:pt x="143910" y="175260"/>
                    </a:cubicBezTo>
                    <a:cubicBezTo>
                      <a:pt x="138189" y="168109"/>
                      <a:pt x="128502" y="165343"/>
                      <a:pt x="121050" y="160020"/>
                    </a:cubicBezTo>
                    <a:cubicBezTo>
                      <a:pt x="110716" y="152638"/>
                      <a:pt x="99550" y="146140"/>
                      <a:pt x="90570" y="137160"/>
                    </a:cubicBezTo>
                    <a:cubicBezTo>
                      <a:pt x="87118" y="133708"/>
                      <a:pt x="56797" y="92473"/>
                      <a:pt x="52470" y="83820"/>
                    </a:cubicBezTo>
                    <a:cubicBezTo>
                      <a:pt x="48878" y="76636"/>
                      <a:pt x="49868" y="67232"/>
                      <a:pt x="44850" y="60960"/>
                    </a:cubicBezTo>
                    <a:cubicBezTo>
                      <a:pt x="39129" y="53809"/>
                      <a:pt x="29610" y="50800"/>
                      <a:pt x="21990" y="45720"/>
                    </a:cubicBezTo>
                    <a:cubicBezTo>
                      <a:pt x="-13303" y="98660"/>
                      <a:pt x="1438" y="66496"/>
                      <a:pt x="14370" y="182880"/>
                    </a:cubicBezTo>
                    <a:cubicBezTo>
                      <a:pt x="17106" y="207505"/>
                      <a:pt x="26405" y="206950"/>
                      <a:pt x="37230" y="228600"/>
                    </a:cubicBezTo>
                    <a:cubicBezTo>
                      <a:pt x="78044" y="310229"/>
                      <a:pt x="-7295" y="166021"/>
                      <a:pt x="60090" y="289560"/>
                    </a:cubicBezTo>
                    <a:cubicBezTo>
                      <a:pt x="68861" y="305640"/>
                      <a:pt x="80410" y="320040"/>
                      <a:pt x="90570" y="335280"/>
                    </a:cubicBezTo>
                    <a:lnTo>
                      <a:pt x="105810" y="358140"/>
                    </a:lnTo>
                    <a:cubicBezTo>
                      <a:pt x="110890" y="365760"/>
                      <a:pt x="113430" y="375920"/>
                      <a:pt x="121050" y="381000"/>
                    </a:cubicBezTo>
                    <a:lnTo>
                      <a:pt x="143910" y="396240"/>
                    </a:lnTo>
                    <a:cubicBezTo>
                      <a:pt x="184550" y="457200"/>
                      <a:pt x="131210" y="383540"/>
                      <a:pt x="182010" y="434340"/>
                    </a:cubicBezTo>
                    <a:cubicBezTo>
                      <a:pt x="188486" y="440816"/>
                      <a:pt x="190358" y="451169"/>
                      <a:pt x="197250" y="457200"/>
                    </a:cubicBezTo>
                    <a:cubicBezTo>
                      <a:pt x="211034" y="469261"/>
                      <a:pt x="230018" y="474728"/>
                      <a:pt x="242970" y="487680"/>
                    </a:cubicBezTo>
                    <a:lnTo>
                      <a:pt x="288690" y="533400"/>
                    </a:lnTo>
                    <a:lnTo>
                      <a:pt x="311550" y="556260"/>
                    </a:lnTo>
                    <a:cubicBezTo>
                      <a:pt x="306470" y="541020"/>
                      <a:pt x="304824" y="524163"/>
                      <a:pt x="296310" y="510540"/>
                    </a:cubicBezTo>
                    <a:cubicBezTo>
                      <a:pt x="291456" y="502774"/>
                      <a:pt x="279926" y="501776"/>
                      <a:pt x="273450" y="495300"/>
                    </a:cubicBezTo>
                    <a:cubicBezTo>
                      <a:pt x="266974" y="488824"/>
                      <a:pt x="264170" y="479393"/>
                      <a:pt x="258210" y="472440"/>
                    </a:cubicBezTo>
                    <a:cubicBezTo>
                      <a:pt x="248859" y="461531"/>
                      <a:pt x="237192" y="452773"/>
                      <a:pt x="227730" y="441960"/>
                    </a:cubicBezTo>
                    <a:cubicBezTo>
                      <a:pt x="216580" y="429217"/>
                      <a:pt x="179177" y="375333"/>
                      <a:pt x="174390" y="365760"/>
                    </a:cubicBezTo>
                    <a:cubicBezTo>
                      <a:pt x="169310" y="355600"/>
                      <a:pt x="165752" y="344523"/>
                      <a:pt x="159150" y="335280"/>
                    </a:cubicBezTo>
                    <a:cubicBezTo>
                      <a:pt x="152886" y="326511"/>
                      <a:pt x="143303" y="320602"/>
                      <a:pt x="136290" y="312420"/>
                    </a:cubicBezTo>
                    <a:cubicBezTo>
                      <a:pt x="128025" y="302777"/>
                      <a:pt x="120812" y="292274"/>
                      <a:pt x="113430" y="281940"/>
                    </a:cubicBezTo>
                    <a:cubicBezTo>
                      <a:pt x="62688" y="210901"/>
                      <a:pt x="128316" y="304162"/>
                      <a:pt x="90570" y="236220"/>
                    </a:cubicBezTo>
                    <a:cubicBezTo>
                      <a:pt x="81675" y="220209"/>
                      <a:pt x="65882" y="207876"/>
                      <a:pt x="60090" y="190500"/>
                    </a:cubicBezTo>
                    <a:cubicBezTo>
                      <a:pt x="49158" y="157705"/>
                      <a:pt x="54418" y="175432"/>
                      <a:pt x="44850" y="137160"/>
                    </a:cubicBezTo>
                    <a:cubicBezTo>
                      <a:pt x="42310" y="147320"/>
                      <a:pt x="35931" y="157248"/>
                      <a:pt x="37230" y="167640"/>
                    </a:cubicBezTo>
                    <a:cubicBezTo>
                      <a:pt x="38639" y="178912"/>
                      <a:pt x="48251" y="187573"/>
                      <a:pt x="52470" y="198120"/>
                    </a:cubicBezTo>
                    <a:cubicBezTo>
                      <a:pt x="58436" y="213035"/>
                      <a:pt x="64560" y="228088"/>
                      <a:pt x="67710" y="243840"/>
                    </a:cubicBezTo>
                    <a:cubicBezTo>
                      <a:pt x="70250" y="256540"/>
                      <a:pt x="67379" y="271717"/>
                      <a:pt x="75330" y="281940"/>
                    </a:cubicBezTo>
                    <a:cubicBezTo>
                      <a:pt x="86575" y="296398"/>
                      <a:pt x="121050" y="312420"/>
                      <a:pt x="121050" y="312420"/>
                    </a:cubicBezTo>
                    <a:cubicBezTo>
                      <a:pt x="125397" y="325460"/>
                      <a:pt x="131249" y="349699"/>
                      <a:pt x="143910" y="358140"/>
                    </a:cubicBezTo>
                    <a:cubicBezTo>
                      <a:pt x="152624" y="363949"/>
                      <a:pt x="164230" y="363220"/>
                      <a:pt x="174390" y="365760"/>
                    </a:cubicBezTo>
                    <a:cubicBezTo>
                      <a:pt x="190049" y="376200"/>
                      <a:pt x="220877" y="406929"/>
                      <a:pt x="204870" y="342900"/>
                    </a:cubicBezTo>
                    <a:cubicBezTo>
                      <a:pt x="202256" y="332445"/>
                      <a:pt x="188274" y="328809"/>
                      <a:pt x="182010" y="320040"/>
                    </a:cubicBezTo>
                    <a:cubicBezTo>
                      <a:pt x="175408" y="310797"/>
                      <a:pt x="173372" y="298803"/>
                      <a:pt x="166770" y="289560"/>
                    </a:cubicBezTo>
                    <a:cubicBezTo>
                      <a:pt x="160506" y="280791"/>
                      <a:pt x="150809" y="274979"/>
                      <a:pt x="143910" y="266700"/>
                    </a:cubicBezTo>
                    <a:cubicBezTo>
                      <a:pt x="122936" y="241531"/>
                      <a:pt x="132063" y="243172"/>
                      <a:pt x="113430" y="213360"/>
                    </a:cubicBezTo>
                    <a:cubicBezTo>
                      <a:pt x="106699" y="202590"/>
                      <a:pt x="97952" y="193214"/>
                      <a:pt x="90570" y="182880"/>
                    </a:cubicBezTo>
                    <a:cubicBezTo>
                      <a:pt x="85247" y="175428"/>
                      <a:pt x="67710" y="154940"/>
                      <a:pt x="75330" y="160020"/>
                    </a:cubicBezTo>
                    <a:cubicBezTo>
                      <a:pt x="82950" y="165100"/>
                      <a:pt x="91978" y="168531"/>
                      <a:pt x="98190" y="175260"/>
                    </a:cubicBezTo>
                    <a:cubicBezTo>
                      <a:pt x="179943" y="263825"/>
                      <a:pt x="151389" y="234870"/>
                      <a:pt x="197250" y="320040"/>
                    </a:cubicBezTo>
                    <a:cubicBezTo>
                      <a:pt x="215955" y="354778"/>
                      <a:pt x="220389" y="358512"/>
                      <a:pt x="242970" y="388620"/>
                    </a:cubicBezTo>
                    <a:cubicBezTo>
                      <a:pt x="262123" y="446079"/>
                      <a:pt x="234059" y="377481"/>
                      <a:pt x="273450" y="426720"/>
                    </a:cubicBezTo>
                    <a:cubicBezTo>
                      <a:pt x="304251" y="465221"/>
                      <a:pt x="253486" y="434969"/>
                      <a:pt x="296310" y="472440"/>
                    </a:cubicBezTo>
                    <a:cubicBezTo>
                      <a:pt x="310094" y="484501"/>
                      <a:pt x="342030" y="502920"/>
                      <a:pt x="342030" y="502920"/>
                    </a:cubicBezTo>
                    <a:cubicBezTo>
                      <a:pt x="347110" y="495300"/>
                      <a:pt x="354054" y="488635"/>
                      <a:pt x="357270" y="480060"/>
                    </a:cubicBezTo>
                    <a:cubicBezTo>
                      <a:pt x="376536" y="428684"/>
                      <a:pt x="350838" y="455419"/>
                      <a:pt x="380130" y="411480"/>
                    </a:cubicBezTo>
                    <a:cubicBezTo>
                      <a:pt x="384115" y="405502"/>
                      <a:pt x="390290" y="401320"/>
                      <a:pt x="395370" y="396240"/>
                    </a:cubicBezTo>
                    <a:lnTo>
                      <a:pt x="425850" y="365760"/>
                    </a:lnTo>
                    <a:cubicBezTo>
                      <a:pt x="465310" y="326300"/>
                      <a:pt x="444835" y="343901"/>
                      <a:pt x="486810" y="312420"/>
                    </a:cubicBezTo>
                    <a:cubicBezTo>
                      <a:pt x="494430" y="299720"/>
                      <a:pt x="499917" y="285466"/>
                      <a:pt x="509670" y="274320"/>
                    </a:cubicBezTo>
                    <a:cubicBezTo>
                      <a:pt x="518033" y="264762"/>
                      <a:pt x="547770" y="241300"/>
                      <a:pt x="540150" y="251460"/>
                    </a:cubicBezTo>
                    <a:cubicBezTo>
                      <a:pt x="525063" y="271576"/>
                      <a:pt x="509922" y="294895"/>
                      <a:pt x="486810" y="304800"/>
                    </a:cubicBezTo>
                    <a:cubicBezTo>
                      <a:pt x="413523" y="336209"/>
                      <a:pt x="415358" y="334452"/>
                      <a:pt x="494430" y="304800"/>
                    </a:cubicBezTo>
                    <a:cubicBezTo>
                      <a:pt x="460068" y="356343"/>
                      <a:pt x="503811" y="295419"/>
                      <a:pt x="433470" y="365760"/>
                    </a:cubicBezTo>
                    <a:cubicBezTo>
                      <a:pt x="421970" y="377260"/>
                      <a:pt x="413700" y="391620"/>
                      <a:pt x="402990" y="403860"/>
                    </a:cubicBezTo>
                    <a:cubicBezTo>
                      <a:pt x="395894" y="411970"/>
                      <a:pt x="369354" y="426720"/>
                      <a:pt x="380130" y="426720"/>
                    </a:cubicBezTo>
                    <a:cubicBezTo>
                      <a:pt x="394941" y="426720"/>
                      <a:pt x="404696" y="409875"/>
                      <a:pt x="418230" y="403860"/>
                    </a:cubicBezTo>
                    <a:cubicBezTo>
                      <a:pt x="427800" y="399607"/>
                      <a:pt x="438550" y="398780"/>
                      <a:pt x="448710" y="396240"/>
                    </a:cubicBezTo>
                    <a:cubicBezTo>
                      <a:pt x="452647" y="384429"/>
                      <a:pt x="460164" y="350520"/>
                      <a:pt x="479190" y="350520"/>
                    </a:cubicBezTo>
                    <a:cubicBezTo>
                      <a:pt x="487222" y="350520"/>
                      <a:pt x="476859" y="367335"/>
                      <a:pt x="471570" y="373380"/>
                    </a:cubicBezTo>
                    <a:cubicBezTo>
                      <a:pt x="458507" y="388310"/>
                      <a:pt x="441509" y="399301"/>
                      <a:pt x="425850" y="411480"/>
                    </a:cubicBezTo>
                    <a:cubicBezTo>
                      <a:pt x="420548" y="415604"/>
                      <a:pt x="363162" y="450189"/>
                      <a:pt x="372510" y="457200"/>
                    </a:cubicBezTo>
                    <a:cubicBezTo>
                      <a:pt x="388893" y="469487"/>
                      <a:pt x="413150" y="452120"/>
                      <a:pt x="433470" y="449580"/>
                    </a:cubicBezTo>
                    <a:lnTo>
                      <a:pt x="509670" y="411480"/>
                    </a:lnTo>
                    <a:cubicBezTo>
                      <a:pt x="519830" y="406400"/>
                      <a:pt x="530699" y="402541"/>
                      <a:pt x="540150" y="396240"/>
                    </a:cubicBezTo>
                    <a:cubicBezTo>
                      <a:pt x="547770" y="391160"/>
                      <a:pt x="572168" y="381000"/>
                      <a:pt x="563010" y="381000"/>
                    </a:cubicBezTo>
                    <a:cubicBezTo>
                      <a:pt x="542065" y="381000"/>
                      <a:pt x="522370" y="391160"/>
                      <a:pt x="502050" y="396240"/>
                    </a:cubicBezTo>
                    <a:cubicBezTo>
                      <a:pt x="537842" y="348518"/>
                      <a:pt x="515930" y="374740"/>
                      <a:pt x="570630" y="320040"/>
                    </a:cubicBezTo>
                    <a:cubicBezTo>
                      <a:pt x="583330" y="307340"/>
                      <a:pt x="546766" y="347189"/>
                      <a:pt x="532530" y="358140"/>
                    </a:cubicBezTo>
                    <a:cubicBezTo>
                      <a:pt x="499510" y="383540"/>
                      <a:pt x="459494" y="401810"/>
                      <a:pt x="433470" y="434340"/>
                    </a:cubicBezTo>
                    <a:cubicBezTo>
                      <a:pt x="423310" y="447040"/>
                      <a:pt x="386726" y="472440"/>
                      <a:pt x="402990" y="472440"/>
                    </a:cubicBezTo>
                    <a:cubicBezTo>
                      <a:pt x="420951" y="472440"/>
                      <a:pt x="427573" y="446167"/>
                      <a:pt x="441090" y="434340"/>
                    </a:cubicBezTo>
                    <a:cubicBezTo>
                      <a:pt x="496189" y="386128"/>
                      <a:pt x="424007" y="473721"/>
                      <a:pt x="502050" y="373380"/>
                    </a:cubicBezTo>
                    <a:cubicBezTo>
                      <a:pt x="507673" y="366151"/>
                      <a:pt x="513194" y="358711"/>
                      <a:pt x="517290" y="350520"/>
                    </a:cubicBezTo>
                    <a:cubicBezTo>
                      <a:pt x="520882" y="343336"/>
                      <a:pt x="532786" y="326085"/>
                      <a:pt x="524910" y="327660"/>
                    </a:cubicBezTo>
                    <a:cubicBezTo>
                      <a:pt x="506949" y="331252"/>
                      <a:pt x="494095" y="347494"/>
                      <a:pt x="479190" y="358140"/>
                    </a:cubicBezTo>
                    <a:cubicBezTo>
                      <a:pt x="383629" y="426398"/>
                      <a:pt x="453277" y="382832"/>
                      <a:pt x="380130" y="426720"/>
                    </a:cubicBezTo>
                    <a:cubicBezTo>
                      <a:pt x="426184" y="334612"/>
                      <a:pt x="367528" y="448773"/>
                      <a:pt x="410610" y="373380"/>
                    </a:cubicBezTo>
                    <a:cubicBezTo>
                      <a:pt x="416246" y="363517"/>
                      <a:pt x="425850" y="354259"/>
                      <a:pt x="425850" y="342900"/>
                    </a:cubicBezTo>
                    <a:cubicBezTo>
                      <a:pt x="425850" y="333742"/>
                      <a:pt x="417086" y="359284"/>
                      <a:pt x="410610" y="365760"/>
                    </a:cubicBezTo>
                    <a:cubicBezTo>
                      <a:pt x="394051" y="382319"/>
                      <a:pt x="374354" y="395464"/>
                      <a:pt x="357270" y="411480"/>
                    </a:cubicBezTo>
                    <a:cubicBezTo>
                      <a:pt x="333685" y="433591"/>
                      <a:pt x="288690" y="480060"/>
                      <a:pt x="288690" y="480060"/>
                    </a:cubicBezTo>
                    <a:cubicBezTo>
                      <a:pt x="294519" y="456742"/>
                      <a:pt x="294009" y="444261"/>
                      <a:pt x="311550" y="426720"/>
                    </a:cubicBezTo>
                    <a:cubicBezTo>
                      <a:pt x="318026" y="420244"/>
                      <a:pt x="326790" y="416560"/>
                      <a:pt x="334410" y="411480"/>
                    </a:cubicBezTo>
                    <a:cubicBezTo>
                      <a:pt x="321710" y="398780"/>
                      <a:pt x="313189" y="379518"/>
                      <a:pt x="296310" y="373380"/>
                    </a:cubicBezTo>
                    <a:cubicBezTo>
                      <a:pt x="269738" y="363718"/>
                      <a:pt x="246741" y="383566"/>
                      <a:pt x="227730" y="396240"/>
                    </a:cubicBezTo>
                    <a:cubicBezTo>
                      <a:pt x="232810" y="403860"/>
                      <a:pt x="234085" y="416879"/>
                      <a:pt x="242970" y="419100"/>
                    </a:cubicBezTo>
                    <a:cubicBezTo>
                      <a:pt x="280536" y="428492"/>
                      <a:pt x="290866" y="409304"/>
                      <a:pt x="311550" y="388620"/>
                    </a:cubicBezTo>
                    <a:cubicBezTo>
                      <a:pt x="306470" y="375920"/>
                      <a:pt x="307691" y="358107"/>
                      <a:pt x="296310" y="350520"/>
                    </a:cubicBezTo>
                    <a:cubicBezTo>
                      <a:pt x="287596" y="344711"/>
                      <a:pt x="272726" y="350258"/>
                      <a:pt x="265830" y="358140"/>
                    </a:cubicBezTo>
                    <a:cubicBezTo>
                      <a:pt x="250089" y="376130"/>
                      <a:pt x="241574" y="417063"/>
                      <a:pt x="235350" y="441960"/>
                    </a:cubicBezTo>
                    <a:cubicBezTo>
                      <a:pt x="245510" y="449580"/>
                      <a:pt x="253377" y="467311"/>
                      <a:pt x="265830" y="464820"/>
                    </a:cubicBezTo>
                    <a:cubicBezTo>
                      <a:pt x="276099" y="462766"/>
                      <a:pt x="281828" y="440624"/>
                      <a:pt x="273450" y="434340"/>
                    </a:cubicBezTo>
                    <a:cubicBezTo>
                      <a:pt x="263089" y="426569"/>
                      <a:pt x="248050" y="439420"/>
                      <a:pt x="235350" y="441960"/>
                    </a:cubicBezTo>
                    <a:cubicBezTo>
                      <a:pt x="237890" y="457200"/>
                      <a:pt x="235305" y="474265"/>
                      <a:pt x="242970" y="487680"/>
                    </a:cubicBezTo>
                    <a:cubicBezTo>
                      <a:pt x="252583" y="504502"/>
                      <a:pt x="299126" y="488641"/>
                      <a:pt x="303930" y="487680"/>
                    </a:cubicBezTo>
                    <a:cubicBezTo>
                      <a:pt x="320556" y="437803"/>
                      <a:pt x="298360" y="481672"/>
                      <a:pt x="334410" y="487680"/>
                    </a:cubicBezTo>
                    <a:cubicBezTo>
                      <a:pt x="343443" y="489186"/>
                      <a:pt x="349650" y="477520"/>
                      <a:pt x="357270" y="472440"/>
                    </a:cubicBezTo>
                    <a:cubicBezTo>
                      <a:pt x="371515" y="429704"/>
                      <a:pt x="377159" y="422779"/>
                      <a:pt x="357270" y="358140"/>
                    </a:cubicBezTo>
                    <a:cubicBezTo>
                      <a:pt x="354908" y="350463"/>
                      <a:pt x="342030" y="353060"/>
                      <a:pt x="334410" y="350520"/>
                    </a:cubicBezTo>
                    <a:cubicBezTo>
                      <a:pt x="314090" y="360680"/>
                      <a:pt x="289514" y="364936"/>
                      <a:pt x="273450" y="381000"/>
                    </a:cubicBezTo>
                    <a:cubicBezTo>
                      <a:pt x="267770" y="386680"/>
                      <a:pt x="273147" y="405180"/>
                      <a:pt x="281070" y="403860"/>
                    </a:cubicBezTo>
                    <a:cubicBezTo>
                      <a:pt x="297113" y="401186"/>
                      <a:pt x="307670" y="384880"/>
                      <a:pt x="319170" y="373380"/>
                    </a:cubicBezTo>
                    <a:cubicBezTo>
                      <a:pt x="333942" y="358608"/>
                      <a:pt x="335832" y="346253"/>
                      <a:pt x="342030" y="327660"/>
                    </a:cubicBezTo>
                    <a:cubicBezTo>
                      <a:pt x="336950" y="309880"/>
                      <a:pt x="343688" y="281830"/>
                      <a:pt x="326790" y="274320"/>
                    </a:cubicBezTo>
                    <a:cubicBezTo>
                      <a:pt x="309295" y="266544"/>
                      <a:pt x="257728" y="308971"/>
                      <a:pt x="242970" y="320040"/>
                    </a:cubicBezTo>
                    <a:cubicBezTo>
                      <a:pt x="244986" y="336164"/>
                      <a:pt x="233752" y="395236"/>
                      <a:pt x="273450" y="388620"/>
                    </a:cubicBezTo>
                    <a:cubicBezTo>
                      <a:pt x="282483" y="387114"/>
                      <a:pt x="288690" y="378460"/>
                      <a:pt x="296310" y="373380"/>
                    </a:cubicBezTo>
                    <a:cubicBezTo>
                      <a:pt x="303930" y="360680"/>
                      <a:pt x="319170" y="350091"/>
                      <a:pt x="319170" y="335280"/>
                    </a:cubicBezTo>
                    <a:cubicBezTo>
                      <a:pt x="319170" y="252242"/>
                      <a:pt x="290852" y="295018"/>
                      <a:pt x="273450" y="312420"/>
                    </a:cubicBezTo>
                    <a:cubicBezTo>
                      <a:pt x="278530" y="325120"/>
                      <a:pt x="275117" y="348823"/>
                      <a:pt x="288690" y="350520"/>
                    </a:cubicBezTo>
                    <a:cubicBezTo>
                      <a:pt x="327818" y="355411"/>
                      <a:pt x="334440" y="319951"/>
                      <a:pt x="342030" y="297180"/>
                    </a:cubicBezTo>
                    <a:cubicBezTo>
                      <a:pt x="328950" y="257939"/>
                      <a:pt x="339169" y="263272"/>
                      <a:pt x="273450" y="289560"/>
                    </a:cubicBezTo>
                    <a:cubicBezTo>
                      <a:pt x="258015" y="295734"/>
                      <a:pt x="189022" y="338549"/>
                      <a:pt x="174390" y="350520"/>
                    </a:cubicBezTo>
                    <a:cubicBezTo>
                      <a:pt x="160489" y="361893"/>
                      <a:pt x="151234" y="378657"/>
                      <a:pt x="136290" y="388620"/>
                    </a:cubicBezTo>
                    <a:cubicBezTo>
                      <a:pt x="128670" y="393700"/>
                      <a:pt x="146676" y="373526"/>
                      <a:pt x="151530" y="365760"/>
                    </a:cubicBezTo>
                    <a:cubicBezTo>
                      <a:pt x="159380" y="353201"/>
                      <a:pt x="174390" y="342471"/>
                      <a:pt x="174390" y="327660"/>
                    </a:cubicBezTo>
                    <a:lnTo>
                      <a:pt x="151530" y="350520"/>
                    </a:lnTo>
                    <a:cubicBezTo>
                      <a:pt x="156610" y="370840"/>
                      <a:pt x="151959" y="396669"/>
                      <a:pt x="166770" y="411480"/>
                    </a:cubicBezTo>
                    <a:cubicBezTo>
                      <a:pt x="174390" y="419100"/>
                      <a:pt x="182898" y="380205"/>
                      <a:pt x="189630" y="388620"/>
                    </a:cubicBezTo>
                    <a:cubicBezTo>
                      <a:pt x="202423" y="404611"/>
                      <a:pt x="194710" y="429260"/>
                      <a:pt x="197250" y="449580"/>
                    </a:cubicBezTo>
                    <a:cubicBezTo>
                      <a:pt x="225190" y="428625"/>
                      <a:pt x="232810" y="427355"/>
                      <a:pt x="250590" y="396240"/>
                    </a:cubicBezTo>
                    <a:cubicBezTo>
                      <a:pt x="254575" y="389266"/>
                      <a:pt x="255670" y="381000"/>
                      <a:pt x="258210" y="373380"/>
                    </a:cubicBezTo>
                    <a:cubicBezTo>
                      <a:pt x="250590" y="368300"/>
                      <a:pt x="237801" y="366964"/>
                      <a:pt x="235350" y="358140"/>
                    </a:cubicBezTo>
                    <a:cubicBezTo>
                      <a:pt x="202046" y="238245"/>
                      <a:pt x="254783" y="201547"/>
                      <a:pt x="189630" y="266700"/>
                    </a:cubicBezTo>
                    <a:cubicBezTo>
                      <a:pt x="187090" y="279400"/>
                      <a:pt x="182010" y="291848"/>
                      <a:pt x="182010" y="304800"/>
                    </a:cubicBezTo>
                    <a:cubicBezTo>
                      <a:pt x="182010" y="315273"/>
                      <a:pt x="179470" y="337820"/>
                      <a:pt x="189630" y="335280"/>
                    </a:cubicBezTo>
                    <a:cubicBezTo>
                      <a:pt x="203998" y="331688"/>
                      <a:pt x="204870" y="309880"/>
                      <a:pt x="212490" y="297180"/>
                    </a:cubicBezTo>
                    <a:cubicBezTo>
                      <a:pt x="207410" y="261620"/>
                      <a:pt x="221280" y="217200"/>
                      <a:pt x="197250" y="190500"/>
                    </a:cubicBezTo>
                    <a:cubicBezTo>
                      <a:pt x="158004" y="146893"/>
                      <a:pt x="142122" y="232175"/>
                      <a:pt x="136290" y="243840"/>
                    </a:cubicBezTo>
                    <a:cubicBezTo>
                      <a:pt x="132194" y="252031"/>
                      <a:pt x="126130" y="259080"/>
                      <a:pt x="121050" y="266700"/>
                    </a:cubicBezTo>
                    <a:cubicBezTo>
                      <a:pt x="114864" y="291446"/>
                      <a:pt x="104065" y="317423"/>
                      <a:pt x="121050" y="342900"/>
                    </a:cubicBezTo>
                    <a:cubicBezTo>
                      <a:pt x="125505" y="349583"/>
                      <a:pt x="126722" y="327832"/>
                      <a:pt x="128670" y="320040"/>
                    </a:cubicBezTo>
                    <a:cubicBezTo>
                      <a:pt x="131811" y="307475"/>
                      <a:pt x="133750" y="294640"/>
                      <a:pt x="136290" y="281940"/>
                    </a:cubicBezTo>
                    <a:cubicBezTo>
                      <a:pt x="133750" y="264160"/>
                      <a:pt x="142468" y="240098"/>
                      <a:pt x="128670" y="228600"/>
                    </a:cubicBezTo>
                    <a:cubicBezTo>
                      <a:pt x="118162" y="219843"/>
                      <a:pt x="101078" y="235083"/>
                      <a:pt x="90570" y="243840"/>
                    </a:cubicBezTo>
                    <a:cubicBezTo>
                      <a:pt x="84400" y="248982"/>
                      <a:pt x="75158" y="264752"/>
                      <a:pt x="82950" y="266700"/>
                    </a:cubicBezTo>
                    <a:cubicBezTo>
                      <a:pt x="96220" y="270017"/>
                      <a:pt x="108350" y="256540"/>
                      <a:pt x="121050" y="251460"/>
                    </a:cubicBezTo>
                    <a:cubicBezTo>
                      <a:pt x="128670" y="238760"/>
                      <a:pt x="140318" y="227728"/>
                      <a:pt x="143910" y="213360"/>
                    </a:cubicBezTo>
                    <a:cubicBezTo>
                      <a:pt x="145858" y="205568"/>
                      <a:pt x="144082" y="192448"/>
                      <a:pt x="136290" y="190500"/>
                    </a:cubicBezTo>
                    <a:cubicBezTo>
                      <a:pt x="127405" y="188279"/>
                      <a:pt x="121050" y="200660"/>
                      <a:pt x="113430" y="205740"/>
                    </a:cubicBezTo>
                    <a:cubicBezTo>
                      <a:pt x="110890" y="213360"/>
                      <a:pt x="109402" y="221416"/>
                      <a:pt x="105810" y="228600"/>
                    </a:cubicBezTo>
                    <a:cubicBezTo>
                      <a:pt x="95201" y="249818"/>
                      <a:pt x="71611" y="270419"/>
                      <a:pt x="113430" y="228600"/>
                    </a:cubicBezTo>
                    <a:cubicBezTo>
                      <a:pt x="108350" y="205740"/>
                      <a:pt x="108663" y="180965"/>
                      <a:pt x="98190" y="160020"/>
                    </a:cubicBezTo>
                    <a:cubicBezTo>
                      <a:pt x="94598" y="152836"/>
                      <a:pt x="81010" y="158080"/>
                      <a:pt x="75330" y="152400"/>
                    </a:cubicBezTo>
                    <a:cubicBezTo>
                      <a:pt x="49128" y="126198"/>
                      <a:pt x="46812" y="112566"/>
                      <a:pt x="37230" y="83820"/>
                    </a:cubicBezTo>
                    <a:cubicBezTo>
                      <a:pt x="44850" y="76200"/>
                      <a:pt x="49335" y="61632"/>
                      <a:pt x="60090" y="60960"/>
                    </a:cubicBezTo>
                    <a:cubicBezTo>
                      <a:pt x="93433" y="58876"/>
                      <a:pt x="189857" y="63040"/>
                      <a:pt x="159150" y="76200"/>
                    </a:cubicBezTo>
                    <a:cubicBezTo>
                      <a:pt x="112399" y="96236"/>
                      <a:pt x="57550" y="81280"/>
                      <a:pt x="6750" y="83820"/>
                    </a:cubicBezTo>
                    <a:cubicBezTo>
                      <a:pt x="32150" y="86360"/>
                      <a:pt x="57680" y="87830"/>
                      <a:pt x="82950" y="91440"/>
                    </a:cubicBezTo>
                    <a:cubicBezTo>
                      <a:pt x="93317" y="92921"/>
                      <a:pt x="106726" y="91015"/>
                      <a:pt x="113430" y="99060"/>
                    </a:cubicBezTo>
                    <a:cubicBezTo>
                      <a:pt x="161799" y="157103"/>
                      <a:pt x="77196" y="126196"/>
                      <a:pt x="151530" y="144780"/>
                    </a:cubicBezTo>
                    <a:cubicBezTo>
                      <a:pt x="175072" y="138054"/>
                      <a:pt x="223940" y="121920"/>
                      <a:pt x="250590" y="121920"/>
                    </a:cubicBezTo>
                    <a:cubicBezTo>
                      <a:pt x="261063" y="121920"/>
                      <a:pt x="270910" y="127000"/>
                      <a:pt x="281070" y="129540"/>
                    </a:cubicBezTo>
                    <a:cubicBezTo>
                      <a:pt x="270910" y="137160"/>
                      <a:pt x="261360" y="145669"/>
                      <a:pt x="250590" y="152400"/>
                    </a:cubicBezTo>
                    <a:cubicBezTo>
                      <a:pt x="240957" y="158420"/>
                      <a:pt x="229561" y="161339"/>
                      <a:pt x="220110" y="167640"/>
                    </a:cubicBezTo>
                    <a:cubicBezTo>
                      <a:pt x="206578" y="176662"/>
                      <a:pt x="194710" y="187960"/>
                      <a:pt x="182010" y="198120"/>
                    </a:cubicBezTo>
                    <a:cubicBezTo>
                      <a:pt x="207225" y="208206"/>
                      <a:pt x="227730" y="205162"/>
                      <a:pt x="227730" y="236220"/>
                    </a:cubicBezTo>
                    <a:cubicBezTo>
                      <a:pt x="227730" y="244252"/>
                      <a:pt x="222650" y="251460"/>
                      <a:pt x="220110" y="259080"/>
                    </a:cubicBezTo>
                    <a:cubicBezTo>
                      <a:pt x="235350" y="261620"/>
                      <a:pt x="250723" y="269937"/>
                      <a:pt x="265830" y="266700"/>
                    </a:cubicBezTo>
                    <a:cubicBezTo>
                      <a:pt x="288044" y="261940"/>
                      <a:pt x="305237" y="243404"/>
                      <a:pt x="326790" y="236220"/>
                    </a:cubicBezTo>
                    <a:cubicBezTo>
                      <a:pt x="349650" y="228600"/>
                      <a:pt x="372997" y="222309"/>
                      <a:pt x="395370" y="213360"/>
                    </a:cubicBezTo>
                    <a:cubicBezTo>
                      <a:pt x="411190" y="207032"/>
                      <a:pt x="424051" y="190500"/>
                      <a:pt x="441090" y="190500"/>
                    </a:cubicBezTo>
                    <a:cubicBezTo>
                      <a:pt x="455901" y="190500"/>
                      <a:pt x="415690" y="205740"/>
                      <a:pt x="402990" y="213360"/>
                    </a:cubicBezTo>
                    <a:cubicBezTo>
                      <a:pt x="395370" y="223520"/>
                      <a:pt x="373085" y="233273"/>
                      <a:pt x="380130" y="243840"/>
                    </a:cubicBezTo>
                    <a:cubicBezTo>
                      <a:pt x="387314" y="254616"/>
                      <a:pt x="406058" y="240646"/>
                      <a:pt x="418230" y="236220"/>
                    </a:cubicBezTo>
                    <a:cubicBezTo>
                      <a:pt x="434243" y="230397"/>
                      <a:pt x="448047" y="219477"/>
                      <a:pt x="463950" y="213360"/>
                    </a:cubicBezTo>
                    <a:cubicBezTo>
                      <a:pt x="481209" y="206722"/>
                      <a:pt x="500031" y="204758"/>
                      <a:pt x="517290" y="198120"/>
                    </a:cubicBezTo>
                    <a:cubicBezTo>
                      <a:pt x="619595" y="158772"/>
                      <a:pt x="517458" y="186648"/>
                      <a:pt x="593490" y="167640"/>
                    </a:cubicBezTo>
                    <a:cubicBezTo>
                      <a:pt x="540658" y="207264"/>
                      <a:pt x="582822" y="171196"/>
                      <a:pt x="540150" y="220980"/>
                    </a:cubicBezTo>
                    <a:cubicBezTo>
                      <a:pt x="533137" y="229162"/>
                      <a:pt x="523554" y="235071"/>
                      <a:pt x="517290" y="243840"/>
                    </a:cubicBezTo>
                    <a:cubicBezTo>
                      <a:pt x="510688" y="253083"/>
                      <a:pt x="508652" y="265077"/>
                      <a:pt x="502050" y="274320"/>
                    </a:cubicBezTo>
                    <a:cubicBezTo>
                      <a:pt x="495786" y="283089"/>
                      <a:pt x="470421" y="303444"/>
                      <a:pt x="479190" y="297180"/>
                    </a:cubicBezTo>
                    <a:cubicBezTo>
                      <a:pt x="505659" y="278274"/>
                      <a:pt x="555390" y="236220"/>
                      <a:pt x="555390" y="236220"/>
                    </a:cubicBezTo>
                    <a:cubicBezTo>
                      <a:pt x="567653" y="199431"/>
                      <a:pt x="572313" y="201044"/>
                      <a:pt x="517290" y="243840"/>
                    </a:cubicBezTo>
                    <a:cubicBezTo>
                      <a:pt x="508784" y="250456"/>
                      <a:pt x="502050" y="274320"/>
                      <a:pt x="494430" y="266700"/>
                    </a:cubicBezTo>
                    <a:cubicBezTo>
                      <a:pt x="486398" y="258668"/>
                      <a:pt x="501638" y="244252"/>
                      <a:pt x="509670" y="236220"/>
                    </a:cubicBezTo>
                    <a:cubicBezTo>
                      <a:pt x="535197" y="210693"/>
                      <a:pt x="593490" y="167640"/>
                      <a:pt x="593490" y="167640"/>
                    </a:cubicBezTo>
                    <a:cubicBezTo>
                      <a:pt x="578655" y="212144"/>
                      <a:pt x="597477" y="171273"/>
                      <a:pt x="563010" y="205740"/>
                    </a:cubicBezTo>
                    <a:cubicBezTo>
                      <a:pt x="554030" y="214720"/>
                      <a:pt x="547770" y="226060"/>
                      <a:pt x="540150" y="236220"/>
                    </a:cubicBezTo>
                    <a:cubicBezTo>
                      <a:pt x="537610" y="243840"/>
                      <a:pt x="526850" y="264760"/>
                      <a:pt x="532530" y="259080"/>
                    </a:cubicBezTo>
                    <a:cubicBezTo>
                      <a:pt x="550491" y="241119"/>
                      <a:pt x="561022" y="216784"/>
                      <a:pt x="578250" y="198120"/>
                    </a:cubicBezTo>
                    <a:cubicBezTo>
                      <a:pt x="605814" y="168258"/>
                      <a:pt x="629008" y="156997"/>
                      <a:pt x="662070" y="137160"/>
                    </a:cubicBezTo>
                    <a:cubicBezTo>
                      <a:pt x="659530" y="147320"/>
                      <a:pt x="657327" y="157570"/>
                      <a:pt x="654450" y="167640"/>
                    </a:cubicBezTo>
                    <a:cubicBezTo>
                      <a:pt x="652243" y="175363"/>
                      <a:pt x="640147" y="186045"/>
                      <a:pt x="646830" y="190500"/>
                    </a:cubicBezTo>
                    <a:cubicBezTo>
                      <a:pt x="650403" y="192882"/>
                      <a:pt x="693988" y="177026"/>
                      <a:pt x="700170" y="175260"/>
                    </a:cubicBezTo>
                    <a:cubicBezTo>
                      <a:pt x="744791" y="162511"/>
                      <a:pt x="746125" y="166093"/>
                      <a:pt x="806850" y="160020"/>
                    </a:cubicBezTo>
                    <a:cubicBezTo>
                      <a:pt x="826635" y="153425"/>
                      <a:pt x="864502" y="140305"/>
                      <a:pt x="791610" y="167640"/>
                    </a:cubicBezTo>
                    <a:cubicBezTo>
                      <a:pt x="784089" y="170460"/>
                      <a:pt x="776370" y="172720"/>
                      <a:pt x="768750" y="175260"/>
                    </a:cubicBezTo>
                    <a:cubicBezTo>
                      <a:pt x="773830" y="157480"/>
                      <a:pt x="787616" y="140052"/>
                      <a:pt x="783990" y="121920"/>
                    </a:cubicBezTo>
                    <a:cubicBezTo>
                      <a:pt x="781499" y="109467"/>
                      <a:pt x="766123" y="100544"/>
                      <a:pt x="753510" y="99060"/>
                    </a:cubicBezTo>
                    <a:cubicBezTo>
                      <a:pt x="720619" y="95191"/>
                      <a:pt x="687470" y="104140"/>
                      <a:pt x="654450" y="106680"/>
                    </a:cubicBezTo>
                    <a:cubicBezTo>
                      <a:pt x="641750" y="109220"/>
                      <a:pt x="627595" y="107874"/>
                      <a:pt x="616350" y="114300"/>
                    </a:cubicBezTo>
                    <a:cubicBezTo>
                      <a:pt x="608399" y="118844"/>
                      <a:pt x="592077" y="135654"/>
                      <a:pt x="601110" y="137160"/>
                    </a:cubicBezTo>
                    <a:cubicBezTo>
                      <a:pt x="636276" y="143021"/>
                      <a:pt x="672230" y="132080"/>
                      <a:pt x="707790" y="129540"/>
                    </a:cubicBezTo>
                    <a:cubicBezTo>
                      <a:pt x="717950" y="127000"/>
                      <a:pt x="727940" y="123642"/>
                      <a:pt x="738270" y="121920"/>
                    </a:cubicBezTo>
                    <a:cubicBezTo>
                      <a:pt x="758470" y="118553"/>
                      <a:pt x="782191" y="125659"/>
                      <a:pt x="799230" y="114300"/>
                    </a:cubicBezTo>
                    <a:cubicBezTo>
                      <a:pt x="810006" y="107116"/>
                      <a:pt x="773931" y="108649"/>
                      <a:pt x="761130" y="106680"/>
                    </a:cubicBezTo>
                    <a:cubicBezTo>
                      <a:pt x="740890" y="103566"/>
                      <a:pt x="720490" y="101600"/>
                      <a:pt x="700170" y="99060"/>
                    </a:cubicBezTo>
                    <a:cubicBezTo>
                      <a:pt x="710330" y="96520"/>
                      <a:pt x="720269" y="92824"/>
                      <a:pt x="730650" y="91440"/>
                    </a:cubicBezTo>
                    <a:cubicBezTo>
                      <a:pt x="802521" y="81857"/>
                      <a:pt x="795606" y="91003"/>
                      <a:pt x="844950" y="76200"/>
                    </a:cubicBezTo>
                    <a:cubicBezTo>
                      <a:pt x="860337" y="71584"/>
                      <a:pt x="877304" y="69871"/>
                      <a:pt x="890670" y="60960"/>
                    </a:cubicBezTo>
                    <a:cubicBezTo>
                      <a:pt x="898290" y="55880"/>
                      <a:pt x="922617" y="46856"/>
                      <a:pt x="913530" y="45720"/>
                    </a:cubicBezTo>
                    <a:cubicBezTo>
                      <a:pt x="885691" y="42240"/>
                      <a:pt x="857650" y="50800"/>
                      <a:pt x="829710" y="53340"/>
                    </a:cubicBezTo>
                    <a:cubicBezTo>
                      <a:pt x="817010" y="58420"/>
                      <a:pt x="803844" y="62463"/>
                      <a:pt x="791610" y="68580"/>
                    </a:cubicBezTo>
                    <a:cubicBezTo>
                      <a:pt x="784426" y="72172"/>
                      <a:pt x="822502" y="60960"/>
                      <a:pt x="814470" y="60960"/>
                    </a:cubicBezTo>
                    <a:cubicBezTo>
                      <a:pt x="799020" y="60960"/>
                      <a:pt x="782569" y="61670"/>
                      <a:pt x="768750" y="68580"/>
                    </a:cubicBezTo>
                    <a:cubicBezTo>
                      <a:pt x="759663" y="73124"/>
                      <a:pt x="789070" y="68580"/>
                      <a:pt x="799230" y="68580"/>
                    </a:cubicBezTo>
                  </a:path>
                </a:pathLst>
              </a:custGeom>
              <a:noFill/>
              <a:ln w="15875" cap="flat">
                <a:solidFill>
                  <a:srgbClr val="63242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3001768" y="2735580"/>
                <a:ext cx="1283131" cy="838199"/>
              </a:xfrm>
              <a:custGeom>
                <a:avLst/>
                <a:gdLst/>
                <a:ahLst/>
                <a:cxnLst/>
                <a:rect l="0" t="0" r="0" b="0"/>
                <a:pathLst>
                  <a:path w="1283132" h="838200" extrusionOk="0">
                    <a:moveTo>
                      <a:pt x="328171" y="0"/>
                    </a:moveTo>
                    <a:cubicBezTo>
                      <a:pt x="320551" y="17780"/>
                      <a:pt x="313962" y="36038"/>
                      <a:pt x="305311" y="53340"/>
                    </a:cubicBezTo>
                    <a:cubicBezTo>
                      <a:pt x="301215" y="61531"/>
                      <a:pt x="295394" y="68748"/>
                      <a:pt x="290071" y="76200"/>
                    </a:cubicBezTo>
                    <a:cubicBezTo>
                      <a:pt x="278389" y="92555"/>
                      <a:pt x="262233" y="111582"/>
                      <a:pt x="251971" y="129540"/>
                    </a:cubicBezTo>
                    <a:cubicBezTo>
                      <a:pt x="206916" y="208386"/>
                      <a:pt x="270531" y="109558"/>
                      <a:pt x="213871" y="190500"/>
                    </a:cubicBezTo>
                    <a:lnTo>
                      <a:pt x="168151" y="259080"/>
                    </a:lnTo>
                    <a:lnTo>
                      <a:pt x="152911" y="281940"/>
                    </a:lnTo>
                    <a:cubicBezTo>
                      <a:pt x="150371" y="292100"/>
                      <a:pt x="148168" y="302350"/>
                      <a:pt x="145291" y="312420"/>
                    </a:cubicBezTo>
                    <a:cubicBezTo>
                      <a:pt x="143084" y="320143"/>
                      <a:pt x="139619" y="327488"/>
                      <a:pt x="137671" y="335280"/>
                    </a:cubicBezTo>
                    <a:lnTo>
                      <a:pt x="122431" y="396240"/>
                    </a:lnTo>
                    <a:cubicBezTo>
                      <a:pt x="118918" y="420831"/>
                      <a:pt x="114785" y="472479"/>
                      <a:pt x="99571" y="495300"/>
                    </a:cubicBezTo>
                    <a:lnTo>
                      <a:pt x="84331" y="518160"/>
                    </a:lnTo>
                    <a:cubicBezTo>
                      <a:pt x="81890" y="527926"/>
                      <a:pt x="74557" y="560568"/>
                      <a:pt x="69091" y="571500"/>
                    </a:cubicBezTo>
                    <a:cubicBezTo>
                      <a:pt x="64995" y="579691"/>
                      <a:pt x="58931" y="586740"/>
                      <a:pt x="53851" y="594360"/>
                    </a:cubicBezTo>
                    <a:cubicBezTo>
                      <a:pt x="51311" y="657860"/>
                      <a:pt x="50458" y="721450"/>
                      <a:pt x="46231" y="784860"/>
                    </a:cubicBezTo>
                    <a:cubicBezTo>
                      <a:pt x="45369" y="797783"/>
                      <a:pt x="37181" y="835832"/>
                      <a:pt x="38611" y="822960"/>
                    </a:cubicBezTo>
                    <a:cubicBezTo>
                      <a:pt x="56748" y="659725"/>
                      <a:pt x="42098" y="761226"/>
                      <a:pt x="61471" y="693420"/>
                    </a:cubicBezTo>
                    <a:cubicBezTo>
                      <a:pt x="64348" y="683350"/>
                      <a:pt x="65414" y="672746"/>
                      <a:pt x="69091" y="662940"/>
                    </a:cubicBezTo>
                    <a:cubicBezTo>
                      <a:pt x="108923" y="556721"/>
                      <a:pt x="57866" y="719476"/>
                      <a:pt x="99571" y="594360"/>
                    </a:cubicBezTo>
                    <a:cubicBezTo>
                      <a:pt x="122099" y="526775"/>
                      <a:pt x="90287" y="597272"/>
                      <a:pt x="122431" y="541020"/>
                    </a:cubicBezTo>
                    <a:cubicBezTo>
                      <a:pt x="165968" y="464830"/>
                      <a:pt x="113145" y="555067"/>
                      <a:pt x="145291" y="480060"/>
                    </a:cubicBezTo>
                    <a:cubicBezTo>
                      <a:pt x="148899" y="471642"/>
                      <a:pt x="155451" y="464820"/>
                      <a:pt x="160531" y="457200"/>
                    </a:cubicBezTo>
                    <a:cubicBezTo>
                      <a:pt x="163071" y="447040"/>
                      <a:pt x="166559" y="437071"/>
                      <a:pt x="168151" y="426720"/>
                    </a:cubicBezTo>
                    <a:cubicBezTo>
                      <a:pt x="171648" y="403987"/>
                      <a:pt x="170599" y="380552"/>
                      <a:pt x="175771" y="358140"/>
                    </a:cubicBezTo>
                    <a:cubicBezTo>
                      <a:pt x="178325" y="347072"/>
                      <a:pt x="187023" y="338296"/>
                      <a:pt x="191011" y="327660"/>
                    </a:cubicBezTo>
                    <a:cubicBezTo>
                      <a:pt x="194688" y="317854"/>
                      <a:pt x="193947" y="306547"/>
                      <a:pt x="198631" y="297180"/>
                    </a:cubicBezTo>
                    <a:cubicBezTo>
                      <a:pt x="206822" y="280797"/>
                      <a:pt x="229111" y="251460"/>
                      <a:pt x="229111" y="251460"/>
                    </a:cubicBezTo>
                    <a:cubicBezTo>
                      <a:pt x="229571" y="249158"/>
                      <a:pt x="241040" y="188674"/>
                      <a:pt x="244351" y="182880"/>
                    </a:cubicBezTo>
                    <a:cubicBezTo>
                      <a:pt x="249698" y="173524"/>
                      <a:pt x="260312" y="168299"/>
                      <a:pt x="267211" y="160020"/>
                    </a:cubicBezTo>
                    <a:cubicBezTo>
                      <a:pt x="273074" y="152985"/>
                      <a:pt x="277371" y="144780"/>
                      <a:pt x="282451" y="137160"/>
                    </a:cubicBezTo>
                    <a:cubicBezTo>
                      <a:pt x="284991" y="127000"/>
                      <a:pt x="297476" y="114085"/>
                      <a:pt x="290071" y="106680"/>
                    </a:cubicBezTo>
                    <a:cubicBezTo>
                      <a:pt x="283595" y="100204"/>
                      <a:pt x="279685" y="121774"/>
                      <a:pt x="274831" y="129540"/>
                    </a:cubicBezTo>
                    <a:cubicBezTo>
                      <a:pt x="238088" y="188328"/>
                      <a:pt x="267159" y="147390"/>
                      <a:pt x="229111" y="198120"/>
                    </a:cubicBezTo>
                    <a:cubicBezTo>
                      <a:pt x="226571" y="205740"/>
                      <a:pt x="225476" y="214006"/>
                      <a:pt x="221491" y="220980"/>
                    </a:cubicBezTo>
                    <a:cubicBezTo>
                      <a:pt x="215190" y="232007"/>
                      <a:pt x="206013" y="241126"/>
                      <a:pt x="198631" y="251460"/>
                    </a:cubicBezTo>
                    <a:cubicBezTo>
                      <a:pt x="193308" y="258912"/>
                      <a:pt x="187935" y="266369"/>
                      <a:pt x="183391" y="274320"/>
                    </a:cubicBezTo>
                    <a:cubicBezTo>
                      <a:pt x="177755" y="284183"/>
                      <a:pt x="174967" y="295713"/>
                      <a:pt x="168151" y="304800"/>
                    </a:cubicBezTo>
                    <a:cubicBezTo>
                      <a:pt x="159530" y="316295"/>
                      <a:pt x="146292" y="323785"/>
                      <a:pt x="137671" y="335280"/>
                    </a:cubicBezTo>
                    <a:cubicBezTo>
                      <a:pt x="120823" y="357744"/>
                      <a:pt x="124620" y="365732"/>
                      <a:pt x="114811" y="388620"/>
                    </a:cubicBezTo>
                    <a:cubicBezTo>
                      <a:pt x="110336" y="399061"/>
                      <a:pt x="103559" y="408464"/>
                      <a:pt x="99571" y="419100"/>
                    </a:cubicBezTo>
                    <a:cubicBezTo>
                      <a:pt x="95894" y="428906"/>
                      <a:pt x="96635" y="440213"/>
                      <a:pt x="91951" y="449580"/>
                    </a:cubicBezTo>
                    <a:cubicBezTo>
                      <a:pt x="86271" y="460939"/>
                      <a:pt x="76711" y="469900"/>
                      <a:pt x="69091" y="480060"/>
                    </a:cubicBezTo>
                    <a:cubicBezTo>
                      <a:pt x="66551" y="487680"/>
                      <a:pt x="65063" y="495736"/>
                      <a:pt x="61471" y="502920"/>
                    </a:cubicBezTo>
                    <a:cubicBezTo>
                      <a:pt x="57375" y="511111"/>
                      <a:pt x="49839" y="517362"/>
                      <a:pt x="46231" y="525780"/>
                    </a:cubicBezTo>
                    <a:cubicBezTo>
                      <a:pt x="42106" y="535406"/>
                      <a:pt x="41488" y="546190"/>
                      <a:pt x="38611" y="556260"/>
                    </a:cubicBezTo>
                    <a:cubicBezTo>
                      <a:pt x="36404" y="563983"/>
                      <a:pt x="33531" y="571500"/>
                      <a:pt x="30991" y="579120"/>
                    </a:cubicBezTo>
                    <a:cubicBezTo>
                      <a:pt x="36071" y="642620"/>
                      <a:pt x="37624" y="706501"/>
                      <a:pt x="46231" y="769620"/>
                    </a:cubicBezTo>
                    <a:cubicBezTo>
                      <a:pt x="47316" y="777579"/>
                      <a:pt x="51031" y="754281"/>
                      <a:pt x="53851" y="746760"/>
                    </a:cubicBezTo>
                    <a:cubicBezTo>
                      <a:pt x="58654" y="733953"/>
                      <a:pt x="62974" y="720894"/>
                      <a:pt x="69091" y="708660"/>
                    </a:cubicBezTo>
                    <a:cubicBezTo>
                      <a:pt x="78282" y="690279"/>
                      <a:pt x="95102" y="665834"/>
                      <a:pt x="107191" y="647700"/>
                    </a:cubicBezTo>
                    <a:cubicBezTo>
                      <a:pt x="112271" y="629920"/>
                      <a:pt x="118196" y="612360"/>
                      <a:pt x="122431" y="594360"/>
                    </a:cubicBezTo>
                    <a:cubicBezTo>
                      <a:pt x="128364" y="569146"/>
                      <a:pt x="131389" y="543290"/>
                      <a:pt x="137671" y="518160"/>
                    </a:cubicBezTo>
                    <a:cubicBezTo>
                      <a:pt x="142751" y="497840"/>
                      <a:pt x="145132" y="476647"/>
                      <a:pt x="152911" y="457200"/>
                    </a:cubicBezTo>
                    <a:cubicBezTo>
                      <a:pt x="157991" y="444500"/>
                      <a:pt x="163477" y="431955"/>
                      <a:pt x="168151" y="419100"/>
                    </a:cubicBezTo>
                    <a:cubicBezTo>
                      <a:pt x="189914" y="359251"/>
                      <a:pt x="172412" y="389848"/>
                      <a:pt x="198631" y="350520"/>
                    </a:cubicBezTo>
                    <a:cubicBezTo>
                      <a:pt x="217076" y="221408"/>
                      <a:pt x="188591" y="380641"/>
                      <a:pt x="236731" y="236220"/>
                    </a:cubicBezTo>
                    <a:cubicBezTo>
                      <a:pt x="239271" y="228600"/>
                      <a:pt x="242144" y="221083"/>
                      <a:pt x="244351" y="213360"/>
                    </a:cubicBezTo>
                    <a:cubicBezTo>
                      <a:pt x="247228" y="203290"/>
                      <a:pt x="247846" y="192506"/>
                      <a:pt x="251971" y="182880"/>
                    </a:cubicBezTo>
                    <a:cubicBezTo>
                      <a:pt x="255579" y="174462"/>
                      <a:pt x="263115" y="168211"/>
                      <a:pt x="267211" y="160020"/>
                    </a:cubicBezTo>
                    <a:cubicBezTo>
                      <a:pt x="270803" y="152836"/>
                      <a:pt x="270376" y="143843"/>
                      <a:pt x="274831" y="137160"/>
                    </a:cubicBezTo>
                    <a:cubicBezTo>
                      <a:pt x="280809" y="128194"/>
                      <a:pt x="291075" y="122806"/>
                      <a:pt x="297691" y="114300"/>
                    </a:cubicBezTo>
                    <a:cubicBezTo>
                      <a:pt x="308936" y="99842"/>
                      <a:pt x="318011" y="83820"/>
                      <a:pt x="328171" y="68580"/>
                    </a:cubicBezTo>
                    <a:lnTo>
                      <a:pt x="343411" y="45720"/>
                    </a:lnTo>
                    <a:cubicBezTo>
                      <a:pt x="348491" y="53340"/>
                      <a:pt x="354555" y="60389"/>
                      <a:pt x="358651" y="68580"/>
                    </a:cubicBezTo>
                    <a:cubicBezTo>
                      <a:pt x="362243" y="75764"/>
                      <a:pt x="361129" y="85270"/>
                      <a:pt x="366271" y="91440"/>
                    </a:cubicBezTo>
                    <a:cubicBezTo>
                      <a:pt x="386967" y="116276"/>
                      <a:pt x="416918" y="133121"/>
                      <a:pt x="434851" y="160020"/>
                    </a:cubicBezTo>
                    <a:cubicBezTo>
                      <a:pt x="439931" y="167640"/>
                      <a:pt x="443615" y="176404"/>
                      <a:pt x="450091" y="182880"/>
                    </a:cubicBezTo>
                    <a:cubicBezTo>
                      <a:pt x="456567" y="189356"/>
                      <a:pt x="466475" y="191644"/>
                      <a:pt x="472951" y="198120"/>
                    </a:cubicBezTo>
                    <a:cubicBezTo>
                      <a:pt x="481931" y="207100"/>
                      <a:pt x="486831" y="219620"/>
                      <a:pt x="495811" y="228600"/>
                    </a:cubicBezTo>
                    <a:cubicBezTo>
                      <a:pt x="502287" y="235076"/>
                      <a:pt x="512195" y="237364"/>
                      <a:pt x="518671" y="243840"/>
                    </a:cubicBezTo>
                    <a:cubicBezTo>
                      <a:pt x="527651" y="252820"/>
                      <a:pt x="532551" y="265340"/>
                      <a:pt x="541531" y="274320"/>
                    </a:cubicBezTo>
                    <a:cubicBezTo>
                      <a:pt x="548007" y="280796"/>
                      <a:pt x="557356" y="283697"/>
                      <a:pt x="564391" y="289560"/>
                    </a:cubicBezTo>
                    <a:cubicBezTo>
                      <a:pt x="602444" y="321271"/>
                      <a:pt x="569937" y="306649"/>
                      <a:pt x="610111" y="320040"/>
                    </a:cubicBezTo>
                    <a:cubicBezTo>
                      <a:pt x="557279" y="280416"/>
                      <a:pt x="599443" y="316484"/>
                      <a:pt x="556771" y="266700"/>
                    </a:cubicBezTo>
                    <a:cubicBezTo>
                      <a:pt x="549758" y="258518"/>
                      <a:pt x="529092" y="253479"/>
                      <a:pt x="533911" y="243840"/>
                    </a:cubicBezTo>
                    <a:cubicBezTo>
                      <a:pt x="538595" y="234473"/>
                      <a:pt x="554231" y="248920"/>
                      <a:pt x="564391" y="251460"/>
                    </a:cubicBezTo>
                    <a:cubicBezTo>
                      <a:pt x="579631" y="261620"/>
                      <a:pt x="594658" y="272106"/>
                      <a:pt x="610111" y="281940"/>
                    </a:cubicBezTo>
                    <a:cubicBezTo>
                      <a:pt x="622606" y="289891"/>
                      <a:pt x="635888" y="296585"/>
                      <a:pt x="648211" y="304800"/>
                    </a:cubicBezTo>
                    <a:cubicBezTo>
                      <a:pt x="677754" y="324495"/>
                      <a:pt x="662383" y="317144"/>
                      <a:pt x="693931" y="327660"/>
                    </a:cubicBezTo>
                    <a:cubicBezTo>
                      <a:pt x="676151" y="314960"/>
                      <a:pt x="659200" y="301011"/>
                      <a:pt x="640591" y="289560"/>
                    </a:cubicBezTo>
                    <a:cubicBezTo>
                      <a:pt x="626080" y="280630"/>
                      <a:pt x="609048" y="276151"/>
                      <a:pt x="594871" y="266700"/>
                    </a:cubicBezTo>
                    <a:cubicBezTo>
                      <a:pt x="585905" y="260722"/>
                      <a:pt x="581103" y="249626"/>
                      <a:pt x="572011" y="243840"/>
                    </a:cubicBezTo>
                    <a:cubicBezTo>
                      <a:pt x="552844" y="231643"/>
                      <a:pt x="531638" y="222967"/>
                      <a:pt x="511051" y="213360"/>
                    </a:cubicBezTo>
                    <a:cubicBezTo>
                      <a:pt x="470625" y="194494"/>
                      <a:pt x="449843" y="189720"/>
                      <a:pt x="411991" y="167640"/>
                    </a:cubicBezTo>
                    <a:cubicBezTo>
                      <a:pt x="396170" y="158411"/>
                      <a:pt x="379961" y="149329"/>
                      <a:pt x="366271" y="137160"/>
                    </a:cubicBezTo>
                    <a:cubicBezTo>
                      <a:pt x="356779" y="128723"/>
                      <a:pt x="352391" y="115660"/>
                      <a:pt x="343411" y="106680"/>
                    </a:cubicBezTo>
                    <a:cubicBezTo>
                      <a:pt x="283182" y="46451"/>
                      <a:pt x="339839" y="119022"/>
                      <a:pt x="290071" y="60960"/>
                    </a:cubicBezTo>
                    <a:cubicBezTo>
                      <a:pt x="281806" y="51317"/>
                      <a:pt x="258231" y="39460"/>
                      <a:pt x="267211" y="30480"/>
                    </a:cubicBezTo>
                    <a:cubicBezTo>
                      <a:pt x="276191" y="21500"/>
                      <a:pt x="287287" y="46057"/>
                      <a:pt x="297691" y="53340"/>
                    </a:cubicBezTo>
                    <a:cubicBezTo>
                      <a:pt x="312696" y="63844"/>
                      <a:pt x="328171" y="73660"/>
                      <a:pt x="343411" y="83820"/>
                    </a:cubicBezTo>
                    <a:lnTo>
                      <a:pt x="366271" y="99060"/>
                    </a:lnTo>
                    <a:cubicBezTo>
                      <a:pt x="363731" y="81280"/>
                      <a:pt x="347431" y="59745"/>
                      <a:pt x="358651" y="45720"/>
                    </a:cubicBezTo>
                    <a:cubicBezTo>
                      <a:pt x="367196" y="35039"/>
                      <a:pt x="384517" y="54843"/>
                      <a:pt x="396751" y="60960"/>
                    </a:cubicBezTo>
                    <a:cubicBezTo>
                      <a:pt x="409998" y="67584"/>
                      <a:pt x="422292" y="75970"/>
                      <a:pt x="434851" y="83820"/>
                    </a:cubicBezTo>
                    <a:cubicBezTo>
                      <a:pt x="435985" y="84529"/>
                      <a:pt x="488191" y="120804"/>
                      <a:pt x="488191" y="114300"/>
                    </a:cubicBezTo>
                    <a:cubicBezTo>
                      <a:pt x="488191" y="101600"/>
                      <a:pt x="468045" y="98822"/>
                      <a:pt x="457711" y="91440"/>
                    </a:cubicBezTo>
                    <a:cubicBezTo>
                      <a:pt x="406756" y="55044"/>
                      <a:pt x="462319" y="93744"/>
                      <a:pt x="411991" y="68580"/>
                    </a:cubicBezTo>
                    <a:cubicBezTo>
                      <a:pt x="403800" y="64484"/>
                      <a:pt x="397322" y="57436"/>
                      <a:pt x="389131" y="53340"/>
                    </a:cubicBezTo>
                    <a:cubicBezTo>
                      <a:pt x="381947" y="49748"/>
                      <a:pt x="373455" y="49312"/>
                      <a:pt x="366271" y="45720"/>
                    </a:cubicBezTo>
                    <a:cubicBezTo>
                      <a:pt x="358080" y="41624"/>
                      <a:pt x="340515" y="21792"/>
                      <a:pt x="343411" y="30480"/>
                    </a:cubicBezTo>
                    <a:cubicBezTo>
                      <a:pt x="346927" y="41029"/>
                      <a:pt x="384717" y="80910"/>
                      <a:pt x="396751" y="91440"/>
                    </a:cubicBezTo>
                    <a:cubicBezTo>
                      <a:pt x="408991" y="102150"/>
                      <a:pt x="421698" y="112354"/>
                      <a:pt x="434851" y="121920"/>
                    </a:cubicBezTo>
                    <a:cubicBezTo>
                      <a:pt x="459153" y="139594"/>
                      <a:pt x="488096" y="155174"/>
                      <a:pt x="511051" y="175260"/>
                    </a:cubicBezTo>
                    <a:cubicBezTo>
                      <a:pt x="521864" y="184722"/>
                      <a:pt x="531371" y="195580"/>
                      <a:pt x="541531" y="205740"/>
                    </a:cubicBezTo>
                    <a:cubicBezTo>
                      <a:pt x="538991" y="198120"/>
                      <a:pt x="538929" y="189152"/>
                      <a:pt x="533911" y="182880"/>
                    </a:cubicBezTo>
                    <a:cubicBezTo>
                      <a:pt x="518203" y="163245"/>
                      <a:pt x="464207" y="110449"/>
                      <a:pt x="480571" y="129540"/>
                    </a:cubicBezTo>
                    <a:cubicBezTo>
                      <a:pt x="511051" y="165100"/>
                      <a:pt x="543910" y="198752"/>
                      <a:pt x="572011" y="236220"/>
                    </a:cubicBezTo>
                    <a:cubicBezTo>
                      <a:pt x="587251" y="256540"/>
                      <a:pt x="599770" y="279219"/>
                      <a:pt x="617731" y="297180"/>
                    </a:cubicBezTo>
                    <a:cubicBezTo>
                      <a:pt x="635692" y="315141"/>
                      <a:pt x="660078" y="325617"/>
                      <a:pt x="678691" y="342900"/>
                    </a:cubicBezTo>
                    <a:cubicBezTo>
                      <a:pt x="702363" y="364881"/>
                      <a:pt x="733727" y="414191"/>
                      <a:pt x="762511" y="434340"/>
                    </a:cubicBezTo>
                    <a:cubicBezTo>
                      <a:pt x="773717" y="442184"/>
                      <a:pt x="787911" y="444500"/>
                      <a:pt x="800611" y="449580"/>
                    </a:cubicBezTo>
                    <a:cubicBezTo>
                      <a:pt x="808231" y="457200"/>
                      <a:pt x="829449" y="481406"/>
                      <a:pt x="823471" y="472440"/>
                    </a:cubicBezTo>
                    <a:cubicBezTo>
                      <a:pt x="777973" y="404193"/>
                      <a:pt x="802586" y="444876"/>
                      <a:pt x="762511" y="411480"/>
                    </a:cubicBezTo>
                    <a:cubicBezTo>
                      <a:pt x="754232" y="404581"/>
                      <a:pt x="747833" y="395633"/>
                      <a:pt x="739651" y="388620"/>
                    </a:cubicBezTo>
                    <a:cubicBezTo>
                      <a:pt x="656137" y="317037"/>
                      <a:pt x="778892" y="435481"/>
                      <a:pt x="663451" y="320040"/>
                    </a:cubicBezTo>
                    <a:cubicBezTo>
                      <a:pt x="653291" y="309880"/>
                      <a:pt x="681747" y="342905"/>
                      <a:pt x="693931" y="350520"/>
                    </a:cubicBezTo>
                    <a:cubicBezTo>
                      <a:pt x="714251" y="363220"/>
                      <a:pt x="736697" y="373026"/>
                      <a:pt x="754891" y="388620"/>
                    </a:cubicBezTo>
                    <a:cubicBezTo>
                      <a:pt x="906196" y="518310"/>
                      <a:pt x="707866" y="380130"/>
                      <a:pt x="846331" y="472440"/>
                    </a:cubicBezTo>
                    <a:cubicBezTo>
                      <a:pt x="841251" y="459740"/>
                      <a:pt x="839489" y="445137"/>
                      <a:pt x="831091" y="434340"/>
                    </a:cubicBezTo>
                    <a:cubicBezTo>
                      <a:pt x="821217" y="421644"/>
                      <a:pt x="745384" y="371083"/>
                      <a:pt x="739651" y="365760"/>
                    </a:cubicBezTo>
                    <a:cubicBezTo>
                      <a:pt x="719865" y="347387"/>
                      <a:pt x="705403" y="323892"/>
                      <a:pt x="686311" y="304800"/>
                    </a:cubicBezTo>
                    <a:cubicBezTo>
                      <a:pt x="672283" y="290772"/>
                      <a:pt x="654619" y="280728"/>
                      <a:pt x="640591" y="266700"/>
                    </a:cubicBezTo>
                    <a:cubicBezTo>
                      <a:pt x="629091" y="255200"/>
                      <a:pt x="621611" y="240100"/>
                      <a:pt x="610111" y="228600"/>
                    </a:cubicBezTo>
                    <a:cubicBezTo>
                      <a:pt x="603635" y="222124"/>
                      <a:pt x="587251" y="204202"/>
                      <a:pt x="587251" y="213360"/>
                    </a:cubicBezTo>
                    <a:cubicBezTo>
                      <a:pt x="587251" y="232833"/>
                      <a:pt x="630431" y="257387"/>
                      <a:pt x="640591" y="266700"/>
                    </a:cubicBezTo>
                    <a:cubicBezTo>
                      <a:pt x="727586" y="346446"/>
                      <a:pt x="671186" y="305979"/>
                      <a:pt x="747271" y="365760"/>
                    </a:cubicBezTo>
                    <a:cubicBezTo>
                      <a:pt x="767243" y="381453"/>
                      <a:pt x="822320" y="432614"/>
                      <a:pt x="808231" y="411480"/>
                    </a:cubicBezTo>
                    <a:cubicBezTo>
                      <a:pt x="803151" y="403860"/>
                      <a:pt x="798314" y="396072"/>
                      <a:pt x="792991" y="388620"/>
                    </a:cubicBezTo>
                    <a:cubicBezTo>
                      <a:pt x="785609" y="378286"/>
                      <a:pt x="777176" y="368707"/>
                      <a:pt x="770131" y="358140"/>
                    </a:cubicBezTo>
                    <a:cubicBezTo>
                      <a:pt x="767625" y="354381"/>
                      <a:pt x="739987" y="306273"/>
                      <a:pt x="732031" y="297180"/>
                    </a:cubicBezTo>
                    <a:cubicBezTo>
                      <a:pt x="720204" y="283663"/>
                      <a:pt x="707355" y="271012"/>
                      <a:pt x="693931" y="259080"/>
                    </a:cubicBezTo>
                    <a:cubicBezTo>
                      <a:pt x="684439" y="250643"/>
                      <a:pt x="659435" y="224172"/>
                      <a:pt x="663451" y="236220"/>
                    </a:cubicBezTo>
                    <a:cubicBezTo>
                      <a:pt x="669268" y="253672"/>
                      <a:pt x="748845" y="328226"/>
                      <a:pt x="754891" y="335280"/>
                    </a:cubicBezTo>
                    <a:cubicBezTo>
                      <a:pt x="769111" y="351870"/>
                      <a:pt x="778293" y="372452"/>
                      <a:pt x="792991" y="388620"/>
                    </a:cubicBezTo>
                    <a:cubicBezTo>
                      <a:pt x="829236" y="428489"/>
                      <a:pt x="874962" y="459815"/>
                      <a:pt x="907291" y="502920"/>
                    </a:cubicBezTo>
                    <a:cubicBezTo>
                      <a:pt x="922531" y="523240"/>
                      <a:pt x="938922" y="542746"/>
                      <a:pt x="953011" y="563880"/>
                    </a:cubicBezTo>
                    <a:cubicBezTo>
                      <a:pt x="993130" y="624058"/>
                      <a:pt x="941189" y="567298"/>
                      <a:pt x="991111" y="617220"/>
                    </a:cubicBezTo>
                    <a:cubicBezTo>
                      <a:pt x="986031" y="601980"/>
                      <a:pt x="982518" y="586124"/>
                      <a:pt x="975871" y="571500"/>
                    </a:cubicBezTo>
                    <a:cubicBezTo>
                      <a:pt x="951580" y="518060"/>
                      <a:pt x="931775" y="519784"/>
                      <a:pt x="991111" y="579120"/>
                    </a:cubicBezTo>
                    <a:cubicBezTo>
                      <a:pt x="1010203" y="598212"/>
                      <a:pt x="1030987" y="615593"/>
                      <a:pt x="1052071" y="632460"/>
                    </a:cubicBezTo>
                    <a:cubicBezTo>
                      <a:pt x="1069133" y="646110"/>
                      <a:pt x="1086538" y="659550"/>
                      <a:pt x="1105411" y="670560"/>
                    </a:cubicBezTo>
                    <a:cubicBezTo>
                      <a:pt x="1117560" y="677647"/>
                      <a:pt x="1150153" y="688014"/>
                      <a:pt x="1166371" y="693420"/>
                    </a:cubicBezTo>
                    <a:cubicBezTo>
                      <a:pt x="1142176" y="645030"/>
                      <a:pt x="1145056" y="638742"/>
                      <a:pt x="1097791" y="601980"/>
                    </a:cubicBezTo>
                    <a:cubicBezTo>
                      <a:pt x="1091451" y="597049"/>
                      <a:pt x="1082551" y="596900"/>
                      <a:pt x="1074931" y="594360"/>
                    </a:cubicBezTo>
                    <a:cubicBezTo>
                      <a:pt x="1089485" y="638021"/>
                      <a:pt x="1071512" y="598561"/>
                      <a:pt x="1113031" y="640080"/>
                    </a:cubicBezTo>
                    <a:cubicBezTo>
                      <a:pt x="1122011" y="649060"/>
                      <a:pt x="1126911" y="661580"/>
                      <a:pt x="1135891" y="670560"/>
                    </a:cubicBezTo>
                    <a:cubicBezTo>
                      <a:pt x="1142367" y="677036"/>
                      <a:pt x="1151716" y="679937"/>
                      <a:pt x="1158751" y="685800"/>
                    </a:cubicBezTo>
                    <a:cubicBezTo>
                      <a:pt x="1167030" y="692699"/>
                      <a:pt x="1170835" y="708660"/>
                      <a:pt x="1181611" y="708660"/>
                    </a:cubicBezTo>
                    <a:cubicBezTo>
                      <a:pt x="1190769" y="708660"/>
                      <a:pt x="1173991" y="690880"/>
                      <a:pt x="1166371" y="685800"/>
                    </a:cubicBezTo>
                    <a:cubicBezTo>
                      <a:pt x="1157657" y="679991"/>
                      <a:pt x="1146051" y="680720"/>
                      <a:pt x="1135891" y="678180"/>
                    </a:cubicBezTo>
                    <a:cubicBezTo>
                      <a:pt x="1166293" y="728851"/>
                      <a:pt x="1150942" y="712746"/>
                      <a:pt x="1204471" y="754380"/>
                    </a:cubicBezTo>
                    <a:cubicBezTo>
                      <a:pt x="1207585" y="756802"/>
                      <a:pt x="1263873" y="789838"/>
                      <a:pt x="1250191" y="800100"/>
                    </a:cubicBezTo>
                    <a:cubicBezTo>
                      <a:pt x="1235823" y="810876"/>
                      <a:pt x="1214567" y="795433"/>
                      <a:pt x="1196851" y="792480"/>
                    </a:cubicBezTo>
                    <a:cubicBezTo>
                      <a:pt x="1099805" y="776306"/>
                      <a:pt x="1236253" y="793471"/>
                      <a:pt x="1090171" y="777240"/>
                    </a:cubicBezTo>
                    <a:cubicBezTo>
                      <a:pt x="1062231" y="782320"/>
                      <a:pt x="1031751" y="779780"/>
                      <a:pt x="1006351" y="792480"/>
                    </a:cubicBezTo>
                    <a:cubicBezTo>
                      <a:pt x="994767" y="798272"/>
                      <a:pt x="1032164" y="796004"/>
                      <a:pt x="1044451" y="800100"/>
                    </a:cubicBezTo>
                    <a:cubicBezTo>
                      <a:pt x="1055227" y="803692"/>
                      <a:pt x="1064384" y="811121"/>
                      <a:pt x="1074931" y="815340"/>
                    </a:cubicBezTo>
                    <a:cubicBezTo>
                      <a:pt x="1089846" y="821306"/>
                      <a:pt x="1105411" y="825500"/>
                      <a:pt x="1120651" y="830580"/>
                    </a:cubicBezTo>
                    <a:cubicBezTo>
                      <a:pt x="1164114" y="816092"/>
                      <a:pt x="1149394" y="825545"/>
                      <a:pt x="1082551" y="807720"/>
                    </a:cubicBezTo>
                    <a:cubicBezTo>
                      <a:pt x="1064684" y="802955"/>
                      <a:pt x="1046991" y="797560"/>
                      <a:pt x="1029211" y="792480"/>
                    </a:cubicBezTo>
                    <a:cubicBezTo>
                      <a:pt x="1100331" y="789940"/>
                      <a:pt x="1172003" y="794064"/>
                      <a:pt x="1242571" y="784860"/>
                    </a:cubicBezTo>
                    <a:cubicBezTo>
                      <a:pt x="1249120" y="784006"/>
                      <a:pt x="1186849" y="763746"/>
                      <a:pt x="1181611" y="762000"/>
                    </a:cubicBezTo>
                    <a:lnTo>
                      <a:pt x="1273051" y="754380"/>
                    </a:lnTo>
                    <a:cubicBezTo>
                      <a:pt x="1240286" y="729806"/>
                      <a:pt x="1151131" y="739140"/>
                      <a:pt x="1151131" y="739140"/>
                    </a:cubicBezTo>
                    <a:lnTo>
                      <a:pt x="594871" y="746760"/>
                    </a:lnTo>
                    <a:cubicBezTo>
                      <a:pt x="571882" y="747478"/>
                      <a:pt x="640554" y="752199"/>
                      <a:pt x="663451" y="754380"/>
                    </a:cubicBezTo>
                    <a:cubicBezTo>
                      <a:pt x="693899" y="757280"/>
                      <a:pt x="724375" y="759931"/>
                      <a:pt x="754891" y="762000"/>
                    </a:cubicBezTo>
                    <a:cubicBezTo>
                      <a:pt x="1103448" y="785631"/>
                      <a:pt x="1265752" y="791500"/>
                      <a:pt x="937771" y="777240"/>
                    </a:cubicBezTo>
                    <a:lnTo>
                      <a:pt x="366271" y="784860"/>
                    </a:lnTo>
                    <a:cubicBezTo>
                      <a:pt x="358241" y="785066"/>
                      <a:pt x="351104" y="790172"/>
                      <a:pt x="343411" y="792480"/>
                    </a:cubicBezTo>
                    <a:cubicBezTo>
                      <a:pt x="325699" y="797793"/>
                      <a:pt x="307851" y="802640"/>
                      <a:pt x="290071" y="807720"/>
                    </a:cubicBezTo>
                    <a:cubicBezTo>
                      <a:pt x="512380" y="822541"/>
                      <a:pt x="516706" y="826033"/>
                      <a:pt x="846331" y="807720"/>
                    </a:cubicBezTo>
                    <a:cubicBezTo>
                      <a:pt x="857673" y="807090"/>
                      <a:pt x="827132" y="793807"/>
                      <a:pt x="815851" y="792480"/>
                    </a:cubicBezTo>
                    <a:cubicBezTo>
                      <a:pt x="740005" y="783557"/>
                      <a:pt x="663451" y="782320"/>
                      <a:pt x="587251" y="777240"/>
                    </a:cubicBezTo>
                    <a:lnTo>
                      <a:pt x="869191" y="769620"/>
                    </a:lnTo>
                    <a:cubicBezTo>
                      <a:pt x="889649" y="768711"/>
                      <a:pt x="910127" y="766291"/>
                      <a:pt x="930151" y="762000"/>
                    </a:cubicBezTo>
                    <a:cubicBezTo>
                      <a:pt x="945859" y="758634"/>
                      <a:pt x="960631" y="751840"/>
                      <a:pt x="975871" y="746760"/>
                    </a:cubicBezTo>
                    <a:cubicBezTo>
                      <a:pt x="978411" y="736600"/>
                      <a:pt x="990896" y="723685"/>
                      <a:pt x="983491" y="716280"/>
                    </a:cubicBezTo>
                    <a:cubicBezTo>
                      <a:pt x="972566" y="705355"/>
                      <a:pt x="952878" y="711897"/>
                      <a:pt x="937771" y="708660"/>
                    </a:cubicBezTo>
                    <a:cubicBezTo>
                      <a:pt x="917291" y="704271"/>
                      <a:pt x="897703" y="694912"/>
                      <a:pt x="876811" y="693420"/>
                    </a:cubicBezTo>
                    <a:cubicBezTo>
                      <a:pt x="790633" y="687264"/>
                      <a:pt x="704091" y="688340"/>
                      <a:pt x="617731" y="685800"/>
                    </a:cubicBezTo>
                    <a:cubicBezTo>
                      <a:pt x="579631" y="683260"/>
                      <a:pt x="541557" y="676062"/>
                      <a:pt x="503431" y="678180"/>
                    </a:cubicBezTo>
                    <a:cubicBezTo>
                      <a:pt x="494287" y="678688"/>
                      <a:pt x="471799" y="690788"/>
                      <a:pt x="480571" y="693420"/>
                    </a:cubicBezTo>
                    <a:cubicBezTo>
                      <a:pt x="512292" y="702936"/>
                      <a:pt x="546611" y="698500"/>
                      <a:pt x="579631" y="701040"/>
                    </a:cubicBezTo>
                    <a:cubicBezTo>
                      <a:pt x="620271" y="711200"/>
                      <a:pt x="660038" y="725910"/>
                      <a:pt x="701551" y="731520"/>
                    </a:cubicBezTo>
                    <a:cubicBezTo>
                      <a:pt x="829342" y="748789"/>
                      <a:pt x="820162" y="747422"/>
                      <a:pt x="899671" y="731520"/>
                    </a:cubicBezTo>
                    <a:cubicBezTo>
                      <a:pt x="872461" y="713380"/>
                      <a:pt x="823928" y="678294"/>
                      <a:pt x="792991" y="670560"/>
                    </a:cubicBezTo>
                    <a:cubicBezTo>
                      <a:pt x="753258" y="660627"/>
                      <a:pt x="711711" y="660400"/>
                      <a:pt x="671071" y="655320"/>
                    </a:cubicBezTo>
                    <a:cubicBezTo>
                      <a:pt x="615191" y="635000"/>
                      <a:pt x="559840" y="613163"/>
                      <a:pt x="503431" y="594360"/>
                    </a:cubicBezTo>
                    <a:cubicBezTo>
                      <a:pt x="445499" y="575049"/>
                      <a:pt x="385961" y="560753"/>
                      <a:pt x="328171" y="541020"/>
                    </a:cubicBezTo>
                    <a:cubicBezTo>
                      <a:pt x="281747" y="525168"/>
                      <a:pt x="236731" y="505460"/>
                      <a:pt x="191011" y="487680"/>
                    </a:cubicBezTo>
                    <a:cubicBezTo>
                      <a:pt x="185931" y="500380"/>
                      <a:pt x="166621" y="515613"/>
                      <a:pt x="175771" y="525780"/>
                    </a:cubicBezTo>
                    <a:cubicBezTo>
                      <a:pt x="206424" y="559838"/>
                      <a:pt x="331813" y="580071"/>
                      <a:pt x="366271" y="586740"/>
                    </a:cubicBezTo>
                    <a:cubicBezTo>
                      <a:pt x="409319" y="595072"/>
                      <a:pt x="452770" y="601231"/>
                      <a:pt x="495811" y="609600"/>
                    </a:cubicBezTo>
                    <a:cubicBezTo>
                      <a:pt x="544222" y="619013"/>
                      <a:pt x="591982" y="631747"/>
                      <a:pt x="640591" y="640080"/>
                    </a:cubicBezTo>
                    <a:cubicBezTo>
                      <a:pt x="680958" y="647000"/>
                      <a:pt x="722150" y="648361"/>
                      <a:pt x="762511" y="655320"/>
                    </a:cubicBezTo>
                    <a:cubicBezTo>
                      <a:pt x="1028003" y="701095"/>
                      <a:pt x="739429" y="662912"/>
                      <a:pt x="922531" y="685800"/>
                    </a:cubicBezTo>
                    <a:cubicBezTo>
                      <a:pt x="976761" y="672243"/>
                      <a:pt x="957230" y="683254"/>
                      <a:pt x="892051" y="655320"/>
                    </a:cubicBezTo>
                    <a:cubicBezTo>
                      <a:pt x="810843" y="620516"/>
                      <a:pt x="883400" y="636579"/>
                      <a:pt x="777751" y="624840"/>
                    </a:cubicBezTo>
                    <a:cubicBezTo>
                      <a:pt x="759971" y="619760"/>
                      <a:pt x="742543" y="613226"/>
                      <a:pt x="724411" y="609600"/>
                    </a:cubicBezTo>
                    <a:cubicBezTo>
                      <a:pt x="630626" y="590843"/>
                      <a:pt x="599365" y="609991"/>
                      <a:pt x="480571" y="624840"/>
                    </a:cubicBezTo>
                    <a:cubicBezTo>
                      <a:pt x="475491" y="635000"/>
                      <a:pt x="461739" y="644544"/>
                      <a:pt x="465331" y="655320"/>
                    </a:cubicBezTo>
                    <a:cubicBezTo>
                      <a:pt x="479116" y="696674"/>
                      <a:pt x="541875" y="706235"/>
                      <a:pt x="572011" y="716280"/>
                    </a:cubicBezTo>
                    <a:cubicBezTo>
                      <a:pt x="617731" y="713740"/>
                      <a:pt x="664426" y="718387"/>
                      <a:pt x="709171" y="708660"/>
                    </a:cubicBezTo>
                    <a:cubicBezTo>
                      <a:pt x="782808" y="692652"/>
                      <a:pt x="744930" y="583038"/>
                      <a:pt x="732031" y="548640"/>
                    </a:cubicBezTo>
                    <a:cubicBezTo>
                      <a:pt x="723202" y="525096"/>
                      <a:pt x="699075" y="510022"/>
                      <a:pt x="678691" y="495300"/>
                    </a:cubicBezTo>
                    <a:cubicBezTo>
                      <a:pt x="652890" y="476666"/>
                      <a:pt x="622504" y="465370"/>
                      <a:pt x="594871" y="449580"/>
                    </a:cubicBezTo>
                    <a:cubicBezTo>
                      <a:pt x="569153" y="434884"/>
                      <a:pt x="545836" y="415671"/>
                      <a:pt x="518671" y="403860"/>
                    </a:cubicBezTo>
                    <a:cubicBezTo>
                      <a:pt x="451032" y="374452"/>
                      <a:pt x="399169" y="369973"/>
                      <a:pt x="328171" y="358140"/>
                    </a:cubicBezTo>
                    <a:cubicBezTo>
                      <a:pt x="190916" y="372846"/>
                      <a:pt x="150173" y="343912"/>
                      <a:pt x="69091" y="411480"/>
                    </a:cubicBezTo>
                    <a:cubicBezTo>
                      <a:pt x="52534" y="425278"/>
                      <a:pt x="38611" y="441960"/>
                      <a:pt x="23371" y="457200"/>
                    </a:cubicBezTo>
                    <a:cubicBezTo>
                      <a:pt x="39086" y="483391"/>
                      <a:pt x="55629" y="517945"/>
                      <a:pt x="84331" y="533400"/>
                    </a:cubicBezTo>
                    <a:cubicBezTo>
                      <a:pt x="102773" y="543330"/>
                      <a:pt x="124971" y="543560"/>
                      <a:pt x="145291" y="548640"/>
                    </a:cubicBezTo>
                    <a:cubicBezTo>
                      <a:pt x="213148" y="541100"/>
                      <a:pt x="259785" y="557183"/>
                      <a:pt x="305311" y="518160"/>
                    </a:cubicBezTo>
                    <a:cubicBezTo>
                      <a:pt x="316220" y="508809"/>
                      <a:pt x="326440" y="498589"/>
                      <a:pt x="335791" y="487680"/>
                    </a:cubicBezTo>
                    <a:cubicBezTo>
                      <a:pt x="341751" y="480727"/>
                      <a:pt x="345951" y="472440"/>
                      <a:pt x="351031" y="464820"/>
                    </a:cubicBezTo>
                    <a:cubicBezTo>
                      <a:pt x="354964" y="445155"/>
                      <a:pt x="367418" y="408285"/>
                      <a:pt x="351031" y="388620"/>
                    </a:cubicBezTo>
                    <a:cubicBezTo>
                      <a:pt x="344327" y="380575"/>
                      <a:pt x="330711" y="383540"/>
                      <a:pt x="320551" y="381000"/>
                    </a:cubicBezTo>
                    <a:cubicBezTo>
                      <a:pt x="305311" y="406400"/>
                      <a:pt x="281123" y="428255"/>
                      <a:pt x="274831" y="457200"/>
                    </a:cubicBezTo>
                    <a:cubicBezTo>
                      <a:pt x="265606" y="499636"/>
                      <a:pt x="270648" y="566171"/>
                      <a:pt x="312931" y="594360"/>
                    </a:cubicBezTo>
                    <a:cubicBezTo>
                      <a:pt x="330988" y="606398"/>
                      <a:pt x="353571" y="609600"/>
                      <a:pt x="373891" y="617220"/>
                    </a:cubicBezTo>
                    <a:cubicBezTo>
                      <a:pt x="422151" y="609600"/>
                      <a:pt x="473424" y="612794"/>
                      <a:pt x="518671" y="594360"/>
                    </a:cubicBezTo>
                    <a:cubicBezTo>
                      <a:pt x="622638" y="552003"/>
                      <a:pt x="589303" y="411858"/>
                      <a:pt x="572011" y="335280"/>
                    </a:cubicBezTo>
                    <a:cubicBezTo>
                      <a:pt x="565881" y="308132"/>
                      <a:pt x="491431" y="282240"/>
                      <a:pt x="472951" y="274320"/>
                    </a:cubicBezTo>
                    <a:cubicBezTo>
                      <a:pt x="439931" y="276860"/>
                      <a:pt x="405842" y="273226"/>
                      <a:pt x="373891" y="281940"/>
                    </a:cubicBezTo>
                    <a:cubicBezTo>
                      <a:pt x="322386" y="295987"/>
                      <a:pt x="301292" y="324059"/>
                      <a:pt x="267211" y="358140"/>
                    </a:cubicBezTo>
                    <a:cubicBezTo>
                      <a:pt x="229188" y="453197"/>
                      <a:pt x="193337" y="510305"/>
                      <a:pt x="251971" y="632460"/>
                    </a:cubicBezTo>
                    <a:cubicBezTo>
                      <a:pt x="263017" y="655473"/>
                      <a:pt x="302771" y="627380"/>
                      <a:pt x="328171" y="624840"/>
                    </a:cubicBezTo>
                    <a:cubicBezTo>
                      <a:pt x="338331" y="614680"/>
                      <a:pt x="350937" y="606482"/>
                      <a:pt x="358651" y="594360"/>
                    </a:cubicBezTo>
                    <a:cubicBezTo>
                      <a:pt x="382388" y="557058"/>
                      <a:pt x="387420" y="514431"/>
                      <a:pt x="396751" y="472440"/>
                    </a:cubicBezTo>
                    <a:cubicBezTo>
                      <a:pt x="391671" y="449580"/>
                      <a:pt x="400567" y="417471"/>
                      <a:pt x="381511" y="403860"/>
                    </a:cubicBezTo>
                    <a:cubicBezTo>
                      <a:pt x="368276" y="394407"/>
                      <a:pt x="354291" y="422251"/>
                      <a:pt x="343411" y="434340"/>
                    </a:cubicBezTo>
                    <a:cubicBezTo>
                      <a:pt x="331158" y="447954"/>
                      <a:pt x="323091" y="464820"/>
                      <a:pt x="312931" y="480060"/>
                    </a:cubicBezTo>
                    <a:cubicBezTo>
                      <a:pt x="305311" y="505460"/>
                      <a:pt x="287670" y="529851"/>
                      <a:pt x="290071" y="556260"/>
                    </a:cubicBezTo>
                    <a:cubicBezTo>
                      <a:pt x="291019" y="566690"/>
                      <a:pt x="312724" y="570838"/>
                      <a:pt x="320551" y="563880"/>
                    </a:cubicBezTo>
                    <a:cubicBezTo>
                      <a:pt x="340096" y="546506"/>
                      <a:pt x="347456" y="518934"/>
                      <a:pt x="358651" y="495300"/>
                    </a:cubicBezTo>
                    <a:cubicBezTo>
                      <a:pt x="391450" y="426057"/>
                      <a:pt x="388656" y="421238"/>
                      <a:pt x="404371" y="350520"/>
                    </a:cubicBezTo>
                    <a:cubicBezTo>
                      <a:pt x="401831" y="317500"/>
                      <a:pt x="404783" y="283589"/>
                      <a:pt x="396751" y="251460"/>
                    </a:cubicBezTo>
                    <a:cubicBezTo>
                      <a:pt x="394137" y="241005"/>
                      <a:pt x="384458" y="226487"/>
                      <a:pt x="373891" y="228600"/>
                    </a:cubicBezTo>
                    <a:cubicBezTo>
                      <a:pt x="340475" y="235283"/>
                      <a:pt x="312931" y="259080"/>
                      <a:pt x="282451" y="274320"/>
                    </a:cubicBezTo>
                    <a:cubicBezTo>
                      <a:pt x="211055" y="399263"/>
                      <a:pt x="194333" y="400576"/>
                      <a:pt x="168151" y="510540"/>
                    </a:cubicBezTo>
                    <a:cubicBezTo>
                      <a:pt x="161573" y="538166"/>
                      <a:pt x="157991" y="566420"/>
                      <a:pt x="152911" y="594360"/>
                    </a:cubicBezTo>
                    <a:cubicBezTo>
                      <a:pt x="167304" y="615949"/>
                      <a:pt x="171769" y="628141"/>
                      <a:pt x="198631" y="640080"/>
                    </a:cubicBezTo>
                    <a:cubicBezTo>
                      <a:pt x="210466" y="645340"/>
                      <a:pt x="224031" y="645160"/>
                      <a:pt x="236731" y="647700"/>
                    </a:cubicBezTo>
                    <a:cubicBezTo>
                      <a:pt x="306257" y="610263"/>
                      <a:pt x="345037" y="615897"/>
                      <a:pt x="358651" y="541020"/>
                    </a:cubicBezTo>
                    <a:cubicBezTo>
                      <a:pt x="360524" y="530716"/>
                      <a:pt x="353571" y="520700"/>
                      <a:pt x="351031" y="510540"/>
                    </a:cubicBezTo>
                    <a:cubicBezTo>
                      <a:pt x="330711" y="523240"/>
                      <a:pt x="305281" y="530124"/>
                      <a:pt x="290071" y="548640"/>
                    </a:cubicBezTo>
                    <a:cubicBezTo>
                      <a:pt x="245800" y="602535"/>
                      <a:pt x="175771" y="723900"/>
                      <a:pt x="175771" y="723900"/>
                    </a:cubicBezTo>
                    <a:cubicBezTo>
                      <a:pt x="180851" y="759460"/>
                      <a:pt x="173566" y="799179"/>
                      <a:pt x="191011" y="830580"/>
                    </a:cubicBezTo>
                    <a:cubicBezTo>
                      <a:pt x="198204" y="843527"/>
                      <a:pt x="209515" y="806636"/>
                      <a:pt x="213871" y="792480"/>
                    </a:cubicBezTo>
                    <a:cubicBezTo>
                      <a:pt x="219893" y="772907"/>
                      <a:pt x="218377" y="751760"/>
                      <a:pt x="221491" y="731520"/>
                    </a:cubicBezTo>
                    <a:cubicBezTo>
                      <a:pt x="223460" y="718719"/>
                      <a:pt x="226571" y="706120"/>
                      <a:pt x="229111" y="693420"/>
                    </a:cubicBezTo>
                    <a:cubicBezTo>
                      <a:pt x="224031" y="673100"/>
                      <a:pt x="234816" y="632460"/>
                      <a:pt x="213871" y="632460"/>
                    </a:cubicBezTo>
                    <a:cubicBezTo>
                      <a:pt x="185134" y="632460"/>
                      <a:pt x="173231" y="673100"/>
                      <a:pt x="152911" y="693420"/>
                    </a:cubicBezTo>
                    <a:lnTo>
                      <a:pt x="114811" y="731520"/>
                    </a:lnTo>
                    <a:cubicBezTo>
                      <a:pt x="109731" y="749300"/>
                      <a:pt x="101245" y="766444"/>
                      <a:pt x="99571" y="784860"/>
                    </a:cubicBezTo>
                    <a:cubicBezTo>
                      <a:pt x="98623" y="795290"/>
                      <a:pt x="97256" y="818652"/>
                      <a:pt x="107191" y="815340"/>
                    </a:cubicBezTo>
                    <a:cubicBezTo>
                      <a:pt x="126011" y="809067"/>
                      <a:pt x="132591" y="784860"/>
                      <a:pt x="145291" y="769620"/>
                    </a:cubicBezTo>
                    <a:cubicBezTo>
                      <a:pt x="152911" y="749300"/>
                      <a:pt x="159804" y="728692"/>
                      <a:pt x="168151" y="708660"/>
                    </a:cubicBezTo>
                    <a:cubicBezTo>
                      <a:pt x="182479" y="674273"/>
                      <a:pt x="196860" y="664711"/>
                      <a:pt x="160531" y="701040"/>
                    </a:cubicBezTo>
                    <a:cubicBezTo>
                      <a:pt x="155451" y="721360"/>
                      <a:pt x="128535" y="749433"/>
                      <a:pt x="145291" y="762000"/>
                    </a:cubicBezTo>
                    <a:cubicBezTo>
                      <a:pt x="161161" y="773903"/>
                      <a:pt x="180007" y="740406"/>
                      <a:pt x="191011" y="723900"/>
                    </a:cubicBezTo>
                    <a:cubicBezTo>
                      <a:pt x="206186" y="701138"/>
                      <a:pt x="211331" y="673100"/>
                      <a:pt x="221491" y="647700"/>
                    </a:cubicBezTo>
                    <a:cubicBezTo>
                      <a:pt x="226430" y="588430"/>
                      <a:pt x="244035" y="467680"/>
                      <a:pt x="206251" y="419100"/>
                    </a:cubicBezTo>
                    <a:cubicBezTo>
                      <a:pt x="190893" y="399353"/>
                      <a:pt x="184555" y="464257"/>
                      <a:pt x="175771" y="487680"/>
                    </a:cubicBezTo>
                    <a:cubicBezTo>
                      <a:pt x="169278" y="504994"/>
                      <a:pt x="165611" y="523240"/>
                      <a:pt x="160531" y="541020"/>
                    </a:cubicBezTo>
                    <a:cubicBezTo>
                      <a:pt x="165611" y="563880"/>
                      <a:pt x="163723" y="589520"/>
                      <a:pt x="175771" y="609600"/>
                    </a:cubicBezTo>
                    <a:cubicBezTo>
                      <a:pt x="181159" y="618580"/>
                      <a:pt x="195900" y="618812"/>
                      <a:pt x="206251" y="617220"/>
                    </a:cubicBezTo>
                    <a:cubicBezTo>
                      <a:pt x="230067" y="613556"/>
                      <a:pt x="251971" y="601980"/>
                      <a:pt x="274831" y="594360"/>
                    </a:cubicBezTo>
                    <a:cubicBezTo>
                      <a:pt x="292611" y="574040"/>
                      <a:pt x="313194" y="555866"/>
                      <a:pt x="328171" y="533400"/>
                    </a:cubicBezTo>
                    <a:cubicBezTo>
                      <a:pt x="353338" y="495649"/>
                      <a:pt x="379968" y="422956"/>
                      <a:pt x="396751" y="381000"/>
                    </a:cubicBezTo>
                    <a:cubicBezTo>
                      <a:pt x="390187" y="354743"/>
                      <a:pt x="396686" y="263671"/>
                      <a:pt x="335791" y="281940"/>
                    </a:cubicBezTo>
                    <a:cubicBezTo>
                      <a:pt x="320213" y="286613"/>
                      <a:pt x="309191" y="300920"/>
                      <a:pt x="297691" y="312420"/>
                    </a:cubicBezTo>
                    <a:cubicBezTo>
                      <a:pt x="271676" y="338435"/>
                      <a:pt x="253551" y="371750"/>
                      <a:pt x="236731" y="403860"/>
                    </a:cubicBezTo>
                    <a:cubicBezTo>
                      <a:pt x="218283" y="439078"/>
                      <a:pt x="183391" y="510540"/>
                      <a:pt x="183391" y="510540"/>
                    </a:cubicBezTo>
                    <a:cubicBezTo>
                      <a:pt x="185931" y="525780"/>
                      <a:pt x="180086" y="545335"/>
                      <a:pt x="191011" y="556260"/>
                    </a:cubicBezTo>
                    <a:cubicBezTo>
                      <a:pt x="197487" y="562736"/>
                      <a:pt x="207395" y="547496"/>
                      <a:pt x="213871" y="541020"/>
                    </a:cubicBezTo>
                    <a:cubicBezTo>
                      <a:pt x="230430" y="524461"/>
                      <a:pt x="245880" y="506664"/>
                      <a:pt x="259591" y="487680"/>
                    </a:cubicBezTo>
                    <a:cubicBezTo>
                      <a:pt x="300697" y="430764"/>
                      <a:pt x="325250" y="381276"/>
                      <a:pt x="358651" y="320040"/>
                    </a:cubicBezTo>
                    <a:cubicBezTo>
                      <a:pt x="361191" y="292100"/>
                      <a:pt x="366271" y="264275"/>
                      <a:pt x="366271" y="236220"/>
                    </a:cubicBezTo>
                    <a:cubicBezTo>
                      <a:pt x="366271" y="220770"/>
                      <a:pt x="372852" y="196586"/>
                      <a:pt x="358651" y="190500"/>
                    </a:cubicBezTo>
                    <a:cubicBezTo>
                      <a:pt x="342990" y="183788"/>
                      <a:pt x="328171" y="205740"/>
                      <a:pt x="312931" y="213360"/>
                    </a:cubicBezTo>
                    <a:cubicBezTo>
                      <a:pt x="218238" y="376921"/>
                      <a:pt x="248691" y="305926"/>
                      <a:pt x="206251" y="419100"/>
                    </a:cubicBezTo>
                    <a:cubicBezTo>
                      <a:pt x="213871" y="429260"/>
                      <a:pt x="216658" y="447089"/>
                      <a:pt x="229111" y="449580"/>
                    </a:cubicBezTo>
                    <a:cubicBezTo>
                      <a:pt x="238091" y="451376"/>
                      <a:pt x="241221" y="435327"/>
                      <a:pt x="244351" y="426720"/>
                    </a:cubicBezTo>
                    <a:cubicBezTo>
                      <a:pt x="251509" y="407036"/>
                      <a:pt x="251196" y="384949"/>
                      <a:pt x="259591" y="365760"/>
                    </a:cubicBezTo>
                    <a:cubicBezTo>
                      <a:pt x="269196" y="343807"/>
                      <a:pt x="286975" y="326233"/>
                      <a:pt x="297691" y="304800"/>
                    </a:cubicBezTo>
                    <a:cubicBezTo>
                      <a:pt x="307396" y="285389"/>
                      <a:pt x="313688" y="264428"/>
                      <a:pt x="320551" y="243840"/>
                    </a:cubicBezTo>
                    <a:cubicBezTo>
                      <a:pt x="323863" y="233905"/>
                      <a:pt x="333559" y="204380"/>
                      <a:pt x="328171" y="213360"/>
                    </a:cubicBezTo>
                    <a:cubicBezTo>
                      <a:pt x="315300" y="234811"/>
                      <a:pt x="307851" y="259080"/>
                      <a:pt x="297691" y="281940"/>
                    </a:cubicBezTo>
                    <a:cubicBezTo>
                      <a:pt x="295151" y="304800"/>
                      <a:pt x="288432" y="327578"/>
                      <a:pt x="290071" y="350520"/>
                    </a:cubicBezTo>
                    <a:cubicBezTo>
                      <a:pt x="291046" y="364164"/>
                      <a:pt x="294869" y="397455"/>
                      <a:pt x="305311" y="388620"/>
                    </a:cubicBezTo>
                    <a:cubicBezTo>
                      <a:pt x="375250" y="329441"/>
                      <a:pt x="386988" y="273130"/>
                      <a:pt x="411991" y="198120"/>
                    </a:cubicBezTo>
                    <a:cubicBezTo>
                      <a:pt x="409451" y="190500"/>
                      <a:pt x="412403" y="175260"/>
                      <a:pt x="404371" y="175260"/>
                    </a:cubicBezTo>
                    <a:cubicBezTo>
                      <a:pt x="395213" y="175260"/>
                      <a:pt x="392969" y="189805"/>
                      <a:pt x="389131" y="198120"/>
                    </a:cubicBezTo>
                    <a:cubicBezTo>
                      <a:pt x="360325" y="260533"/>
                      <a:pt x="355342" y="285348"/>
                      <a:pt x="335791" y="350520"/>
                    </a:cubicBezTo>
                    <a:cubicBezTo>
                      <a:pt x="338331" y="363220"/>
                      <a:pt x="331827" y="382828"/>
                      <a:pt x="343411" y="388620"/>
                    </a:cubicBezTo>
                    <a:cubicBezTo>
                      <a:pt x="355645" y="394737"/>
                      <a:pt x="373304" y="384323"/>
                      <a:pt x="381511" y="373380"/>
                    </a:cubicBezTo>
                    <a:cubicBezTo>
                      <a:pt x="397925" y="351495"/>
                      <a:pt x="401831" y="322580"/>
                      <a:pt x="411991" y="297180"/>
                    </a:cubicBezTo>
                    <a:cubicBezTo>
                      <a:pt x="414720" y="278080"/>
                      <a:pt x="428651" y="218945"/>
                      <a:pt x="411991" y="198120"/>
                    </a:cubicBezTo>
                    <a:cubicBezTo>
                      <a:pt x="406973" y="191848"/>
                      <a:pt x="396751" y="203200"/>
                      <a:pt x="389131" y="205740"/>
                    </a:cubicBezTo>
                    <a:cubicBezTo>
                      <a:pt x="344133" y="250738"/>
                      <a:pt x="317890" y="270369"/>
                      <a:pt x="290071" y="335280"/>
                    </a:cubicBezTo>
                    <a:cubicBezTo>
                      <a:pt x="279867" y="359089"/>
                      <a:pt x="279911" y="386080"/>
                      <a:pt x="274831" y="411480"/>
                    </a:cubicBezTo>
                    <a:cubicBezTo>
                      <a:pt x="279911" y="434340"/>
                      <a:pt x="272568" y="464502"/>
                      <a:pt x="290071" y="480060"/>
                    </a:cubicBezTo>
                    <a:cubicBezTo>
                      <a:pt x="303495" y="491992"/>
                      <a:pt x="325987" y="476796"/>
                      <a:pt x="343411" y="472440"/>
                    </a:cubicBezTo>
                    <a:cubicBezTo>
                      <a:pt x="366788" y="466596"/>
                      <a:pt x="389131" y="457200"/>
                      <a:pt x="411991" y="449580"/>
                    </a:cubicBezTo>
                    <a:cubicBezTo>
                      <a:pt x="455452" y="413362"/>
                      <a:pt x="476667" y="409276"/>
                      <a:pt x="480571" y="342900"/>
                    </a:cubicBezTo>
                    <a:cubicBezTo>
                      <a:pt x="481801" y="321991"/>
                      <a:pt x="470411" y="302260"/>
                      <a:pt x="465331" y="281940"/>
                    </a:cubicBezTo>
                    <a:cubicBezTo>
                      <a:pt x="455171" y="287020"/>
                      <a:pt x="442883" y="289148"/>
                      <a:pt x="434851" y="297180"/>
                    </a:cubicBezTo>
                    <a:cubicBezTo>
                      <a:pt x="413483" y="318548"/>
                      <a:pt x="351804" y="440525"/>
                      <a:pt x="351031" y="441960"/>
                    </a:cubicBezTo>
                    <a:cubicBezTo>
                      <a:pt x="343411" y="472440"/>
                      <a:pt x="335134" y="502763"/>
                      <a:pt x="328171" y="533400"/>
                    </a:cubicBezTo>
                    <a:cubicBezTo>
                      <a:pt x="318054" y="577917"/>
                      <a:pt x="298529" y="633717"/>
                      <a:pt x="328171" y="678180"/>
                    </a:cubicBezTo>
                    <a:cubicBezTo>
                      <a:pt x="337622" y="692357"/>
                      <a:pt x="358651" y="693420"/>
                      <a:pt x="373891" y="701040"/>
                    </a:cubicBezTo>
                    <a:cubicBezTo>
                      <a:pt x="423326" y="682502"/>
                      <a:pt x="484219" y="671529"/>
                      <a:pt x="495811" y="601980"/>
                    </a:cubicBezTo>
                    <a:cubicBezTo>
                      <a:pt x="501891" y="565500"/>
                      <a:pt x="475491" y="530860"/>
                      <a:pt x="465331" y="495300"/>
                    </a:cubicBezTo>
                    <a:cubicBezTo>
                      <a:pt x="439931" y="502920"/>
                      <a:pt x="412244" y="505159"/>
                      <a:pt x="389131" y="518160"/>
                    </a:cubicBezTo>
                    <a:cubicBezTo>
                      <a:pt x="342161" y="544580"/>
                      <a:pt x="333083" y="587118"/>
                      <a:pt x="312931" y="632460"/>
                    </a:cubicBezTo>
                    <a:cubicBezTo>
                      <a:pt x="320551" y="645160"/>
                      <a:pt x="321423" y="666968"/>
                      <a:pt x="335791" y="670560"/>
                    </a:cubicBezTo>
                    <a:cubicBezTo>
                      <a:pt x="352911" y="674840"/>
                      <a:pt x="407536" y="614055"/>
                      <a:pt x="411991" y="609600"/>
                    </a:cubicBezTo>
                    <a:cubicBezTo>
                      <a:pt x="414851" y="601021"/>
                      <a:pt x="432084" y="562958"/>
                      <a:pt x="411991" y="556260"/>
                    </a:cubicBezTo>
                    <a:cubicBezTo>
                      <a:pt x="399015" y="551935"/>
                      <a:pt x="386591" y="566420"/>
                      <a:pt x="373891" y="571500"/>
                    </a:cubicBezTo>
                    <a:cubicBezTo>
                      <a:pt x="347853" y="623576"/>
                      <a:pt x="313098" y="651761"/>
                      <a:pt x="351031" y="708660"/>
                    </a:cubicBezTo>
                    <a:cubicBezTo>
                      <a:pt x="356840" y="717374"/>
                      <a:pt x="371351" y="713740"/>
                      <a:pt x="381511" y="716280"/>
                    </a:cubicBezTo>
                    <a:cubicBezTo>
                      <a:pt x="391671" y="708660"/>
                      <a:pt x="404708" y="703824"/>
                      <a:pt x="411991" y="693420"/>
                    </a:cubicBezTo>
                    <a:cubicBezTo>
                      <a:pt x="451014" y="637673"/>
                      <a:pt x="438677" y="606443"/>
                      <a:pt x="389131" y="548640"/>
                    </a:cubicBezTo>
                    <a:cubicBezTo>
                      <a:pt x="378676" y="536443"/>
                      <a:pt x="358651" y="538480"/>
                      <a:pt x="343411" y="533400"/>
                    </a:cubicBezTo>
                    <a:cubicBezTo>
                      <a:pt x="305311" y="546100"/>
                      <a:pt x="246533" y="535315"/>
                      <a:pt x="229111" y="571500"/>
                    </a:cubicBezTo>
                    <a:cubicBezTo>
                      <a:pt x="148769" y="738363"/>
                      <a:pt x="215708" y="734366"/>
                      <a:pt x="290071" y="746760"/>
                    </a:cubicBezTo>
                    <a:cubicBezTo>
                      <a:pt x="307851" y="744220"/>
                      <a:pt x="326735" y="745810"/>
                      <a:pt x="343411" y="739140"/>
                    </a:cubicBezTo>
                    <a:cubicBezTo>
                      <a:pt x="376115" y="726058"/>
                      <a:pt x="414199" y="693178"/>
                      <a:pt x="442471" y="670560"/>
                    </a:cubicBezTo>
                    <a:cubicBezTo>
                      <a:pt x="439931" y="662940"/>
                      <a:pt x="442643" y="645752"/>
                      <a:pt x="434851" y="647700"/>
                    </a:cubicBezTo>
                    <a:cubicBezTo>
                      <a:pt x="385476" y="660044"/>
                      <a:pt x="377379" y="694065"/>
                      <a:pt x="358651" y="731520"/>
                    </a:cubicBezTo>
                    <a:cubicBezTo>
                      <a:pt x="371351" y="749300"/>
                      <a:pt x="375421" y="780120"/>
                      <a:pt x="396751" y="784860"/>
                    </a:cubicBezTo>
                    <a:cubicBezTo>
                      <a:pt x="429832" y="792211"/>
                      <a:pt x="464663" y="775349"/>
                      <a:pt x="495811" y="762000"/>
                    </a:cubicBezTo>
                    <a:cubicBezTo>
                      <a:pt x="503194" y="758836"/>
                      <a:pt x="496748" y="743595"/>
                      <a:pt x="503431" y="739140"/>
                    </a:cubicBezTo>
                    <a:cubicBezTo>
                      <a:pt x="514207" y="731956"/>
                      <a:pt x="528831" y="734060"/>
                      <a:pt x="541531" y="731520"/>
                    </a:cubicBezTo>
                    <a:cubicBezTo>
                      <a:pt x="551691" y="716280"/>
                      <a:pt x="565436" y="702895"/>
                      <a:pt x="572011" y="685800"/>
                    </a:cubicBezTo>
                    <a:cubicBezTo>
                      <a:pt x="578458" y="669037"/>
                      <a:pt x="566931" y="645160"/>
                      <a:pt x="579631" y="632460"/>
                    </a:cubicBezTo>
                    <a:cubicBezTo>
                      <a:pt x="587663" y="624428"/>
                      <a:pt x="588851" y="653307"/>
                      <a:pt x="594871" y="662940"/>
                    </a:cubicBezTo>
                    <a:cubicBezTo>
                      <a:pt x="601602" y="673710"/>
                      <a:pt x="610111" y="683260"/>
                      <a:pt x="617731" y="693420"/>
                    </a:cubicBezTo>
                    <a:cubicBezTo>
                      <a:pt x="640591" y="685800"/>
                      <a:pt x="674887" y="691776"/>
                      <a:pt x="686311" y="670560"/>
                    </a:cubicBezTo>
                    <a:cubicBezTo>
                      <a:pt x="710606" y="625441"/>
                      <a:pt x="672061" y="595350"/>
                      <a:pt x="648211" y="571500"/>
                    </a:cubicBezTo>
                    <a:cubicBezTo>
                      <a:pt x="632971" y="576580"/>
                      <a:pt x="614498" y="576067"/>
                      <a:pt x="602491" y="586740"/>
                    </a:cubicBezTo>
                    <a:cubicBezTo>
                      <a:pt x="579415" y="607252"/>
                      <a:pt x="569231" y="679258"/>
                      <a:pt x="564391" y="701040"/>
                    </a:cubicBezTo>
                    <a:cubicBezTo>
                      <a:pt x="566931" y="728980"/>
                      <a:pt x="564304" y="757884"/>
                      <a:pt x="572011" y="784860"/>
                    </a:cubicBezTo>
                    <a:cubicBezTo>
                      <a:pt x="574971" y="795222"/>
                      <a:pt x="586689" y="800707"/>
                      <a:pt x="594871" y="807720"/>
                    </a:cubicBezTo>
                    <a:cubicBezTo>
                      <a:pt x="626872" y="835149"/>
                      <a:pt x="618685" y="828913"/>
                      <a:pt x="655831" y="838200"/>
                    </a:cubicBezTo>
                    <a:cubicBezTo>
                      <a:pt x="692240" y="830918"/>
                      <a:pt x="716368" y="832394"/>
                      <a:pt x="739651" y="792480"/>
                    </a:cubicBezTo>
                    <a:cubicBezTo>
                      <a:pt x="748701" y="776966"/>
                      <a:pt x="744731" y="756920"/>
                      <a:pt x="747271" y="739140"/>
                    </a:cubicBezTo>
                    <a:cubicBezTo>
                      <a:pt x="744731" y="721360"/>
                      <a:pt x="748892" y="701201"/>
                      <a:pt x="739651" y="685800"/>
                    </a:cubicBezTo>
                    <a:cubicBezTo>
                      <a:pt x="732031" y="673100"/>
                      <a:pt x="714046" y="670891"/>
                      <a:pt x="701551" y="662940"/>
                    </a:cubicBezTo>
                    <a:cubicBezTo>
                      <a:pt x="686098" y="653106"/>
                      <a:pt x="671071" y="642620"/>
                      <a:pt x="655831" y="632460"/>
                    </a:cubicBezTo>
                    <a:cubicBezTo>
                      <a:pt x="625351" y="637540"/>
                      <a:pt x="590888" y="631802"/>
                      <a:pt x="564391" y="647700"/>
                    </a:cubicBezTo>
                    <a:cubicBezTo>
                      <a:pt x="516462" y="676457"/>
                      <a:pt x="554818" y="740900"/>
                      <a:pt x="564391" y="769620"/>
                    </a:cubicBezTo>
                    <a:cubicBezTo>
                      <a:pt x="644994" y="758105"/>
                      <a:pt x="674119" y="775716"/>
                      <a:pt x="716791" y="708660"/>
                    </a:cubicBezTo>
                    <a:cubicBezTo>
                      <a:pt x="723744" y="697733"/>
                      <a:pt x="721871" y="683260"/>
                      <a:pt x="724411" y="670560"/>
                    </a:cubicBezTo>
                    <a:cubicBezTo>
                      <a:pt x="708231" y="568087"/>
                      <a:pt x="721653" y="541990"/>
                      <a:pt x="671071" y="472440"/>
                    </a:cubicBezTo>
                    <a:cubicBezTo>
                      <a:pt x="662620" y="460820"/>
                      <a:pt x="652283" y="450311"/>
                      <a:pt x="640591" y="441960"/>
                    </a:cubicBezTo>
                    <a:cubicBezTo>
                      <a:pt x="634055" y="437291"/>
                      <a:pt x="625351" y="436880"/>
                      <a:pt x="617731" y="434340"/>
                    </a:cubicBezTo>
                    <a:cubicBezTo>
                      <a:pt x="574551" y="436880"/>
                      <a:pt x="529017" y="427671"/>
                      <a:pt x="488191" y="441960"/>
                    </a:cubicBezTo>
                    <a:cubicBezTo>
                      <a:pt x="472109" y="447589"/>
                      <a:pt x="472536" y="472240"/>
                      <a:pt x="465331" y="487680"/>
                    </a:cubicBezTo>
                    <a:cubicBezTo>
                      <a:pt x="454752" y="510349"/>
                      <a:pt x="445011" y="533400"/>
                      <a:pt x="434851" y="556260"/>
                    </a:cubicBezTo>
                    <a:cubicBezTo>
                      <a:pt x="425206" y="614129"/>
                      <a:pt x="414515" y="636246"/>
                      <a:pt x="457711" y="701040"/>
                    </a:cubicBezTo>
                    <a:cubicBezTo>
                      <a:pt x="466622" y="714406"/>
                      <a:pt x="488191" y="711200"/>
                      <a:pt x="503431" y="716280"/>
                    </a:cubicBezTo>
                    <a:cubicBezTo>
                      <a:pt x="537251" y="707261"/>
                      <a:pt x="624353" y="692263"/>
                      <a:pt x="663451" y="662940"/>
                    </a:cubicBezTo>
                    <a:cubicBezTo>
                      <a:pt x="680693" y="650008"/>
                      <a:pt x="693931" y="632460"/>
                      <a:pt x="709171" y="617220"/>
                    </a:cubicBezTo>
                    <a:cubicBezTo>
                      <a:pt x="672749" y="435109"/>
                      <a:pt x="722529" y="497222"/>
                      <a:pt x="655831" y="449580"/>
                    </a:cubicBezTo>
                    <a:cubicBezTo>
                      <a:pt x="645497" y="442198"/>
                      <a:pt x="635511" y="434340"/>
                      <a:pt x="625351" y="426720"/>
                    </a:cubicBezTo>
                    <a:cubicBezTo>
                      <a:pt x="592331" y="429260"/>
                      <a:pt x="557300" y="422712"/>
                      <a:pt x="526291" y="434340"/>
                    </a:cubicBezTo>
                    <a:cubicBezTo>
                      <a:pt x="512423" y="439540"/>
                      <a:pt x="504835" y="457696"/>
                      <a:pt x="503431" y="472440"/>
                    </a:cubicBezTo>
                    <a:cubicBezTo>
                      <a:pt x="492323" y="589076"/>
                      <a:pt x="489183" y="572492"/>
                      <a:pt x="541531" y="624840"/>
                    </a:cubicBezTo>
                    <a:cubicBezTo>
                      <a:pt x="584711" y="614680"/>
                      <a:pt x="630535" y="612376"/>
                      <a:pt x="671071" y="594360"/>
                    </a:cubicBezTo>
                    <a:cubicBezTo>
                      <a:pt x="680641" y="590107"/>
                      <a:pt x="680651" y="574168"/>
                      <a:pt x="678691" y="563880"/>
                    </a:cubicBezTo>
                    <a:cubicBezTo>
                      <a:pt x="670269" y="519666"/>
                      <a:pt x="659859" y="475016"/>
                      <a:pt x="640591" y="434340"/>
                    </a:cubicBezTo>
                    <a:cubicBezTo>
                      <a:pt x="635728" y="424074"/>
                      <a:pt x="620887" y="422692"/>
                      <a:pt x="610111" y="419100"/>
                    </a:cubicBezTo>
                    <a:cubicBezTo>
                      <a:pt x="597824" y="415004"/>
                      <a:pt x="584576" y="414621"/>
                      <a:pt x="572011" y="411480"/>
                    </a:cubicBezTo>
                    <a:cubicBezTo>
                      <a:pt x="564219" y="409532"/>
                      <a:pt x="556771" y="406400"/>
                      <a:pt x="549151" y="403860"/>
                    </a:cubicBezTo>
                    <a:cubicBezTo>
                      <a:pt x="521211" y="406400"/>
                      <a:pt x="491034" y="400235"/>
                      <a:pt x="465331" y="411480"/>
                    </a:cubicBezTo>
                    <a:cubicBezTo>
                      <a:pt x="447156" y="419431"/>
                      <a:pt x="436567" y="439696"/>
                      <a:pt x="427231" y="457200"/>
                    </a:cubicBezTo>
                    <a:cubicBezTo>
                      <a:pt x="414915" y="480293"/>
                      <a:pt x="404193" y="526490"/>
                      <a:pt x="396751" y="556260"/>
                    </a:cubicBezTo>
                    <a:cubicBezTo>
                      <a:pt x="401831" y="566420"/>
                      <a:pt x="402358" y="580720"/>
                      <a:pt x="411991" y="586740"/>
                    </a:cubicBezTo>
                    <a:cubicBezTo>
                      <a:pt x="425093" y="594929"/>
                      <a:pt x="442261" y="594360"/>
                      <a:pt x="457711" y="594360"/>
                    </a:cubicBezTo>
                    <a:cubicBezTo>
                      <a:pt x="508574" y="594360"/>
                      <a:pt x="559311" y="589280"/>
                      <a:pt x="610111" y="586740"/>
                    </a:cubicBezTo>
                    <a:cubicBezTo>
                      <a:pt x="627891" y="571500"/>
                      <a:pt x="649173" y="559581"/>
                      <a:pt x="663451" y="541020"/>
                    </a:cubicBezTo>
                    <a:cubicBezTo>
                      <a:pt x="708298" y="482719"/>
                      <a:pt x="681942" y="414347"/>
                      <a:pt x="655831" y="350520"/>
                    </a:cubicBezTo>
                    <a:cubicBezTo>
                      <a:pt x="644636" y="323154"/>
                      <a:pt x="594195" y="312195"/>
                      <a:pt x="572011" y="304800"/>
                    </a:cubicBezTo>
                    <a:cubicBezTo>
                      <a:pt x="549151" y="307340"/>
                      <a:pt x="524572" y="303360"/>
                      <a:pt x="503431" y="312420"/>
                    </a:cubicBezTo>
                    <a:cubicBezTo>
                      <a:pt x="464963" y="328906"/>
                      <a:pt x="461180" y="362973"/>
                      <a:pt x="450091" y="396240"/>
                    </a:cubicBezTo>
                    <a:cubicBezTo>
                      <a:pt x="457711" y="431800"/>
                      <a:pt x="456687" y="470392"/>
                      <a:pt x="472951" y="502920"/>
                    </a:cubicBezTo>
                    <a:cubicBezTo>
                      <a:pt x="479068" y="515154"/>
                      <a:pt x="497456" y="519671"/>
                      <a:pt x="511051" y="518160"/>
                    </a:cubicBezTo>
                    <a:cubicBezTo>
                      <a:pt x="535423" y="515452"/>
                      <a:pt x="564428" y="460954"/>
                      <a:pt x="572011" y="449580"/>
                    </a:cubicBezTo>
                    <a:cubicBezTo>
                      <a:pt x="581572" y="401776"/>
                      <a:pt x="593495" y="364807"/>
                      <a:pt x="564391" y="312420"/>
                    </a:cubicBezTo>
                    <a:cubicBezTo>
                      <a:pt x="558223" y="301318"/>
                      <a:pt x="549151" y="332740"/>
                      <a:pt x="541531" y="342900"/>
                    </a:cubicBezTo>
                    <a:cubicBezTo>
                      <a:pt x="534432" y="364196"/>
                      <a:pt x="490930" y="455499"/>
                      <a:pt x="533911" y="480060"/>
                    </a:cubicBezTo>
                    <a:cubicBezTo>
                      <a:pt x="549505" y="488971"/>
                      <a:pt x="559311" y="454660"/>
                      <a:pt x="572011" y="441960"/>
                    </a:cubicBezTo>
                    <a:cubicBezTo>
                      <a:pt x="561851" y="414020"/>
                      <a:pt x="554827" y="384731"/>
                      <a:pt x="541531" y="358140"/>
                    </a:cubicBezTo>
                    <a:cubicBezTo>
                      <a:pt x="536712" y="348501"/>
                      <a:pt x="529447" y="335280"/>
                      <a:pt x="518671" y="335280"/>
                    </a:cubicBezTo>
                    <a:cubicBezTo>
                      <a:pt x="494574" y="335280"/>
                      <a:pt x="472951" y="350520"/>
                      <a:pt x="450091" y="358140"/>
                    </a:cubicBezTo>
                    <a:cubicBezTo>
                      <a:pt x="437699" y="378793"/>
                      <a:pt x="419611" y="400558"/>
                      <a:pt x="419611" y="426720"/>
                    </a:cubicBezTo>
                    <a:cubicBezTo>
                      <a:pt x="419611" y="439672"/>
                      <a:pt x="424691" y="452120"/>
                      <a:pt x="427231" y="464820"/>
                    </a:cubicBezTo>
                    <a:cubicBezTo>
                      <a:pt x="458734" y="433317"/>
                      <a:pt x="491362" y="412048"/>
                      <a:pt x="488191" y="358140"/>
                    </a:cubicBezTo>
                    <a:cubicBezTo>
                      <a:pt x="486857" y="335461"/>
                      <a:pt x="472097" y="314763"/>
                      <a:pt x="457711" y="297180"/>
                    </a:cubicBezTo>
                    <a:cubicBezTo>
                      <a:pt x="448332" y="285717"/>
                      <a:pt x="432311" y="281940"/>
                      <a:pt x="419611" y="274320"/>
                    </a:cubicBezTo>
                    <a:cubicBezTo>
                      <a:pt x="391671" y="284480"/>
                      <a:pt x="362100" y="290953"/>
                      <a:pt x="335791" y="304800"/>
                    </a:cubicBezTo>
                    <a:cubicBezTo>
                      <a:pt x="296034" y="325725"/>
                      <a:pt x="267638" y="357713"/>
                      <a:pt x="236731" y="388620"/>
                    </a:cubicBezTo>
                    <a:cubicBezTo>
                      <a:pt x="229948" y="422533"/>
                      <a:pt x="211878" y="455547"/>
                      <a:pt x="274831" y="411480"/>
                    </a:cubicBezTo>
                    <a:cubicBezTo>
                      <a:pt x="298556" y="394872"/>
                      <a:pt x="316265" y="351472"/>
                      <a:pt x="328171" y="327660"/>
                    </a:cubicBezTo>
                    <a:cubicBezTo>
                      <a:pt x="325631" y="307340"/>
                      <a:pt x="341029" y="266700"/>
                      <a:pt x="320551" y="266700"/>
                    </a:cubicBezTo>
                    <a:cubicBezTo>
                      <a:pt x="296589" y="266700"/>
                      <a:pt x="286188" y="303991"/>
                      <a:pt x="282451" y="327660"/>
                    </a:cubicBezTo>
                    <a:cubicBezTo>
                      <a:pt x="269808" y="407732"/>
                      <a:pt x="289264" y="406424"/>
                      <a:pt x="335791" y="434340"/>
                    </a:cubicBezTo>
                    <a:cubicBezTo>
                      <a:pt x="376431" y="424180"/>
                      <a:pt x="419294" y="420563"/>
                      <a:pt x="457711" y="403860"/>
                    </a:cubicBezTo>
                    <a:cubicBezTo>
                      <a:pt x="479187" y="394523"/>
                      <a:pt x="492317" y="372191"/>
                      <a:pt x="511051" y="358140"/>
                    </a:cubicBezTo>
                    <a:cubicBezTo>
                      <a:pt x="533030" y="341655"/>
                      <a:pt x="556771" y="327660"/>
                      <a:pt x="579631" y="312420"/>
                    </a:cubicBezTo>
                    <a:cubicBezTo>
                      <a:pt x="589791" y="297180"/>
                      <a:pt x="601216" y="282711"/>
                      <a:pt x="610111" y="266700"/>
                    </a:cubicBezTo>
                    <a:cubicBezTo>
                      <a:pt x="614012" y="259679"/>
                      <a:pt x="615951" y="236008"/>
                      <a:pt x="617731" y="243840"/>
                    </a:cubicBezTo>
                    <a:cubicBezTo>
                      <a:pt x="631983" y="306549"/>
                      <a:pt x="626894" y="373668"/>
                      <a:pt x="648211" y="434340"/>
                    </a:cubicBezTo>
                    <a:cubicBezTo>
                      <a:pt x="660841" y="470286"/>
                      <a:pt x="716791" y="525780"/>
                      <a:pt x="716791" y="525780"/>
                    </a:cubicBezTo>
                    <a:cubicBezTo>
                      <a:pt x="719331" y="538480"/>
                      <a:pt x="719863" y="551753"/>
                      <a:pt x="724411" y="563880"/>
                    </a:cubicBezTo>
                    <a:cubicBezTo>
                      <a:pt x="727627" y="572455"/>
                      <a:pt x="733175" y="593216"/>
                      <a:pt x="739651" y="586740"/>
                    </a:cubicBezTo>
                    <a:cubicBezTo>
                      <a:pt x="747056" y="579335"/>
                      <a:pt x="735920" y="565984"/>
                      <a:pt x="732031" y="556260"/>
                    </a:cubicBezTo>
                    <a:cubicBezTo>
                      <a:pt x="725703" y="540440"/>
                      <a:pt x="718824" y="524581"/>
                      <a:pt x="709171" y="510540"/>
                    </a:cubicBezTo>
                    <a:cubicBezTo>
                      <a:pt x="690743" y="483736"/>
                      <a:pt x="632073" y="406098"/>
                      <a:pt x="648211" y="434340"/>
                    </a:cubicBezTo>
                    <a:cubicBezTo>
                      <a:pt x="658371" y="452120"/>
                      <a:pt x="665723" y="471831"/>
                      <a:pt x="678691" y="487680"/>
                    </a:cubicBezTo>
                    <a:cubicBezTo>
                      <a:pt x="688990" y="500268"/>
                      <a:pt x="704551" y="507450"/>
                      <a:pt x="716791" y="518160"/>
                    </a:cubicBezTo>
                    <a:cubicBezTo>
                      <a:pt x="724901" y="525256"/>
                      <a:pt x="730882" y="534756"/>
                      <a:pt x="739651" y="541020"/>
                    </a:cubicBezTo>
                    <a:cubicBezTo>
                      <a:pt x="761107" y="556346"/>
                      <a:pt x="776067" y="557744"/>
                      <a:pt x="800611" y="563880"/>
                    </a:cubicBezTo>
                    <a:cubicBezTo>
                      <a:pt x="795531" y="553720"/>
                      <a:pt x="794097" y="540672"/>
                      <a:pt x="785371" y="533400"/>
                    </a:cubicBezTo>
                    <a:cubicBezTo>
                      <a:pt x="762615" y="514437"/>
                      <a:pt x="709171" y="487680"/>
                      <a:pt x="709171" y="487680"/>
                    </a:cubicBezTo>
                    <a:cubicBezTo>
                      <a:pt x="673611" y="490220"/>
                      <a:pt x="627700" y="470091"/>
                      <a:pt x="602491" y="495300"/>
                    </a:cubicBezTo>
                    <a:cubicBezTo>
                      <a:pt x="584802" y="512989"/>
                      <a:pt x="617196" y="544465"/>
                      <a:pt x="632971" y="563880"/>
                    </a:cubicBezTo>
                    <a:cubicBezTo>
                      <a:pt x="651233" y="586357"/>
                      <a:pt x="677891" y="600519"/>
                      <a:pt x="701551" y="617220"/>
                    </a:cubicBezTo>
                    <a:cubicBezTo>
                      <a:pt x="773474" y="667989"/>
                      <a:pt x="766040" y="656406"/>
                      <a:pt x="861571" y="685800"/>
                    </a:cubicBezTo>
                    <a:cubicBezTo>
                      <a:pt x="876811" y="695960"/>
                      <a:pt x="891470" y="707051"/>
                      <a:pt x="907291" y="716280"/>
                    </a:cubicBezTo>
                    <a:cubicBezTo>
                      <a:pt x="922009" y="724865"/>
                      <a:pt x="940963" y="727092"/>
                      <a:pt x="953011" y="739140"/>
                    </a:cubicBezTo>
                    <a:cubicBezTo>
                      <a:pt x="962683" y="748812"/>
                      <a:pt x="926868" y="730543"/>
                      <a:pt x="914911" y="723900"/>
                    </a:cubicBezTo>
                    <a:cubicBezTo>
                      <a:pt x="848932" y="687245"/>
                      <a:pt x="926886" y="707105"/>
                      <a:pt x="831091" y="693420"/>
                    </a:cubicBezTo>
                    <a:cubicBezTo>
                      <a:pt x="818391" y="688340"/>
                      <a:pt x="804372" y="670593"/>
                      <a:pt x="792991" y="678180"/>
                    </a:cubicBezTo>
                    <a:cubicBezTo>
                      <a:pt x="783540" y="684481"/>
                      <a:pt x="801415" y="699573"/>
                      <a:pt x="808231" y="708660"/>
                    </a:cubicBezTo>
                    <a:cubicBezTo>
                      <a:pt x="818373" y="722183"/>
                      <a:pt x="863529" y="762375"/>
                      <a:pt x="876811" y="769620"/>
                    </a:cubicBezTo>
                    <a:cubicBezTo>
                      <a:pt x="890914" y="777312"/>
                      <a:pt x="907291" y="779780"/>
                      <a:pt x="922531" y="784860"/>
                    </a:cubicBezTo>
                    <a:cubicBezTo>
                      <a:pt x="906124" y="752046"/>
                      <a:pt x="904469" y="740703"/>
                      <a:pt x="869191" y="716280"/>
                    </a:cubicBezTo>
                    <a:cubicBezTo>
                      <a:pt x="850512" y="703348"/>
                      <a:pt x="827956" y="697072"/>
                      <a:pt x="808231" y="685800"/>
                    </a:cubicBezTo>
                    <a:cubicBezTo>
                      <a:pt x="792328" y="676713"/>
                      <a:pt x="758069" y="637551"/>
                      <a:pt x="762511" y="655320"/>
                    </a:cubicBezTo>
                    <a:cubicBezTo>
                      <a:pt x="769060" y="681514"/>
                      <a:pt x="796759" y="697188"/>
                      <a:pt x="815851" y="716280"/>
                    </a:cubicBezTo>
                    <a:cubicBezTo>
                      <a:pt x="871155" y="771584"/>
                      <a:pt x="854980" y="749986"/>
                      <a:pt x="907291" y="784860"/>
                    </a:cubicBezTo>
                    <a:cubicBezTo>
                      <a:pt x="917858" y="791905"/>
                      <a:pt x="925071" y="807720"/>
                      <a:pt x="937771" y="807720"/>
                    </a:cubicBezTo>
                    <a:cubicBezTo>
                      <a:pt x="946929" y="807720"/>
                      <a:pt x="928719" y="791611"/>
                      <a:pt x="922531" y="784860"/>
                    </a:cubicBezTo>
                    <a:cubicBezTo>
                      <a:pt x="900686" y="761029"/>
                      <a:pt x="874147" y="741525"/>
                      <a:pt x="853951" y="716280"/>
                    </a:cubicBezTo>
                    <a:cubicBezTo>
                      <a:pt x="843791" y="703580"/>
                      <a:pt x="834276" y="690336"/>
                      <a:pt x="823471" y="678180"/>
                    </a:cubicBezTo>
                    <a:cubicBezTo>
                      <a:pt x="813925" y="667441"/>
                      <a:pt x="802342" y="658609"/>
                      <a:pt x="792991" y="647700"/>
                    </a:cubicBezTo>
                    <a:cubicBezTo>
                      <a:pt x="787031" y="640747"/>
                      <a:pt x="773655" y="616649"/>
                      <a:pt x="777751" y="624840"/>
                    </a:cubicBezTo>
                    <a:cubicBezTo>
                      <a:pt x="785257" y="639851"/>
                      <a:pt x="823038" y="698594"/>
                      <a:pt x="831091" y="708660"/>
                    </a:cubicBezTo>
                    <a:cubicBezTo>
                      <a:pt x="840067" y="719880"/>
                      <a:pt x="851411" y="728980"/>
                      <a:pt x="861571" y="739140"/>
                    </a:cubicBezTo>
                    <a:cubicBezTo>
                      <a:pt x="840398" y="689737"/>
                      <a:pt x="841012" y="682227"/>
                      <a:pt x="808231" y="640080"/>
                    </a:cubicBezTo>
                    <a:cubicBezTo>
                      <a:pt x="739781" y="552073"/>
                      <a:pt x="824589" y="676048"/>
                      <a:pt x="770131" y="594360"/>
                    </a:cubicBezTo>
                    <a:cubicBezTo>
                      <a:pt x="777608" y="631745"/>
                      <a:pt x="776543" y="643797"/>
                      <a:pt x="800611" y="678180"/>
                    </a:cubicBezTo>
                    <a:cubicBezTo>
                      <a:pt x="808851" y="689951"/>
                      <a:pt x="820931" y="698500"/>
                      <a:pt x="831091" y="708660"/>
                    </a:cubicBezTo>
                    <a:cubicBezTo>
                      <a:pt x="826011" y="690880"/>
                      <a:pt x="824706" y="671554"/>
                      <a:pt x="815851" y="655320"/>
                    </a:cubicBezTo>
                    <a:cubicBezTo>
                      <a:pt x="808971" y="642706"/>
                      <a:pt x="794722" y="635749"/>
                      <a:pt x="785371" y="624840"/>
                    </a:cubicBezTo>
                    <a:cubicBezTo>
                      <a:pt x="779411" y="617887"/>
                      <a:pt x="774985" y="609746"/>
                      <a:pt x="770131" y="601980"/>
                    </a:cubicBezTo>
                    <a:cubicBezTo>
                      <a:pt x="762281" y="589421"/>
                      <a:pt x="755486" y="576203"/>
                      <a:pt x="747271" y="563880"/>
                    </a:cubicBezTo>
                    <a:cubicBezTo>
                      <a:pt x="740226" y="553313"/>
                      <a:pt x="718731" y="522041"/>
                      <a:pt x="724411" y="533400"/>
                    </a:cubicBezTo>
                    <a:cubicBezTo>
                      <a:pt x="751168" y="586913"/>
                      <a:pt x="747647" y="566859"/>
                      <a:pt x="777751" y="601980"/>
                    </a:cubicBezTo>
                    <a:cubicBezTo>
                      <a:pt x="786016" y="611623"/>
                      <a:pt x="806291" y="643819"/>
                      <a:pt x="800611" y="632460"/>
                    </a:cubicBezTo>
                    <a:cubicBezTo>
                      <a:pt x="776090" y="583419"/>
                      <a:pt x="778910" y="591129"/>
                      <a:pt x="739651" y="571500"/>
                    </a:cubicBezTo>
                    <a:cubicBezTo>
                      <a:pt x="732031" y="574040"/>
                      <a:pt x="720383" y="571936"/>
                      <a:pt x="716791" y="579120"/>
                    </a:cubicBezTo>
                    <a:cubicBezTo>
                      <a:pt x="713199" y="586304"/>
                      <a:pt x="719592" y="595554"/>
                      <a:pt x="724411" y="601980"/>
                    </a:cubicBezTo>
                    <a:cubicBezTo>
                      <a:pt x="735187" y="616348"/>
                      <a:pt x="750684" y="626563"/>
                      <a:pt x="762511" y="640080"/>
                    </a:cubicBezTo>
                    <a:cubicBezTo>
                      <a:pt x="768542" y="646972"/>
                      <a:pt x="781152" y="671443"/>
                      <a:pt x="777751" y="662940"/>
                    </a:cubicBezTo>
                    <a:cubicBezTo>
                      <a:pt x="769314" y="641846"/>
                      <a:pt x="729096" y="588349"/>
                      <a:pt x="747271" y="601980"/>
                    </a:cubicBezTo>
                    <a:lnTo>
                      <a:pt x="808231" y="647700"/>
                    </a:lnTo>
                    <a:cubicBezTo>
                      <a:pt x="821122" y="657616"/>
                      <a:pt x="846331" y="678180"/>
                      <a:pt x="846331" y="678180"/>
                    </a:cubicBezTo>
                    <a:cubicBezTo>
                      <a:pt x="836394" y="653337"/>
                      <a:pt x="822720" y="616093"/>
                      <a:pt x="808231" y="594360"/>
                    </a:cubicBezTo>
                    <a:cubicBezTo>
                      <a:pt x="797227" y="577854"/>
                      <a:pt x="783587" y="563217"/>
                      <a:pt x="770131" y="548640"/>
                    </a:cubicBezTo>
                    <a:cubicBezTo>
                      <a:pt x="753076" y="530164"/>
                      <a:pt x="696675" y="480213"/>
                      <a:pt x="716791" y="495300"/>
                    </a:cubicBezTo>
                    <a:cubicBezTo>
                      <a:pt x="811955" y="566673"/>
                      <a:pt x="667417" y="461109"/>
                      <a:pt x="792991" y="541020"/>
                    </a:cubicBezTo>
                    <a:cubicBezTo>
                      <a:pt x="806712" y="549752"/>
                      <a:pt x="817767" y="562173"/>
                      <a:pt x="831091" y="571500"/>
                    </a:cubicBezTo>
                    <a:cubicBezTo>
                      <a:pt x="843224" y="579993"/>
                      <a:pt x="856491" y="586740"/>
                      <a:pt x="869191" y="594360"/>
                    </a:cubicBezTo>
                    <a:cubicBezTo>
                      <a:pt x="859031" y="581660"/>
                      <a:pt x="848469" y="569271"/>
                      <a:pt x="838711" y="556260"/>
                    </a:cubicBezTo>
                    <a:cubicBezTo>
                      <a:pt x="833216" y="548934"/>
                      <a:pt x="830278" y="539526"/>
                      <a:pt x="823471" y="533400"/>
                    </a:cubicBezTo>
                    <a:cubicBezTo>
                      <a:pt x="804591" y="516408"/>
                      <a:pt x="762511" y="487680"/>
                      <a:pt x="762511" y="487680"/>
                    </a:cubicBezTo>
                    <a:cubicBezTo>
                      <a:pt x="775183" y="513024"/>
                      <a:pt x="784746" y="537472"/>
                      <a:pt x="808231" y="556260"/>
                    </a:cubicBezTo>
                    <a:cubicBezTo>
                      <a:pt x="834091" y="576948"/>
                      <a:pt x="892051" y="609600"/>
                      <a:pt x="892051" y="609600"/>
                    </a:cubicBezTo>
                    <a:cubicBezTo>
                      <a:pt x="884431" y="586740"/>
                      <a:pt x="883514" y="560398"/>
                      <a:pt x="869191" y="541020"/>
                    </a:cubicBezTo>
                    <a:cubicBezTo>
                      <a:pt x="806954" y="456817"/>
                      <a:pt x="789461" y="450510"/>
                      <a:pt x="724411" y="411480"/>
                    </a:cubicBezTo>
                    <a:cubicBezTo>
                      <a:pt x="732031" y="429260"/>
                      <a:pt x="735477" y="449487"/>
                      <a:pt x="747271" y="464820"/>
                    </a:cubicBezTo>
                    <a:cubicBezTo>
                      <a:pt x="761549" y="483381"/>
                      <a:pt x="782050" y="496262"/>
                      <a:pt x="800611" y="510540"/>
                    </a:cubicBezTo>
                    <a:cubicBezTo>
                      <a:pt x="820890" y="526139"/>
                      <a:pt x="866804" y="555464"/>
                      <a:pt x="892051" y="563880"/>
                    </a:cubicBezTo>
                    <a:cubicBezTo>
                      <a:pt x="906708" y="568766"/>
                      <a:pt x="922531" y="568960"/>
                      <a:pt x="937771" y="571500"/>
                    </a:cubicBezTo>
                    <a:cubicBezTo>
                      <a:pt x="929894" y="555746"/>
                      <a:pt x="910445" y="506204"/>
                      <a:pt x="884431" y="510540"/>
                    </a:cubicBezTo>
                    <a:cubicBezTo>
                      <a:pt x="871656" y="512669"/>
                      <a:pt x="879351" y="535940"/>
                      <a:pt x="876811" y="548640"/>
                    </a:cubicBezTo>
                    <a:cubicBezTo>
                      <a:pt x="894880" y="572731"/>
                      <a:pt x="900243" y="582876"/>
                      <a:pt x="922531" y="601980"/>
                    </a:cubicBezTo>
                    <a:cubicBezTo>
                      <a:pt x="932174" y="610245"/>
                      <a:pt x="960056" y="635407"/>
                      <a:pt x="953011" y="624840"/>
                    </a:cubicBezTo>
                    <a:cubicBezTo>
                      <a:pt x="941056" y="606907"/>
                      <a:pt x="921855" y="595008"/>
                      <a:pt x="907291" y="579120"/>
                    </a:cubicBezTo>
                    <a:cubicBezTo>
                      <a:pt x="857822" y="525154"/>
                      <a:pt x="890532" y="540514"/>
                      <a:pt x="846331" y="525780"/>
                    </a:cubicBezTo>
                    <a:cubicBezTo>
                      <a:pt x="859860" y="579898"/>
                      <a:pt x="848702" y="554970"/>
                      <a:pt x="907291" y="617220"/>
                    </a:cubicBezTo>
                    <a:cubicBezTo>
                      <a:pt x="929448" y="640762"/>
                      <a:pt x="949386" y="667261"/>
                      <a:pt x="975871" y="685800"/>
                    </a:cubicBezTo>
                    <a:cubicBezTo>
                      <a:pt x="1001014" y="703400"/>
                      <a:pt x="1031954" y="710762"/>
                      <a:pt x="1059691" y="723900"/>
                    </a:cubicBezTo>
                    <a:cubicBezTo>
                      <a:pt x="1139211" y="761567"/>
                      <a:pt x="1094397" y="749129"/>
                      <a:pt x="1158751" y="762000"/>
                    </a:cubicBezTo>
                    <a:cubicBezTo>
                      <a:pt x="1148591" y="754380"/>
                      <a:pt x="1137251" y="748120"/>
                      <a:pt x="1128271" y="739140"/>
                    </a:cubicBezTo>
                    <a:cubicBezTo>
                      <a:pt x="1119291" y="730160"/>
                      <a:pt x="1115167" y="716790"/>
                      <a:pt x="1105411" y="708660"/>
                    </a:cubicBezTo>
                    <a:cubicBezTo>
                      <a:pt x="1099241" y="703518"/>
                      <a:pt x="1089934" y="704204"/>
                      <a:pt x="1082551" y="701040"/>
                    </a:cubicBezTo>
                    <a:cubicBezTo>
                      <a:pt x="1072110" y="696565"/>
                      <a:pt x="1062231" y="690880"/>
                      <a:pt x="1052071" y="685800"/>
                    </a:cubicBezTo>
                    <a:cubicBezTo>
                      <a:pt x="1062231" y="708660"/>
                      <a:pt x="1067541" y="734367"/>
                      <a:pt x="1082551" y="754380"/>
                    </a:cubicBezTo>
                    <a:cubicBezTo>
                      <a:pt x="1091437" y="766228"/>
                      <a:pt x="1108518" y="768747"/>
                      <a:pt x="1120651" y="777240"/>
                    </a:cubicBezTo>
                    <a:cubicBezTo>
                      <a:pt x="1180221" y="818939"/>
                      <a:pt x="1133773" y="803557"/>
                      <a:pt x="1204471" y="815340"/>
                    </a:cubicBezTo>
                    <a:cubicBezTo>
                      <a:pt x="1217171" y="812800"/>
                      <a:pt x="1237761" y="819745"/>
                      <a:pt x="1242571" y="807720"/>
                    </a:cubicBezTo>
                    <a:cubicBezTo>
                      <a:pt x="1247288" y="795928"/>
                      <a:pt x="1228148" y="786732"/>
                      <a:pt x="1219711" y="777240"/>
                    </a:cubicBezTo>
                    <a:cubicBezTo>
                      <a:pt x="1167118" y="718072"/>
                      <a:pt x="1199995" y="755729"/>
                      <a:pt x="1135891" y="716280"/>
                    </a:cubicBezTo>
                    <a:cubicBezTo>
                      <a:pt x="1057284" y="667907"/>
                      <a:pt x="1111774" y="685486"/>
                      <a:pt x="1052071" y="670560"/>
                    </a:cubicBezTo>
                    <a:cubicBezTo>
                      <a:pt x="1046991" y="680720"/>
                      <a:pt x="1034964" y="689835"/>
                      <a:pt x="1036831" y="701040"/>
                    </a:cubicBezTo>
                    <a:cubicBezTo>
                      <a:pt x="1038337" y="710073"/>
                      <a:pt x="1052656" y="710417"/>
                      <a:pt x="1059691" y="716280"/>
                    </a:cubicBezTo>
                    <a:cubicBezTo>
                      <a:pt x="1100135" y="749983"/>
                      <a:pt x="1061857" y="735001"/>
                      <a:pt x="1120651" y="746760"/>
                    </a:cubicBezTo>
                    <a:cubicBezTo>
                      <a:pt x="1113031" y="728980"/>
                      <a:pt x="1109169" y="709064"/>
                      <a:pt x="1097791" y="693420"/>
                    </a:cubicBezTo>
                    <a:cubicBezTo>
                      <a:pt x="1074579" y="661504"/>
                      <a:pt x="1044701" y="660567"/>
                      <a:pt x="1013971" y="640080"/>
                    </a:cubicBezTo>
                    <a:cubicBezTo>
                      <a:pt x="1005005" y="634102"/>
                      <a:pt x="998731" y="624840"/>
                      <a:pt x="991111" y="617220"/>
                    </a:cubicBezTo>
                    <a:cubicBezTo>
                      <a:pt x="1006707" y="658810"/>
                      <a:pt x="1011312" y="682255"/>
                      <a:pt x="1036831" y="716280"/>
                    </a:cubicBezTo>
                    <a:cubicBezTo>
                      <a:pt x="1043297" y="724901"/>
                      <a:pt x="1050922" y="732876"/>
                      <a:pt x="1059691" y="739140"/>
                    </a:cubicBezTo>
                    <a:cubicBezTo>
                      <a:pt x="1068934" y="745742"/>
                      <a:pt x="1080011" y="749300"/>
                      <a:pt x="1090171" y="754380"/>
                    </a:cubicBezTo>
                    <a:cubicBezTo>
                      <a:pt x="1092711" y="741680"/>
                      <a:pt x="1100331" y="728980"/>
                      <a:pt x="1097791" y="716280"/>
                    </a:cubicBezTo>
                    <a:cubicBezTo>
                      <a:pt x="1094886" y="701757"/>
                      <a:pt x="1083817" y="690028"/>
                      <a:pt x="1074931" y="678180"/>
                    </a:cubicBezTo>
                    <a:cubicBezTo>
                      <a:pt x="1056750" y="653938"/>
                      <a:pt x="1040488" y="648370"/>
                      <a:pt x="1013971" y="632460"/>
                    </a:cubicBezTo>
                    <a:cubicBezTo>
                      <a:pt x="1008891" y="642620"/>
                      <a:pt x="1000337" y="651695"/>
                      <a:pt x="998731" y="662940"/>
                    </a:cubicBezTo>
                    <a:cubicBezTo>
                      <a:pt x="995435" y="686009"/>
                      <a:pt x="1028326" y="704130"/>
                      <a:pt x="1036831" y="716280"/>
                    </a:cubicBezTo>
                    <a:cubicBezTo>
                      <a:pt x="1046602" y="730239"/>
                      <a:pt x="1049468" y="748369"/>
                      <a:pt x="1059691" y="762000"/>
                    </a:cubicBezTo>
                    <a:cubicBezTo>
                      <a:pt x="1071835" y="778192"/>
                      <a:pt x="1095885" y="780574"/>
                      <a:pt x="1113031" y="784860"/>
                    </a:cubicBezTo>
                    <a:cubicBezTo>
                      <a:pt x="1110491" y="777240"/>
                      <a:pt x="1111091" y="767680"/>
                      <a:pt x="1105411" y="762000"/>
                    </a:cubicBezTo>
                    <a:cubicBezTo>
                      <a:pt x="1097379" y="753968"/>
                      <a:pt x="1084564" y="752780"/>
                      <a:pt x="1074931" y="746760"/>
                    </a:cubicBezTo>
                    <a:cubicBezTo>
                      <a:pt x="1064161" y="740029"/>
                      <a:pt x="1054611" y="731520"/>
                      <a:pt x="1044451" y="723900"/>
                    </a:cubicBezTo>
                    <a:cubicBezTo>
                      <a:pt x="1046991" y="734060"/>
                      <a:pt x="1045984" y="745858"/>
                      <a:pt x="1052071" y="754380"/>
                    </a:cubicBezTo>
                    <a:cubicBezTo>
                      <a:pt x="1059453" y="764714"/>
                      <a:pt x="1071661" y="770706"/>
                      <a:pt x="1082551" y="777240"/>
                    </a:cubicBezTo>
                    <a:cubicBezTo>
                      <a:pt x="1137392" y="810145"/>
                      <a:pt x="1131857" y="800459"/>
                      <a:pt x="1204471" y="807720"/>
                    </a:cubicBezTo>
                    <a:cubicBezTo>
                      <a:pt x="1199391" y="795020"/>
                      <a:pt x="1197181" y="780751"/>
                      <a:pt x="1189231" y="769620"/>
                    </a:cubicBezTo>
                    <a:cubicBezTo>
                      <a:pt x="1183908" y="762168"/>
                      <a:pt x="1170467" y="746189"/>
                      <a:pt x="1166371" y="754380"/>
                    </a:cubicBezTo>
                    <a:cubicBezTo>
                      <a:pt x="1154179" y="778764"/>
                      <a:pt x="1203963" y="796036"/>
                      <a:pt x="1212091" y="800100"/>
                    </a:cubicBezTo>
                    <a:cubicBezTo>
                      <a:pt x="1224791" y="797560"/>
                      <a:pt x="1237319" y="791050"/>
                      <a:pt x="1250191" y="792480"/>
                    </a:cubicBezTo>
                    <a:cubicBezTo>
                      <a:pt x="1261481" y="793734"/>
                      <a:pt x="1291943" y="806311"/>
                      <a:pt x="1280671" y="807720"/>
                    </a:cubicBezTo>
                    <a:cubicBezTo>
                      <a:pt x="1250322" y="811514"/>
                      <a:pt x="1219711" y="802640"/>
                      <a:pt x="1189231" y="800100"/>
                    </a:cubicBezTo>
                    <a:cubicBezTo>
                      <a:pt x="1166371" y="795020"/>
                      <a:pt x="1143854" y="788024"/>
                      <a:pt x="1120651" y="784860"/>
                    </a:cubicBezTo>
                    <a:cubicBezTo>
                      <a:pt x="1087837" y="780385"/>
                      <a:pt x="1054105" y="783533"/>
                      <a:pt x="1021591" y="777240"/>
                    </a:cubicBezTo>
                    <a:cubicBezTo>
                      <a:pt x="909230" y="755493"/>
                      <a:pt x="880432" y="734044"/>
                      <a:pt x="777751" y="701040"/>
                    </a:cubicBezTo>
                    <a:cubicBezTo>
                      <a:pt x="742542" y="689723"/>
                      <a:pt x="706001" y="682710"/>
                      <a:pt x="671071" y="670560"/>
                    </a:cubicBezTo>
                    <a:cubicBezTo>
                      <a:pt x="497523" y="610195"/>
                      <a:pt x="699714" y="675432"/>
                      <a:pt x="549151" y="594360"/>
                    </a:cubicBezTo>
                    <a:cubicBezTo>
                      <a:pt x="535548" y="587035"/>
                      <a:pt x="489612" y="579830"/>
                      <a:pt x="503431" y="586740"/>
                    </a:cubicBezTo>
                    <a:cubicBezTo>
                      <a:pt x="527150" y="598599"/>
                      <a:pt x="555009" y="599751"/>
                      <a:pt x="579631" y="609600"/>
                    </a:cubicBezTo>
                    <a:cubicBezTo>
                      <a:pt x="605998" y="620147"/>
                      <a:pt x="628328" y="640628"/>
                      <a:pt x="655831" y="647700"/>
                    </a:cubicBezTo>
                    <a:cubicBezTo>
                      <a:pt x="727211" y="666055"/>
                      <a:pt x="833145" y="676715"/>
                      <a:pt x="914911" y="685800"/>
                    </a:cubicBezTo>
                    <a:cubicBezTo>
                      <a:pt x="711711" y="690880"/>
                      <a:pt x="508198" y="688669"/>
                      <a:pt x="305311" y="701040"/>
                    </a:cubicBezTo>
                    <a:cubicBezTo>
                      <a:pt x="296170" y="701597"/>
                      <a:pt x="283595" y="717424"/>
                      <a:pt x="290071" y="723900"/>
                    </a:cubicBezTo>
                    <a:cubicBezTo>
                      <a:pt x="303146" y="736975"/>
                      <a:pt x="325631" y="734060"/>
                      <a:pt x="343411" y="739140"/>
                    </a:cubicBezTo>
                    <a:cubicBezTo>
                      <a:pt x="409451" y="736600"/>
                      <a:pt x="475589" y="735916"/>
                      <a:pt x="541531" y="731520"/>
                    </a:cubicBezTo>
                    <a:cubicBezTo>
                      <a:pt x="551980" y="730823"/>
                      <a:pt x="562441" y="728153"/>
                      <a:pt x="572011" y="723900"/>
                    </a:cubicBezTo>
                    <a:cubicBezTo>
                      <a:pt x="585545" y="717885"/>
                      <a:pt x="597411" y="708660"/>
                      <a:pt x="610111" y="701040"/>
                    </a:cubicBezTo>
                    <a:cubicBezTo>
                      <a:pt x="612651" y="693420"/>
                      <a:pt x="620271" y="685800"/>
                      <a:pt x="617731" y="678180"/>
                    </a:cubicBezTo>
                    <a:cubicBezTo>
                      <a:pt x="607864" y="648579"/>
                      <a:pt x="571209" y="651094"/>
                      <a:pt x="549151" y="647700"/>
                    </a:cubicBezTo>
                    <a:cubicBezTo>
                      <a:pt x="531399" y="644969"/>
                      <a:pt x="513591" y="642620"/>
                      <a:pt x="495811" y="640080"/>
                    </a:cubicBezTo>
                    <a:cubicBezTo>
                      <a:pt x="437391" y="642620"/>
                      <a:pt x="378716" y="641683"/>
                      <a:pt x="320551" y="647700"/>
                    </a:cubicBezTo>
                    <a:cubicBezTo>
                      <a:pt x="304572" y="649353"/>
                      <a:pt x="287903" y="653603"/>
                      <a:pt x="274831" y="662940"/>
                    </a:cubicBezTo>
                    <a:cubicBezTo>
                      <a:pt x="268295" y="667609"/>
                      <a:pt x="269751" y="678180"/>
                      <a:pt x="267211" y="685800"/>
                    </a:cubicBezTo>
                    <a:cubicBezTo>
                      <a:pt x="269751" y="695960"/>
                      <a:pt x="266880" y="709464"/>
                      <a:pt x="274831" y="716280"/>
                    </a:cubicBezTo>
                    <a:cubicBezTo>
                      <a:pt x="289094" y="728505"/>
                      <a:pt x="395146" y="746439"/>
                      <a:pt x="396751" y="746760"/>
                    </a:cubicBezTo>
                    <a:lnTo>
                      <a:pt x="610111" y="731520"/>
                    </a:lnTo>
                    <a:cubicBezTo>
                      <a:pt x="629285" y="724330"/>
                      <a:pt x="595622" y="690973"/>
                      <a:pt x="579631" y="678180"/>
                    </a:cubicBezTo>
                    <a:cubicBezTo>
                      <a:pt x="567566" y="668528"/>
                      <a:pt x="549151" y="673100"/>
                      <a:pt x="533911" y="670560"/>
                    </a:cubicBezTo>
                    <a:lnTo>
                      <a:pt x="312931" y="678180"/>
                    </a:lnTo>
                    <a:cubicBezTo>
                      <a:pt x="291378" y="681772"/>
                      <a:pt x="268465" y="696313"/>
                      <a:pt x="259591" y="716280"/>
                    </a:cubicBezTo>
                    <a:cubicBezTo>
                      <a:pt x="254433" y="727885"/>
                      <a:pt x="271092" y="741080"/>
                      <a:pt x="282451" y="746760"/>
                    </a:cubicBezTo>
                    <a:cubicBezTo>
                      <a:pt x="298515" y="754792"/>
                      <a:pt x="318011" y="751840"/>
                      <a:pt x="335791" y="754380"/>
                    </a:cubicBezTo>
                    <a:cubicBezTo>
                      <a:pt x="541950" y="724929"/>
                      <a:pt x="509547" y="779246"/>
                      <a:pt x="579631" y="685800"/>
                    </a:cubicBezTo>
                    <a:cubicBezTo>
                      <a:pt x="585126" y="678474"/>
                      <a:pt x="589791" y="670560"/>
                      <a:pt x="594871" y="662940"/>
                    </a:cubicBezTo>
                    <a:cubicBezTo>
                      <a:pt x="584711" y="652780"/>
                      <a:pt x="575611" y="641436"/>
                      <a:pt x="564391" y="632460"/>
                    </a:cubicBezTo>
                    <a:cubicBezTo>
                      <a:pt x="550088" y="621018"/>
                      <a:pt x="535301" y="609656"/>
                      <a:pt x="518671" y="601980"/>
                    </a:cubicBezTo>
                    <a:cubicBezTo>
                      <a:pt x="463471" y="576503"/>
                      <a:pt x="379372" y="581964"/>
                      <a:pt x="328171" y="579120"/>
                    </a:cubicBezTo>
                    <a:cubicBezTo>
                      <a:pt x="277371" y="589280"/>
                      <a:pt x="225286" y="594365"/>
                      <a:pt x="175771" y="609600"/>
                    </a:cubicBezTo>
                    <a:cubicBezTo>
                      <a:pt x="158265" y="614987"/>
                      <a:pt x="139138" y="624177"/>
                      <a:pt x="130051" y="640080"/>
                    </a:cubicBezTo>
                    <a:cubicBezTo>
                      <a:pt x="125507" y="648031"/>
                      <a:pt x="138338" y="656980"/>
                      <a:pt x="145291" y="662940"/>
                    </a:cubicBezTo>
                    <a:cubicBezTo>
                      <a:pt x="156536" y="672579"/>
                      <a:pt x="170691" y="678180"/>
                      <a:pt x="183391" y="685800"/>
                    </a:cubicBezTo>
                    <a:cubicBezTo>
                      <a:pt x="241811" y="678180"/>
                      <a:pt x="302003" y="679125"/>
                      <a:pt x="358651" y="662940"/>
                    </a:cubicBezTo>
                    <a:cubicBezTo>
                      <a:pt x="380640" y="656657"/>
                      <a:pt x="403988" y="615701"/>
                      <a:pt x="411991" y="594360"/>
                    </a:cubicBezTo>
                    <a:cubicBezTo>
                      <a:pt x="415668" y="584554"/>
                      <a:pt x="430071" y="563357"/>
                      <a:pt x="419611" y="563880"/>
                    </a:cubicBezTo>
                    <a:cubicBezTo>
                      <a:pt x="364848" y="566618"/>
                      <a:pt x="312931" y="589280"/>
                      <a:pt x="259591" y="601980"/>
                    </a:cubicBezTo>
                    <a:cubicBezTo>
                      <a:pt x="246891" y="614680"/>
                      <a:pt x="234731" y="627944"/>
                      <a:pt x="221491" y="640080"/>
                    </a:cubicBezTo>
                    <a:cubicBezTo>
                      <a:pt x="204229" y="655904"/>
                      <a:pt x="183903" y="668472"/>
                      <a:pt x="168151" y="685800"/>
                    </a:cubicBezTo>
                    <a:cubicBezTo>
                      <a:pt x="146309" y="709826"/>
                      <a:pt x="139906" y="740056"/>
                      <a:pt x="130051" y="769620"/>
                    </a:cubicBezTo>
                    <a:cubicBezTo>
                      <a:pt x="150371" y="772160"/>
                      <a:pt x="171465" y="783348"/>
                      <a:pt x="191011" y="777240"/>
                    </a:cubicBezTo>
                    <a:cubicBezTo>
                      <a:pt x="229967" y="765066"/>
                      <a:pt x="265291" y="715536"/>
                      <a:pt x="290071" y="685800"/>
                    </a:cubicBezTo>
                    <a:cubicBezTo>
                      <a:pt x="301026" y="609113"/>
                      <a:pt x="307239" y="615371"/>
                      <a:pt x="267211" y="518160"/>
                    </a:cubicBezTo>
                    <a:cubicBezTo>
                      <a:pt x="263724" y="509692"/>
                      <a:pt x="251971" y="508000"/>
                      <a:pt x="244351" y="502920"/>
                    </a:cubicBezTo>
                    <a:cubicBezTo>
                      <a:pt x="206251" y="508000"/>
                      <a:pt x="166516" y="506005"/>
                      <a:pt x="130051" y="518160"/>
                    </a:cubicBezTo>
                    <a:cubicBezTo>
                      <a:pt x="111231" y="524433"/>
                      <a:pt x="98359" y="542232"/>
                      <a:pt x="84331" y="556260"/>
                    </a:cubicBezTo>
                    <a:cubicBezTo>
                      <a:pt x="1116" y="639475"/>
                      <a:pt x="85778" y="572320"/>
                      <a:pt x="15751" y="624840"/>
                    </a:cubicBezTo>
                    <a:cubicBezTo>
                      <a:pt x="10484" y="661706"/>
                      <a:pt x="-4425" y="700039"/>
                      <a:pt x="30991" y="731520"/>
                    </a:cubicBezTo>
                    <a:cubicBezTo>
                      <a:pt x="42539" y="741785"/>
                      <a:pt x="61471" y="736600"/>
                      <a:pt x="76711" y="739140"/>
                    </a:cubicBezTo>
                    <a:cubicBezTo>
                      <a:pt x="130051" y="731520"/>
                      <a:pt x="185814" y="733905"/>
                      <a:pt x="236731" y="716280"/>
                    </a:cubicBezTo>
                    <a:cubicBezTo>
                      <a:pt x="255478" y="709791"/>
                      <a:pt x="261426" y="685184"/>
                      <a:pt x="274831" y="670560"/>
                    </a:cubicBezTo>
                    <a:cubicBezTo>
                      <a:pt x="289395" y="654672"/>
                      <a:pt x="305311" y="640080"/>
                      <a:pt x="320551" y="624840"/>
                    </a:cubicBezTo>
                    <a:cubicBezTo>
                      <a:pt x="320096" y="618020"/>
                      <a:pt x="335999" y="478557"/>
                      <a:pt x="274831" y="472440"/>
                    </a:cubicBezTo>
                    <a:cubicBezTo>
                      <a:pt x="236169" y="468574"/>
                      <a:pt x="198631" y="487680"/>
                      <a:pt x="160531" y="495300"/>
                    </a:cubicBezTo>
                    <a:cubicBezTo>
                      <a:pt x="142751" y="508000"/>
                      <a:pt x="122641" y="517950"/>
                      <a:pt x="107191" y="533400"/>
                    </a:cubicBezTo>
                    <a:cubicBezTo>
                      <a:pt x="31895" y="608696"/>
                      <a:pt x="40142" y="603488"/>
                      <a:pt x="8131" y="678180"/>
                    </a:cubicBezTo>
                    <a:cubicBezTo>
                      <a:pt x="5591" y="690880"/>
                      <a:pt x="-2029" y="703580"/>
                      <a:pt x="511" y="716280"/>
                    </a:cubicBezTo>
                    <a:cubicBezTo>
                      <a:pt x="14264" y="785044"/>
                      <a:pt x="60932" y="748120"/>
                      <a:pt x="114811" y="739140"/>
                    </a:cubicBezTo>
                    <a:cubicBezTo>
                      <a:pt x="130051" y="723900"/>
                      <a:pt x="144167" y="707446"/>
                      <a:pt x="160531" y="693420"/>
                    </a:cubicBezTo>
                    <a:cubicBezTo>
                      <a:pt x="179816" y="676890"/>
                      <a:pt x="207182" y="668686"/>
                      <a:pt x="221491" y="647700"/>
                    </a:cubicBezTo>
                    <a:cubicBezTo>
                      <a:pt x="246480" y="611049"/>
                      <a:pt x="254993" y="565456"/>
                      <a:pt x="274831" y="525780"/>
                    </a:cubicBezTo>
                    <a:lnTo>
                      <a:pt x="297691" y="480060"/>
                    </a:lnTo>
                    <a:cubicBezTo>
                      <a:pt x="292611" y="464820"/>
                      <a:pt x="298133" y="437825"/>
                      <a:pt x="282451" y="434340"/>
                    </a:cubicBezTo>
                    <a:cubicBezTo>
                      <a:pt x="262461" y="429898"/>
                      <a:pt x="244960" y="451852"/>
                      <a:pt x="229111" y="464820"/>
                    </a:cubicBezTo>
                    <a:cubicBezTo>
                      <a:pt x="198678" y="489720"/>
                      <a:pt x="190610" y="521637"/>
                      <a:pt x="175771" y="556260"/>
                    </a:cubicBezTo>
                    <a:cubicBezTo>
                      <a:pt x="173231" y="571500"/>
                      <a:pt x="168151" y="586530"/>
                      <a:pt x="168151" y="601980"/>
                    </a:cubicBezTo>
                    <a:cubicBezTo>
                      <a:pt x="168151" y="612453"/>
                      <a:pt x="165350" y="633502"/>
                      <a:pt x="175771" y="632460"/>
                    </a:cubicBezTo>
                    <a:cubicBezTo>
                      <a:pt x="201792" y="629858"/>
                      <a:pt x="221491" y="607060"/>
                      <a:pt x="244351" y="594360"/>
                    </a:cubicBezTo>
                    <a:cubicBezTo>
                      <a:pt x="262131" y="574040"/>
                      <a:pt x="284295" y="556843"/>
                      <a:pt x="297691" y="533400"/>
                    </a:cubicBezTo>
                    <a:cubicBezTo>
                      <a:pt x="305356" y="519985"/>
                      <a:pt x="306168" y="503106"/>
                      <a:pt x="305311" y="487680"/>
                    </a:cubicBezTo>
                    <a:cubicBezTo>
                      <a:pt x="303597" y="456827"/>
                      <a:pt x="302621" y="424477"/>
                      <a:pt x="290071" y="396240"/>
                    </a:cubicBezTo>
                    <a:cubicBezTo>
                      <a:pt x="279082" y="371516"/>
                      <a:pt x="244774" y="350802"/>
                      <a:pt x="221491" y="335280"/>
                    </a:cubicBezTo>
                    <a:cubicBezTo>
                      <a:pt x="203711" y="340360"/>
                      <a:pt x="184385" y="341665"/>
                      <a:pt x="168151" y="350520"/>
                    </a:cubicBezTo>
                    <a:cubicBezTo>
                      <a:pt x="155537" y="357400"/>
                      <a:pt x="146292" y="369505"/>
                      <a:pt x="137671" y="381000"/>
                    </a:cubicBezTo>
                    <a:cubicBezTo>
                      <a:pt x="119216" y="405607"/>
                      <a:pt x="113843" y="445833"/>
                      <a:pt x="107191" y="472440"/>
                    </a:cubicBezTo>
                    <a:cubicBezTo>
                      <a:pt x="114811" y="492760"/>
                      <a:pt x="109984" y="525137"/>
                      <a:pt x="130051" y="533400"/>
                    </a:cubicBezTo>
                    <a:cubicBezTo>
                      <a:pt x="215017" y="568386"/>
                      <a:pt x="237498" y="532883"/>
                      <a:pt x="267211" y="480060"/>
                    </a:cubicBezTo>
                    <a:cubicBezTo>
                      <a:pt x="302058" y="418110"/>
                      <a:pt x="309684" y="392928"/>
                      <a:pt x="335791" y="327660"/>
                    </a:cubicBezTo>
                    <a:cubicBezTo>
                      <a:pt x="341415" y="288292"/>
                      <a:pt x="356130" y="225449"/>
                      <a:pt x="328171" y="190500"/>
                    </a:cubicBezTo>
                    <a:cubicBezTo>
                      <a:pt x="318519" y="178435"/>
                      <a:pt x="297691" y="195580"/>
                      <a:pt x="282451" y="198120"/>
                    </a:cubicBezTo>
                    <a:cubicBezTo>
                      <a:pt x="259944" y="220627"/>
                      <a:pt x="250257" y="226618"/>
                      <a:pt x="236731" y="259080"/>
                    </a:cubicBezTo>
                    <a:cubicBezTo>
                      <a:pt x="218617" y="302555"/>
                      <a:pt x="222106" y="320470"/>
                      <a:pt x="213871" y="365760"/>
                    </a:cubicBezTo>
                    <a:cubicBezTo>
                      <a:pt x="211998" y="376064"/>
                      <a:pt x="208791" y="386080"/>
                      <a:pt x="206251" y="396240"/>
                    </a:cubicBezTo>
                    <a:cubicBezTo>
                      <a:pt x="219632" y="418541"/>
                      <a:pt x="222443" y="441960"/>
                      <a:pt x="251971" y="441960"/>
                    </a:cubicBezTo>
                    <a:cubicBezTo>
                      <a:pt x="262444" y="441960"/>
                      <a:pt x="272291" y="436880"/>
                      <a:pt x="282451" y="434340"/>
                    </a:cubicBezTo>
                    <a:cubicBezTo>
                      <a:pt x="373996" y="342795"/>
                      <a:pt x="346038" y="391774"/>
                      <a:pt x="381511" y="297180"/>
                    </a:cubicBezTo>
                    <a:cubicBezTo>
                      <a:pt x="378971" y="271780"/>
                      <a:pt x="394535" y="235994"/>
                      <a:pt x="373891" y="220980"/>
                    </a:cubicBezTo>
                    <a:cubicBezTo>
                      <a:pt x="352942" y="205745"/>
                      <a:pt x="321164" y="225266"/>
                      <a:pt x="297691" y="236220"/>
                    </a:cubicBezTo>
                    <a:cubicBezTo>
                      <a:pt x="281415" y="243815"/>
                      <a:pt x="270964" y="260419"/>
                      <a:pt x="259591" y="274320"/>
                    </a:cubicBezTo>
                    <a:cubicBezTo>
                      <a:pt x="226355" y="314942"/>
                      <a:pt x="229505" y="318858"/>
                      <a:pt x="213871" y="365760"/>
                    </a:cubicBezTo>
                    <a:cubicBezTo>
                      <a:pt x="216411" y="381000"/>
                      <a:pt x="210566" y="400555"/>
                      <a:pt x="221491" y="411480"/>
                    </a:cubicBezTo>
                    <a:cubicBezTo>
                      <a:pt x="227967" y="417956"/>
                      <a:pt x="239399" y="403944"/>
                      <a:pt x="244351" y="396240"/>
                    </a:cubicBezTo>
                    <a:cubicBezTo>
                      <a:pt x="262779" y="367575"/>
                      <a:pt x="290071" y="304800"/>
                      <a:pt x="290071" y="304800"/>
                    </a:cubicBezTo>
                    <a:cubicBezTo>
                      <a:pt x="284991" y="276860"/>
                      <a:pt x="288622" y="245804"/>
                      <a:pt x="274831" y="220980"/>
                    </a:cubicBezTo>
                    <a:cubicBezTo>
                      <a:pt x="270383" y="212974"/>
                      <a:pt x="258447" y="229744"/>
                      <a:pt x="251971" y="236220"/>
                    </a:cubicBezTo>
                    <a:cubicBezTo>
                      <a:pt x="227808" y="260383"/>
                      <a:pt x="226392" y="273497"/>
                      <a:pt x="213871" y="304800"/>
                    </a:cubicBezTo>
                    <a:cubicBezTo>
                      <a:pt x="218951" y="314960"/>
                      <a:pt x="218335" y="331688"/>
                      <a:pt x="229111" y="335280"/>
                    </a:cubicBezTo>
                    <a:cubicBezTo>
                      <a:pt x="258502" y="345077"/>
                      <a:pt x="279004" y="281214"/>
                      <a:pt x="282451" y="274320"/>
                    </a:cubicBezTo>
                    <a:cubicBezTo>
                      <a:pt x="279911" y="256540"/>
                      <a:pt x="292547" y="223933"/>
                      <a:pt x="274831" y="220980"/>
                    </a:cubicBezTo>
                    <a:cubicBezTo>
                      <a:pt x="255263" y="217719"/>
                      <a:pt x="248262" y="250557"/>
                      <a:pt x="236731" y="266700"/>
                    </a:cubicBezTo>
                    <a:cubicBezTo>
                      <a:pt x="222803" y="286199"/>
                      <a:pt x="211331" y="307340"/>
                      <a:pt x="198631" y="327660"/>
                    </a:cubicBezTo>
                    <a:cubicBezTo>
                      <a:pt x="194564" y="360196"/>
                      <a:pt x="178437" y="437006"/>
                      <a:pt x="206251" y="464820"/>
                    </a:cubicBezTo>
                    <a:cubicBezTo>
                      <a:pt x="218951" y="477520"/>
                      <a:pt x="241811" y="459740"/>
                      <a:pt x="259591" y="457200"/>
                    </a:cubicBezTo>
                    <a:cubicBezTo>
                      <a:pt x="274831" y="444500"/>
                      <a:pt x="292463" y="434215"/>
                      <a:pt x="305311" y="419100"/>
                    </a:cubicBezTo>
                    <a:cubicBezTo>
                      <a:pt x="372260" y="340336"/>
                      <a:pt x="386708" y="318478"/>
                      <a:pt x="419611" y="236220"/>
                    </a:cubicBezTo>
                    <a:cubicBezTo>
                      <a:pt x="425577" y="221305"/>
                      <a:pt x="429771" y="205740"/>
                      <a:pt x="434851" y="190500"/>
                    </a:cubicBezTo>
                    <a:cubicBezTo>
                      <a:pt x="427231" y="187960"/>
                      <a:pt x="417994" y="177544"/>
                      <a:pt x="411991" y="182880"/>
                    </a:cubicBezTo>
                    <a:cubicBezTo>
                      <a:pt x="391456" y="201133"/>
                      <a:pt x="366271" y="251460"/>
                      <a:pt x="366271" y="251460"/>
                    </a:cubicBezTo>
                    <a:cubicBezTo>
                      <a:pt x="346588" y="389242"/>
                      <a:pt x="342319" y="323291"/>
                      <a:pt x="373891" y="449580"/>
                    </a:cubicBezTo>
                    <a:cubicBezTo>
                      <a:pt x="404371" y="447040"/>
                      <a:pt x="435988" y="450590"/>
                      <a:pt x="465331" y="441960"/>
                    </a:cubicBezTo>
                    <a:cubicBezTo>
                      <a:pt x="500627" y="431579"/>
                      <a:pt x="519027" y="384187"/>
                      <a:pt x="533911" y="358140"/>
                    </a:cubicBezTo>
                    <a:cubicBezTo>
                      <a:pt x="540095" y="333403"/>
                      <a:pt x="548047" y="321917"/>
                      <a:pt x="533911" y="297180"/>
                    </a:cubicBezTo>
                    <a:cubicBezTo>
                      <a:pt x="528564" y="287824"/>
                      <a:pt x="518671" y="281940"/>
                      <a:pt x="511051" y="274320"/>
                    </a:cubicBezTo>
                    <a:cubicBezTo>
                      <a:pt x="500891" y="279400"/>
                      <a:pt x="488603" y="281528"/>
                      <a:pt x="480571" y="289560"/>
                    </a:cubicBezTo>
                    <a:cubicBezTo>
                      <a:pt x="457570" y="312561"/>
                      <a:pt x="419611" y="365760"/>
                      <a:pt x="419611" y="365760"/>
                    </a:cubicBezTo>
                    <a:cubicBezTo>
                      <a:pt x="424691" y="421640"/>
                      <a:pt x="414514" y="481105"/>
                      <a:pt x="434851" y="533400"/>
                    </a:cubicBezTo>
                    <a:cubicBezTo>
                      <a:pt x="440746" y="548558"/>
                      <a:pt x="465678" y="517467"/>
                      <a:pt x="472951" y="502920"/>
                    </a:cubicBezTo>
                    <a:cubicBezTo>
                      <a:pt x="482109" y="484604"/>
                      <a:pt x="476797" y="462087"/>
                      <a:pt x="480571" y="441960"/>
                    </a:cubicBezTo>
                    <a:cubicBezTo>
                      <a:pt x="484431" y="421373"/>
                      <a:pt x="491703" y="401539"/>
                      <a:pt x="495811" y="381000"/>
                    </a:cubicBezTo>
                    <a:cubicBezTo>
                      <a:pt x="505659" y="331760"/>
                      <a:pt x="507736" y="267384"/>
                      <a:pt x="511051" y="220980"/>
                    </a:cubicBezTo>
                    <a:cubicBezTo>
                      <a:pt x="505971" y="208280"/>
                      <a:pt x="504568" y="193388"/>
                      <a:pt x="495811" y="182880"/>
                    </a:cubicBezTo>
                    <a:cubicBezTo>
                      <a:pt x="467242" y="148597"/>
                      <a:pt x="430053" y="225307"/>
                      <a:pt x="427231" y="228600"/>
                    </a:cubicBezTo>
                    <a:cubicBezTo>
                      <a:pt x="422352" y="252997"/>
                      <a:pt x="410534" y="307265"/>
                      <a:pt x="411991" y="327660"/>
                    </a:cubicBezTo>
                    <a:cubicBezTo>
                      <a:pt x="415651" y="378898"/>
                      <a:pt x="423939" y="429864"/>
                      <a:pt x="434851" y="480060"/>
                    </a:cubicBezTo>
                    <a:cubicBezTo>
                      <a:pt x="436796" y="489009"/>
                      <a:pt x="442140" y="498376"/>
                      <a:pt x="450091" y="502920"/>
                    </a:cubicBezTo>
                    <a:cubicBezTo>
                      <a:pt x="461336" y="509346"/>
                      <a:pt x="475491" y="508000"/>
                      <a:pt x="488191" y="510540"/>
                    </a:cubicBezTo>
                    <a:cubicBezTo>
                      <a:pt x="523751" y="500380"/>
                      <a:pt x="561448" y="495892"/>
                      <a:pt x="594871" y="480060"/>
                    </a:cubicBezTo>
                    <a:cubicBezTo>
                      <a:pt x="625467" y="465567"/>
                      <a:pt x="639382" y="433291"/>
                      <a:pt x="648211" y="403860"/>
                    </a:cubicBezTo>
                    <a:cubicBezTo>
                      <a:pt x="651933" y="391455"/>
                      <a:pt x="653291" y="378460"/>
                      <a:pt x="655831" y="365760"/>
                    </a:cubicBezTo>
                    <a:cubicBezTo>
                      <a:pt x="653291" y="335280"/>
                      <a:pt x="666989" y="298463"/>
                      <a:pt x="648211" y="274320"/>
                    </a:cubicBezTo>
                    <a:cubicBezTo>
                      <a:pt x="637750" y="260870"/>
                      <a:pt x="616271" y="287158"/>
                      <a:pt x="602491" y="297180"/>
                    </a:cubicBezTo>
                    <a:cubicBezTo>
                      <a:pt x="563089" y="325836"/>
                      <a:pt x="562229" y="339605"/>
                      <a:pt x="541531" y="381000"/>
                    </a:cubicBezTo>
                    <a:cubicBezTo>
                      <a:pt x="536451" y="403860"/>
                      <a:pt x="530361" y="426519"/>
                      <a:pt x="526291" y="449580"/>
                    </a:cubicBezTo>
                    <a:cubicBezTo>
                      <a:pt x="518156" y="495676"/>
                      <a:pt x="512006" y="500069"/>
                      <a:pt x="526291" y="533400"/>
                    </a:cubicBezTo>
                    <a:cubicBezTo>
                      <a:pt x="530766" y="543841"/>
                      <a:pt x="533499" y="555848"/>
                      <a:pt x="541531" y="563880"/>
                    </a:cubicBezTo>
                    <a:cubicBezTo>
                      <a:pt x="547211" y="569560"/>
                      <a:pt x="556771" y="568960"/>
                      <a:pt x="564391" y="571500"/>
                    </a:cubicBezTo>
                    <a:cubicBezTo>
                      <a:pt x="584711" y="561340"/>
                      <a:pt x="608541" y="556302"/>
                      <a:pt x="625351" y="541020"/>
                    </a:cubicBezTo>
                    <a:cubicBezTo>
                      <a:pt x="637959" y="529558"/>
                      <a:pt x="640052" y="510258"/>
                      <a:pt x="648211" y="495300"/>
                    </a:cubicBezTo>
                    <a:cubicBezTo>
                      <a:pt x="655303" y="482298"/>
                      <a:pt x="663451" y="469900"/>
                      <a:pt x="671071" y="457200"/>
                    </a:cubicBezTo>
                    <a:cubicBezTo>
                      <a:pt x="673611" y="444500"/>
                      <a:pt x="682249" y="431553"/>
                      <a:pt x="678691" y="419100"/>
                    </a:cubicBezTo>
                    <a:cubicBezTo>
                      <a:pt x="669326" y="386322"/>
                      <a:pt x="627180" y="415320"/>
                      <a:pt x="617731" y="419100"/>
                    </a:cubicBezTo>
                    <a:cubicBezTo>
                      <a:pt x="611814" y="434878"/>
                      <a:pt x="580864" y="512445"/>
                      <a:pt x="579631" y="533400"/>
                    </a:cubicBezTo>
                    <a:cubicBezTo>
                      <a:pt x="578132" y="558883"/>
                      <a:pt x="584711" y="584200"/>
                      <a:pt x="587251" y="609600"/>
                    </a:cubicBezTo>
                    <a:cubicBezTo>
                      <a:pt x="594871" y="607060"/>
                      <a:pt x="605025" y="608197"/>
                      <a:pt x="610111" y="601980"/>
                    </a:cubicBezTo>
                    <a:cubicBezTo>
                      <a:pt x="628868" y="579054"/>
                      <a:pt x="655831" y="525780"/>
                      <a:pt x="655831" y="525780"/>
                    </a:cubicBezTo>
                    <a:cubicBezTo>
                      <a:pt x="653291" y="490220"/>
                      <a:pt x="659485" y="452921"/>
                      <a:pt x="648211" y="419100"/>
                    </a:cubicBezTo>
                    <a:cubicBezTo>
                      <a:pt x="644899" y="409165"/>
                      <a:pt x="627455" y="407591"/>
                      <a:pt x="617731" y="411480"/>
                    </a:cubicBezTo>
                    <a:cubicBezTo>
                      <a:pt x="610273" y="414463"/>
                      <a:pt x="612651" y="426720"/>
                      <a:pt x="610111" y="434340"/>
                    </a:cubicBezTo>
                    <a:cubicBezTo>
                      <a:pt x="617731" y="474980"/>
                      <a:pt x="619896" y="517034"/>
                      <a:pt x="632971" y="556260"/>
                    </a:cubicBezTo>
                    <a:cubicBezTo>
                      <a:pt x="635867" y="564948"/>
                      <a:pt x="646673" y="571500"/>
                      <a:pt x="655831" y="571500"/>
                    </a:cubicBezTo>
                    <a:cubicBezTo>
                      <a:pt x="679249" y="571500"/>
                      <a:pt x="701551" y="561340"/>
                      <a:pt x="724411" y="556260"/>
                    </a:cubicBezTo>
                    <a:cubicBezTo>
                      <a:pt x="749341" y="525097"/>
                      <a:pt x="807471" y="473144"/>
                      <a:pt x="732031" y="426720"/>
                    </a:cubicBezTo>
                    <a:cubicBezTo>
                      <a:pt x="708732" y="412382"/>
                      <a:pt x="681231" y="447040"/>
                      <a:pt x="655831" y="457200"/>
                    </a:cubicBezTo>
                    <a:cubicBezTo>
                      <a:pt x="643339" y="507167"/>
                      <a:pt x="630863" y="535495"/>
                      <a:pt x="678691" y="594360"/>
                    </a:cubicBezTo>
                    <a:cubicBezTo>
                      <a:pt x="693458" y="612535"/>
                      <a:pt x="724411" y="604520"/>
                      <a:pt x="747271" y="609600"/>
                    </a:cubicBezTo>
                    <a:cubicBezTo>
                      <a:pt x="783953" y="591259"/>
                      <a:pt x="794528" y="589988"/>
                      <a:pt x="823471" y="548640"/>
                    </a:cubicBezTo>
                    <a:cubicBezTo>
                      <a:pt x="829477" y="540060"/>
                      <a:pt x="829037" y="528429"/>
                      <a:pt x="831091" y="518160"/>
                    </a:cubicBezTo>
                    <a:cubicBezTo>
                      <a:pt x="834121" y="503010"/>
                      <a:pt x="836171" y="487680"/>
                      <a:pt x="838711" y="472440"/>
                    </a:cubicBezTo>
                    <a:cubicBezTo>
                      <a:pt x="836171" y="462280"/>
                      <a:pt x="841360" y="439906"/>
                      <a:pt x="831091" y="441960"/>
                    </a:cubicBezTo>
                    <a:cubicBezTo>
                      <a:pt x="795830" y="449012"/>
                      <a:pt x="795800" y="513734"/>
                      <a:pt x="792991" y="533400"/>
                    </a:cubicBezTo>
                    <a:cubicBezTo>
                      <a:pt x="800611" y="571500"/>
                      <a:pt x="795487" y="614609"/>
                      <a:pt x="815851" y="647700"/>
                    </a:cubicBezTo>
                    <a:cubicBezTo>
                      <a:pt x="823020" y="659349"/>
                      <a:pt x="843657" y="641467"/>
                      <a:pt x="853951" y="632460"/>
                    </a:cubicBezTo>
                    <a:cubicBezTo>
                      <a:pt x="865097" y="622707"/>
                      <a:pt x="869191" y="607060"/>
                      <a:pt x="876811" y="594360"/>
                    </a:cubicBezTo>
                    <a:cubicBezTo>
                      <a:pt x="871731" y="571500"/>
                      <a:pt x="875622" y="544514"/>
                      <a:pt x="861571" y="525780"/>
                    </a:cubicBezTo>
                    <a:cubicBezTo>
                      <a:pt x="855287" y="517402"/>
                      <a:pt x="832315" y="522999"/>
                      <a:pt x="831091" y="533400"/>
                    </a:cubicBezTo>
                    <a:cubicBezTo>
                      <a:pt x="826306" y="574076"/>
                      <a:pt x="834562" y="616091"/>
                      <a:pt x="846331" y="655320"/>
                    </a:cubicBezTo>
                    <a:cubicBezTo>
                      <a:pt x="856451" y="689055"/>
                      <a:pt x="889329" y="688304"/>
                      <a:pt x="914911" y="693420"/>
                    </a:cubicBezTo>
                    <a:cubicBezTo>
                      <a:pt x="935730" y="688215"/>
                      <a:pt x="955465" y="692389"/>
                      <a:pt x="953011" y="662940"/>
                    </a:cubicBezTo>
                    <a:cubicBezTo>
                      <a:pt x="951066" y="639603"/>
                      <a:pt x="937771" y="570942"/>
                      <a:pt x="937771" y="594360"/>
                    </a:cubicBezTo>
                    <a:cubicBezTo>
                      <a:pt x="937771" y="722122"/>
                      <a:pt x="920271" y="702073"/>
                      <a:pt x="975871" y="739140"/>
                    </a:cubicBezTo>
                    <a:cubicBezTo>
                      <a:pt x="993651" y="734060"/>
                      <a:pt x="1013530" y="733700"/>
                      <a:pt x="1029211" y="723900"/>
                    </a:cubicBezTo>
                    <a:cubicBezTo>
                      <a:pt x="1036022" y="719643"/>
                      <a:pt x="1033667" y="708423"/>
                      <a:pt x="1036831" y="701040"/>
                    </a:cubicBezTo>
                    <a:cubicBezTo>
                      <a:pt x="1041306" y="690599"/>
                      <a:pt x="1046991" y="680720"/>
                      <a:pt x="1052071" y="670560"/>
                    </a:cubicBezTo>
                    <a:cubicBezTo>
                      <a:pt x="1046991" y="652780"/>
                      <a:pt x="1053665" y="624872"/>
                      <a:pt x="1036831" y="617220"/>
                    </a:cubicBezTo>
                    <a:cubicBezTo>
                      <a:pt x="970000" y="586842"/>
                      <a:pt x="968576" y="631158"/>
                      <a:pt x="960631" y="662940"/>
                    </a:cubicBezTo>
                    <a:cubicBezTo>
                      <a:pt x="963171" y="678180"/>
                      <a:pt x="953594" y="703774"/>
                      <a:pt x="968251" y="708660"/>
                    </a:cubicBezTo>
                    <a:cubicBezTo>
                      <a:pt x="997966" y="718565"/>
                      <a:pt x="975871" y="613625"/>
                      <a:pt x="975871" y="624840"/>
                    </a:cubicBezTo>
                    <a:cubicBezTo>
                      <a:pt x="975871" y="696768"/>
                      <a:pt x="967790" y="682953"/>
                      <a:pt x="1006351" y="708660"/>
                    </a:cubicBezTo>
                    <a:cubicBezTo>
                      <a:pt x="1015833" y="661250"/>
                      <a:pt x="1026181" y="645588"/>
                      <a:pt x="983491" y="594360"/>
                    </a:cubicBezTo>
                    <a:cubicBezTo>
                      <a:pt x="973207" y="582019"/>
                      <a:pt x="953011" y="584200"/>
                      <a:pt x="937771" y="579120"/>
                    </a:cubicBezTo>
                    <a:cubicBezTo>
                      <a:pt x="930151" y="571500"/>
                      <a:pt x="925562" y="557899"/>
                      <a:pt x="914911" y="556260"/>
                    </a:cubicBezTo>
                    <a:cubicBezTo>
                      <a:pt x="841238" y="544926"/>
                      <a:pt x="846483" y="553518"/>
                      <a:pt x="815851" y="594360"/>
                    </a:cubicBezTo>
                    <a:cubicBezTo>
                      <a:pt x="813311" y="604520"/>
                      <a:pt x="808231" y="614367"/>
                      <a:pt x="808231" y="624840"/>
                    </a:cubicBezTo>
                    <a:cubicBezTo>
                      <a:pt x="808231" y="691643"/>
                      <a:pt x="831377" y="661529"/>
                      <a:pt x="899671" y="655320"/>
                    </a:cubicBezTo>
                    <a:cubicBezTo>
                      <a:pt x="902211" y="637540"/>
                      <a:pt x="907291" y="619941"/>
                      <a:pt x="907291" y="601980"/>
                    </a:cubicBezTo>
                    <a:cubicBezTo>
                      <a:pt x="907291" y="589028"/>
                      <a:pt x="905463" y="575464"/>
                      <a:pt x="899671" y="563880"/>
                    </a:cubicBezTo>
                    <a:cubicBezTo>
                      <a:pt x="884431" y="533400"/>
                      <a:pt x="856491" y="515620"/>
                      <a:pt x="831091" y="495300"/>
                    </a:cubicBezTo>
                    <a:cubicBezTo>
                      <a:pt x="644362" y="538391"/>
                      <a:pt x="662665" y="486451"/>
                      <a:pt x="602491" y="586740"/>
                    </a:cubicBezTo>
                    <a:cubicBezTo>
                      <a:pt x="596647" y="596480"/>
                      <a:pt x="592331" y="607060"/>
                      <a:pt x="587251" y="617220"/>
                    </a:cubicBezTo>
                    <a:cubicBezTo>
                      <a:pt x="626521" y="656490"/>
                      <a:pt x="623362" y="666254"/>
                      <a:pt x="709171" y="617220"/>
                    </a:cubicBezTo>
                    <a:cubicBezTo>
                      <a:pt x="720416" y="610794"/>
                      <a:pt x="714251" y="591820"/>
                      <a:pt x="716791" y="579120"/>
                    </a:cubicBezTo>
                    <a:cubicBezTo>
                      <a:pt x="710823" y="559226"/>
                      <a:pt x="705308" y="486040"/>
                      <a:pt x="663451" y="480060"/>
                    </a:cubicBezTo>
                    <a:cubicBezTo>
                      <a:pt x="638181" y="476450"/>
                      <a:pt x="612651" y="485140"/>
                      <a:pt x="587251" y="487680"/>
                    </a:cubicBezTo>
                    <a:cubicBezTo>
                      <a:pt x="552806" y="530736"/>
                      <a:pt x="540262" y="528006"/>
                      <a:pt x="564391" y="594360"/>
                    </a:cubicBezTo>
                    <a:cubicBezTo>
                      <a:pt x="567521" y="602967"/>
                      <a:pt x="579631" y="604520"/>
                      <a:pt x="587251" y="609600"/>
                    </a:cubicBezTo>
                    <a:cubicBezTo>
                      <a:pt x="597411" y="604520"/>
                      <a:pt x="611129" y="603603"/>
                      <a:pt x="617731" y="594360"/>
                    </a:cubicBezTo>
                    <a:cubicBezTo>
                      <a:pt x="625259" y="583821"/>
                      <a:pt x="625351" y="569212"/>
                      <a:pt x="625351" y="556260"/>
                    </a:cubicBezTo>
                    <a:cubicBezTo>
                      <a:pt x="625351" y="494779"/>
                      <a:pt x="638042" y="426148"/>
                      <a:pt x="587251" y="381000"/>
                    </a:cubicBezTo>
                    <a:cubicBezTo>
                      <a:pt x="577028" y="371913"/>
                      <a:pt x="561851" y="370840"/>
                      <a:pt x="549151" y="365760"/>
                    </a:cubicBezTo>
                    <a:cubicBezTo>
                      <a:pt x="535884" y="373720"/>
                      <a:pt x="492267" y="398113"/>
                      <a:pt x="480571" y="411480"/>
                    </a:cubicBezTo>
                    <a:cubicBezTo>
                      <a:pt x="420680" y="479926"/>
                      <a:pt x="474422" y="439554"/>
                      <a:pt x="495811" y="426720"/>
                    </a:cubicBezTo>
                    <a:cubicBezTo>
                      <a:pt x="521637" y="375069"/>
                      <a:pt x="564327" y="315378"/>
                      <a:pt x="518671" y="251460"/>
                    </a:cubicBezTo>
                    <a:cubicBezTo>
                      <a:pt x="505302" y="232744"/>
                      <a:pt x="472951" y="256540"/>
                      <a:pt x="450091" y="259080"/>
                    </a:cubicBezTo>
                    <a:cubicBezTo>
                      <a:pt x="437391" y="269240"/>
                      <a:pt x="422796" y="277404"/>
                      <a:pt x="411991" y="289560"/>
                    </a:cubicBezTo>
                    <a:cubicBezTo>
                      <a:pt x="402151" y="300630"/>
                      <a:pt x="378658" y="338133"/>
                      <a:pt x="389131" y="327660"/>
                    </a:cubicBezTo>
                    <a:cubicBezTo>
                      <a:pt x="404581" y="312210"/>
                      <a:pt x="414531" y="292100"/>
                      <a:pt x="427231" y="274320"/>
                    </a:cubicBezTo>
                    <a:cubicBezTo>
                      <a:pt x="437467" y="223139"/>
                      <a:pt x="451170" y="176021"/>
                      <a:pt x="419611" y="121920"/>
                    </a:cubicBezTo>
                    <a:cubicBezTo>
                      <a:pt x="412148" y="109127"/>
                      <a:pt x="394211" y="137160"/>
                      <a:pt x="381511" y="144780"/>
                    </a:cubicBezTo>
                    <a:cubicBezTo>
                      <a:pt x="376431" y="157480"/>
                      <a:pt x="372388" y="170646"/>
                      <a:pt x="366271" y="182880"/>
                    </a:cubicBezTo>
                    <a:cubicBezTo>
                      <a:pt x="362175" y="191071"/>
                      <a:pt x="352827" y="214720"/>
                      <a:pt x="351031" y="205740"/>
                    </a:cubicBezTo>
                    <a:cubicBezTo>
                      <a:pt x="347015" y="185660"/>
                      <a:pt x="356111" y="165100"/>
                      <a:pt x="358651" y="144780"/>
                    </a:cubicBezTo>
                    <a:cubicBezTo>
                      <a:pt x="356111" y="127000"/>
                      <a:pt x="360994" y="106384"/>
                      <a:pt x="351031" y="91440"/>
                    </a:cubicBezTo>
                    <a:cubicBezTo>
                      <a:pt x="346576" y="84757"/>
                      <a:pt x="332743" y="92456"/>
                      <a:pt x="328171" y="99060"/>
                    </a:cubicBezTo>
                    <a:cubicBezTo>
                      <a:pt x="308774" y="127078"/>
                      <a:pt x="290716" y="157440"/>
                      <a:pt x="282451" y="190500"/>
                    </a:cubicBezTo>
                    <a:cubicBezTo>
                      <a:pt x="279911" y="200660"/>
                      <a:pt x="266453" y="214696"/>
                      <a:pt x="274831" y="220980"/>
                    </a:cubicBezTo>
                    <a:cubicBezTo>
                      <a:pt x="285192" y="228751"/>
                      <a:pt x="300231" y="215900"/>
                      <a:pt x="312931" y="213360"/>
                    </a:cubicBezTo>
                    <a:cubicBezTo>
                      <a:pt x="330711" y="190500"/>
                      <a:pt x="391104" y="129880"/>
                      <a:pt x="366271" y="144780"/>
                    </a:cubicBezTo>
                    <a:cubicBezTo>
                      <a:pt x="353571" y="152400"/>
                      <a:pt x="339477" y="158073"/>
                      <a:pt x="328171" y="167640"/>
                    </a:cubicBezTo>
                    <a:cubicBezTo>
                      <a:pt x="306234" y="186202"/>
                      <a:pt x="285608" y="206524"/>
                      <a:pt x="267211" y="228600"/>
                    </a:cubicBezTo>
                    <a:cubicBezTo>
                      <a:pt x="239758" y="261544"/>
                      <a:pt x="223090" y="284351"/>
                      <a:pt x="191011" y="312420"/>
                    </a:cubicBezTo>
                    <a:cubicBezTo>
                      <a:pt x="184119" y="318451"/>
                      <a:pt x="175771" y="322580"/>
                      <a:pt x="168151" y="327660"/>
                    </a:cubicBezTo>
                    <a:cubicBezTo>
                      <a:pt x="137020" y="374356"/>
                      <a:pt x="160796" y="340741"/>
                      <a:pt x="175771" y="304800"/>
                    </a:cubicBezTo>
                    <a:cubicBezTo>
                      <a:pt x="227341" y="181031"/>
                      <a:pt x="151008" y="339087"/>
                      <a:pt x="213871" y="213360"/>
                    </a:cubicBezTo>
                    <a:cubicBezTo>
                      <a:pt x="219859" y="177434"/>
                      <a:pt x="220017" y="168988"/>
                      <a:pt x="229111" y="137160"/>
                    </a:cubicBezTo>
                    <a:cubicBezTo>
                      <a:pt x="231318" y="129437"/>
                      <a:pt x="241186" y="107617"/>
                      <a:pt x="236731" y="114300"/>
                    </a:cubicBezTo>
                    <a:cubicBezTo>
                      <a:pt x="227280" y="128477"/>
                      <a:pt x="223642" y="146061"/>
                      <a:pt x="213871" y="160020"/>
                    </a:cubicBezTo>
                    <a:cubicBezTo>
                      <a:pt x="205631" y="171791"/>
                      <a:pt x="173231" y="180340"/>
                      <a:pt x="183391" y="190500"/>
                    </a:cubicBezTo>
                    <a:cubicBezTo>
                      <a:pt x="193864" y="200973"/>
                      <a:pt x="208791" y="175260"/>
                      <a:pt x="221491" y="167640"/>
                    </a:cubicBezTo>
                    <a:cubicBezTo>
                      <a:pt x="229111" y="157480"/>
                      <a:pt x="235371" y="146140"/>
                      <a:pt x="244351" y="137160"/>
                    </a:cubicBezTo>
                    <a:cubicBezTo>
                      <a:pt x="276157" y="105354"/>
                      <a:pt x="272113" y="127356"/>
                      <a:pt x="290071" y="91440"/>
                    </a:cubicBezTo>
                    <a:cubicBezTo>
                      <a:pt x="293663" y="84256"/>
                      <a:pt x="303371" y="74260"/>
                      <a:pt x="297691" y="68580"/>
                    </a:cubicBezTo>
                    <a:cubicBezTo>
                      <a:pt x="292011" y="62900"/>
                      <a:pt x="282451" y="73660"/>
                      <a:pt x="274831" y="76200"/>
                    </a:cubicBezTo>
                    <a:cubicBezTo>
                      <a:pt x="262131" y="91440"/>
                      <a:pt x="250759" y="107892"/>
                      <a:pt x="236731" y="121920"/>
                    </a:cubicBezTo>
                    <a:cubicBezTo>
                      <a:pt x="227751" y="130900"/>
                      <a:pt x="214516" y="135137"/>
                      <a:pt x="206251" y="144780"/>
                    </a:cubicBezTo>
                    <a:cubicBezTo>
                      <a:pt x="198859" y="153405"/>
                      <a:pt x="197613" y="166017"/>
                      <a:pt x="191011" y="175260"/>
                    </a:cubicBezTo>
                    <a:cubicBezTo>
                      <a:pt x="184747" y="184029"/>
                      <a:pt x="157696" y="200734"/>
                      <a:pt x="168151" y="198120"/>
                    </a:cubicBezTo>
                    <a:cubicBezTo>
                      <a:pt x="188018" y="193153"/>
                      <a:pt x="203711" y="177800"/>
                      <a:pt x="221491" y="167640"/>
                    </a:cubicBezTo>
                    <a:cubicBezTo>
                      <a:pt x="226571" y="154940"/>
                      <a:pt x="236731" y="143218"/>
                      <a:pt x="236731" y="129540"/>
                    </a:cubicBezTo>
                    <a:cubicBezTo>
                      <a:pt x="236731" y="120382"/>
                      <a:pt x="225776" y="144306"/>
                      <a:pt x="221491" y="152400"/>
                    </a:cubicBezTo>
                    <a:cubicBezTo>
                      <a:pt x="202889" y="187537"/>
                      <a:pt x="180723" y="221363"/>
                      <a:pt x="168151" y="259080"/>
                    </a:cubicBezTo>
                    <a:cubicBezTo>
                      <a:pt x="156331" y="294541"/>
                      <a:pt x="126509" y="386313"/>
                      <a:pt x="114811" y="403860"/>
                    </a:cubicBezTo>
                    <a:cubicBezTo>
                      <a:pt x="91356" y="439043"/>
                      <a:pt x="104283" y="418867"/>
                      <a:pt x="76711" y="464820"/>
                    </a:cubicBezTo>
                    <a:cubicBezTo>
                      <a:pt x="81791" y="482600"/>
                      <a:pt x="78876" y="505085"/>
                      <a:pt x="91951" y="518160"/>
                    </a:cubicBezTo>
                    <a:cubicBezTo>
                      <a:pt x="98427" y="524636"/>
                      <a:pt x="101868" y="502752"/>
                      <a:pt x="107191" y="495300"/>
                    </a:cubicBezTo>
                    <a:cubicBezTo>
                      <a:pt x="114573" y="484966"/>
                      <a:pt x="123750" y="475847"/>
                      <a:pt x="130051" y="464820"/>
                    </a:cubicBezTo>
                    <a:cubicBezTo>
                      <a:pt x="144140" y="440164"/>
                      <a:pt x="179073" y="362406"/>
                      <a:pt x="168151" y="388620"/>
                    </a:cubicBezTo>
                    <a:lnTo>
                      <a:pt x="130051" y="480060"/>
                    </a:lnTo>
                    <a:cubicBezTo>
                      <a:pt x="127511" y="495300"/>
                      <a:pt x="126676" y="510924"/>
                      <a:pt x="122431" y="525780"/>
                    </a:cubicBezTo>
                    <a:cubicBezTo>
                      <a:pt x="116469" y="546647"/>
                      <a:pt x="102263" y="565206"/>
                      <a:pt x="99571" y="586740"/>
                    </a:cubicBezTo>
                    <a:lnTo>
                      <a:pt x="107191" y="647700"/>
                    </a:lnTo>
                    <a:cubicBezTo>
                      <a:pt x="138620" y="628843"/>
                      <a:pt x="165634" y="615289"/>
                      <a:pt x="191011" y="586740"/>
                    </a:cubicBezTo>
                    <a:cubicBezTo>
                      <a:pt x="198558" y="578250"/>
                      <a:pt x="199649" y="565503"/>
                      <a:pt x="206251" y="556260"/>
                    </a:cubicBezTo>
                    <a:cubicBezTo>
                      <a:pt x="212515" y="547491"/>
                      <a:pt x="222847" y="542169"/>
                      <a:pt x="229111" y="533400"/>
                    </a:cubicBezTo>
                    <a:cubicBezTo>
                      <a:pt x="235713" y="524157"/>
                      <a:pt x="238715" y="512783"/>
                      <a:pt x="244351" y="502920"/>
                    </a:cubicBezTo>
                    <a:cubicBezTo>
                      <a:pt x="248895" y="494969"/>
                      <a:pt x="254511" y="487680"/>
                      <a:pt x="259591" y="480060"/>
                    </a:cubicBezTo>
                    <a:cubicBezTo>
                      <a:pt x="257051" y="492760"/>
                      <a:pt x="257231" y="506325"/>
                      <a:pt x="251971" y="518160"/>
                    </a:cubicBezTo>
                    <a:cubicBezTo>
                      <a:pt x="207562" y="618081"/>
                      <a:pt x="244780" y="485966"/>
                      <a:pt x="221491" y="579120"/>
                    </a:cubicBezTo>
                    <a:cubicBezTo>
                      <a:pt x="224031" y="607060"/>
                      <a:pt x="223233" y="635508"/>
                      <a:pt x="229111" y="662940"/>
                    </a:cubicBezTo>
                    <a:cubicBezTo>
                      <a:pt x="231030" y="671895"/>
                      <a:pt x="237025" y="680305"/>
                      <a:pt x="244351" y="685800"/>
                    </a:cubicBezTo>
                    <a:cubicBezTo>
                      <a:pt x="284111" y="715620"/>
                      <a:pt x="286699" y="704431"/>
                      <a:pt x="328171" y="716280"/>
                    </a:cubicBezTo>
                    <a:cubicBezTo>
                      <a:pt x="495588" y="764113"/>
                      <a:pt x="396934" y="745520"/>
                      <a:pt x="495811" y="762000"/>
                    </a:cubicBezTo>
                    <a:cubicBezTo>
                      <a:pt x="480571" y="767080"/>
                      <a:pt x="466049" y="775399"/>
                      <a:pt x="450091" y="777240"/>
                    </a:cubicBezTo>
                    <a:cubicBezTo>
                      <a:pt x="280916" y="796760"/>
                      <a:pt x="327279" y="740479"/>
                      <a:pt x="282451" y="807720"/>
                    </a:cubicBezTo>
                    <a:cubicBezTo>
                      <a:pt x="304549" y="815086"/>
                      <a:pt x="329695" y="828548"/>
                      <a:pt x="351031" y="800100"/>
                    </a:cubicBezTo>
                    <a:cubicBezTo>
                      <a:pt x="356526" y="792774"/>
                      <a:pt x="336859" y="787756"/>
                      <a:pt x="328171" y="784860"/>
                    </a:cubicBezTo>
                    <a:cubicBezTo>
                      <a:pt x="313514" y="779974"/>
                      <a:pt x="297691" y="779780"/>
                      <a:pt x="282451" y="777240"/>
                    </a:cubicBezTo>
                    <a:cubicBezTo>
                      <a:pt x="268684" y="778770"/>
                      <a:pt x="206488" y="782581"/>
                      <a:pt x="183391" y="792480"/>
                    </a:cubicBezTo>
                    <a:cubicBezTo>
                      <a:pt x="174973" y="796088"/>
                      <a:pt x="168151" y="802640"/>
                      <a:pt x="160531" y="807720"/>
                    </a:cubicBezTo>
                    <a:cubicBezTo>
                      <a:pt x="276916" y="846515"/>
                      <a:pt x="181318" y="817532"/>
                      <a:pt x="480571" y="807720"/>
                    </a:cubicBezTo>
                    <a:cubicBezTo>
                      <a:pt x="536479" y="805887"/>
                      <a:pt x="592331" y="802640"/>
                      <a:pt x="648211" y="800100"/>
                    </a:cubicBezTo>
                    <a:cubicBezTo>
                      <a:pt x="761916" y="775735"/>
                      <a:pt x="729175" y="802956"/>
                      <a:pt x="770131" y="762000"/>
                    </a:cubicBezTo>
                  </a:path>
                </a:pathLst>
              </a:custGeom>
              <a:noFill/>
              <a:ln w="15875" cap="flat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  <p:sp>
            <p:nvSpPr>
              <p:cNvPr id="242" name="Shape 242"/>
              <p:cNvSpPr/>
              <p:nvPr/>
            </p:nvSpPr>
            <p:spPr>
              <a:xfrm rot="-5400000" flipH="1">
                <a:off x="3250435" y="2375810"/>
                <a:ext cx="1275172" cy="1080315"/>
              </a:xfrm>
              <a:custGeom>
                <a:avLst/>
                <a:gdLst/>
                <a:ahLst/>
                <a:cxnLst/>
                <a:rect l="0" t="0" r="0" b="0"/>
                <a:pathLst>
                  <a:path w="1283132" h="838200" extrusionOk="0">
                    <a:moveTo>
                      <a:pt x="328171" y="0"/>
                    </a:moveTo>
                    <a:cubicBezTo>
                      <a:pt x="320551" y="17780"/>
                      <a:pt x="313962" y="36038"/>
                      <a:pt x="305311" y="53340"/>
                    </a:cubicBezTo>
                    <a:cubicBezTo>
                      <a:pt x="301215" y="61531"/>
                      <a:pt x="295394" y="68748"/>
                      <a:pt x="290071" y="76200"/>
                    </a:cubicBezTo>
                    <a:cubicBezTo>
                      <a:pt x="278389" y="92555"/>
                      <a:pt x="262233" y="111582"/>
                      <a:pt x="251971" y="129540"/>
                    </a:cubicBezTo>
                    <a:cubicBezTo>
                      <a:pt x="206916" y="208386"/>
                      <a:pt x="270531" y="109558"/>
                      <a:pt x="213871" y="190500"/>
                    </a:cubicBezTo>
                    <a:lnTo>
                      <a:pt x="168151" y="259080"/>
                    </a:lnTo>
                    <a:lnTo>
                      <a:pt x="152911" y="281940"/>
                    </a:lnTo>
                    <a:cubicBezTo>
                      <a:pt x="150371" y="292100"/>
                      <a:pt x="148168" y="302350"/>
                      <a:pt x="145291" y="312420"/>
                    </a:cubicBezTo>
                    <a:cubicBezTo>
                      <a:pt x="143084" y="320143"/>
                      <a:pt x="139619" y="327488"/>
                      <a:pt x="137671" y="335280"/>
                    </a:cubicBezTo>
                    <a:lnTo>
                      <a:pt x="122431" y="396240"/>
                    </a:lnTo>
                    <a:cubicBezTo>
                      <a:pt x="118918" y="420831"/>
                      <a:pt x="114785" y="472479"/>
                      <a:pt x="99571" y="495300"/>
                    </a:cubicBezTo>
                    <a:lnTo>
                      <a:pt x="84331" y="518160"/>
                    </a:lnTo>
                    <a:cubicBezTo>
                      <a:pt x="81890" y="527926"/>
                      <a:pt x="74557" y="560568"/>
                      <a:pt x="69091" y="571500"/>
                    </a:cubicBezTo>
                    <a:cubicBezTo>
                      <a:pt x="64995" y="579691"/>
                      <a:pt x="58931" y="586740"/>
                      <a:pt x="53851" y="594360"/>
                    </a:cubicBezTo>
                    <a:cubicBezTo>
                      <a:pt x="51311" y="657860"/>
                      <a:pt x="50458" y="721450"/>
                      <a:pt x="46231" y="784860"/>
                    </a:cubicBezTo>
                    <a:cubicBezTo>
                      <a:pt x="45369" y="797783"/>
                      <a:pt x="37181" y="835832"/>
                      <a:pt x="38611" y="822960"/>
                    </a:cubicBezTo>
                    <a:cubicBezTo>
                      <a:pt x="56748" y="659725"/>
                      <a:pt x="42098" y="761226"/>
                      <a:pt x="61471" y="693420"/>
                    </a:cubicBezTo>
                    <a:cubicBezTo>
                      <a:pt x="64348" y="683350"/>
                      <a:pt x="65414" y="672746"/>
                      <a:pt x="69091" y="662940"/>
                    </a:cubicBezTo>
                    <a:cubicBezTo>
                      <a:pt x="108923" y="556721"/>
                      <a:pt x="57866" y="719476"/>
                      <a:pt x="99571" y="594360"/>
                    </a:cubicBezTo>
                    <a:cubicBezTo>
                      <a:pt x="122099" y="526775"/>
                      <a:pt x="90287" y="597272"/>
                      <a:pt x="122431" y="541020"/>
                    </a:cubicBezTo>
                    <a:cubicBezTo>
                      <a:pt x="165968" y="464830"/>
                      <a:pt x="113145" y="555067"/>
                      <a:pt x="145291" y="480060"/>
                    </a:cubicBezTo>
                    <a:cubicBezTo>
                      <a:pt x="148899" y="471642"/>
                      <a:pt x="155451" y="464820"/>
                      <a:pt x="160531" y="457200"/>
                    </a:cubicBezTo>
                    <a:cubicBezTo>
                      <a:pt x="163071" y="447040"/>
                      <a:pt x="166559" y="437071"/>
                      <a:pt x="168151" y="426720"/>
                    </a:cubicBezTo>
                    <a:cubicBezTo>
                      <a:pt x="171648" y="403987"/>
                      <a:pt x="170599" y="380552"/>
                      <a:pt x="175771" y="358140"/>
                    </a:cubicBezTo>
                    <a:cubicBezTo>
                      <a:pt x="178325" y="347072"/>
                      <a:pt x="187023" y="338296"/>
                      <a:pt x="191011" y="327660"/>
                    </a:cubicBezTo>
                    <a:cubicBezTo>
                      <a:pt x="194688" y="317854"/>
                      <a:pt x="193947" y="306547"/>
                      <a:pt x="198631" y="297180"/>
                    </a:cubicBezTo>
                    <a:cubicBezTo>
                      <a:pt x="206822" y="280797"/>
                      <a:pt x="229111" y="251460"/>
                      <a:pt x="229111" y="251460"/>
                    </a:cubicBezTo>
                    <a:cubicBezTo>
                      <a:pt x="229571" y="249158"/>
                      <a:pt x="241040" y="188674"/>
                      <a:pt x="244351" y="182880"/>
                    </a:cubicBezTo>
                    <a:cubicBezTo>
                      <a:pt x="249698" y="173524"/>
                      <a:pt x="260312" y="168299"/>
                      <a:pt x="267211" y="160020"/>
                    </a:cubicBezTo>
                    <a:cubicBezTo>
                      <a:pt x="273074" y="152985"/>
                      <a:pt x="277371" y="144780"/>
                      <a:pt x="282451" y="137160"/>
                    </a:cubicBezTo>
                    <a:cubicBezTo>
                      <a:pt x="284991" y="127000"/>
                      <a:pt x="297476" y="114085"/>
                      <a:pt x="290071" y="106680"/>
                    </a:cubicBezTo>
                    <a:cubicBezTo>
                      <a:pt x="283595" y="100204"/>
                      <a:pt x="279685" y="121774"/>
                      <a:pt x="274831" y="129540"/>
                    </a:cubicBezTo>
                    <a:cubicBezTo>
                      <a:pt x="238088" y="188328"/>
                      <a:pt x="267159" y="147390"/>
                      <a:pt x="229111" y="198120"/>
                    </a:cubicBezTo>
                    <a:cubicBezTo>
                      <a:pt x="226571" y="205740"/>
                      <a:pt x="225476" y="214006"/>
                      <a:pt x="221491" y="220980"/>
                    </a:cubicBezTo>
                    <a:cubicBezTo>
                      <a:pt x="215190" y="232007"/>
                      <a:pt x="206013" y="241126"/>
                      <a:pt x="198631" y="251460"/>
                    </a:cubicBezTo>
                    <a:cubicBezTo>
                      <a:pt x="193308" y="258912"/>
                      <a:pt x="187935" y="266369"/>
                      <a:pt x="183391" y="274320"/>
                    </a:cubicBezTo>
                    <a:cubicBezTo>
                      <a:pt x="177755" y="284183"/>
                      <a:pt x="174967" y="295713"/>
                      <a:pt x="168151" y="304800"/>
                    </a:cubicBezTo>
                    <a:cubicBezTo>
                      <a:pt x="159530" y="316295"/>
                      <a:pt x="146292" y="323785"/>
                      <a:pt x="137671" y="335280"/>
                    </a:cubicBezTo>
                    <a:cubicBezTo>
                      <a:pt x="120823" y="357744"/>
                      <a:pt x="124620" y="365732"/>
                      <a:pt x="114811" y="388620"/>
                    </a:cubicBezTo>
                    <a:cubicBezTo>
                      <a:pt x="110336" y="399061"/>
                      <a:pt x="103559" y="408464"/>
                      <a:pt x="99571" y="419100"/>
                    </a:cubicBezTo>
                    <a:cubicBezTo>
                      <a:pt x="95894" y="428906"/>
                      <a:pt x="96635" y="440213"/>
                      <a:pt x="91951" y="449580"/>
                    </a:cubicBezTo>
                    <a:cubicBezTo>
                      <a:pt x="86271" y="460939"/>
                      <a:pt x="76711" y="469900"/>
                      <a:pt x="69091" y="480060"/>
                    </a:cubicBezTo>
                    <a:cubicBezTo>
                      <a:pt x="66551" y="487680"/>
                      <a:pt x="65063" y="495736"/>
                      <a:pt x="61471" y="502920"/>
                    </a:cubicBezTo>
                    <a:cubicBezTo>
                      <a:pt x="57375" y="511111"/>
                      <a:pt x="49839" y="517362"/>
                      <a:pt x="46231" y="525780"/>
                    </a:cubicBezTo>
                    <a:cubicBezTo>
                      <a:pt x="42106" y="535406"/>
                      <a:pt x="41488" y="546190"/>
                      <a:pt x="38611" y="556260"/>
                    </a:cubicBezTo>
                    <a:cubicBezTo>
                      <a:pt x="36404" y="563983"/>
                      <a:pt x="33531" y="571500"/>
                      <a:pt x="30991" y="579120"/>
                    </a:cubicBezTo>
                    <a:cubicBezTo>
                      <a:pt x="36071" y="642620"/>
                      <a:pt x="37624" y="706501"/>
                      <a:pt x="46231" y="769620"/>
                    </a:cubicBezTo>
                    <a:cubicBezTo>
                      <a:pt x="47316" y="777579"/>
                      <a:pt x="51031" y="754281"/>
                      <a:pt x="53851" y="746760"/>
                    </a:cubicBezTo>
                    <a:cubicBezTo>
                      <a:pt x="58654" y="733953"/>
                      <a:pt x="62974" y="720894"/>
                      <a:pt x="69091" y="708660"/>
                    </a:cubicBezTo>
                    <a:cubicBezTo>
                      <a:pt x="78282" y="690279"/>
                      <a:pt x="95102" y="665834"/>
                      <a:pt x="107191" y="647700"/>
                    </a:cubicBezTo>
                    <a:cubicBezTo>
                      <a:pt x="112271" y="629920"/>
                      <a:pt x="118196" y="612360"/>
                      <a:pt x="122431" y="594360"/>
                    </a:cubicBezTo>
                    <a:cubicBezTo>
                      <a:pt x="128364" y="569146"/>
                      <a:pt x="131389" y="543290"/>
                      <a:pt x="137671" y="518160"/>
                    </a:cubicBezTo>
                    <a:cubicBezTo>
                      <a:pt x="142751" y="497840"/>
                      <a:pt x="145132" y="476647"/>
                      <a:pt x="152911" y="457200"/>
                    </a:cubicBezTo>
                    <a:cubicBezTo>
                      <a:pt x="157991" y="444500"/>
                      <a:pt x="163477" y="431955"/>
                      <a:pt x="168151" y="419100"/>
                    </a:cubicBezTo>
                    <a:cubicBezTo>
                      <a:pt x="189914" y="359251"/>
                      <a:pt x="172412" y="389848"/>
                      <a:pt x="198631" y="350520"/>
                    </a:cubicBezTo>
                    <a:cubicBezTo>
                      <a:pt x="217076" y="221408"/>
                      <a:pt x="188591" y="380641"/>
                      <a:pt x="236731" y="236220"/>
                    </a:cubicBezTo>
                    <a:cubicBezTo>
                      <a:pt x="239271" y="228600"/>
                      <a:pt x="242144" y="221083"/>
                      <a:pt x="244351" y="213360"/>
                    </a:cubicBezTo>
                    <a:cubicBezTo>
                      <a:pt x="247228" y="203290"/>
                      <a:pt x="247846" y="192506"/>
                      <a:pt x="251971" y="182880"/>
                    </a:cubicBezTo>
                    <a:cubicBezTo>
                      <a:pt x="255579" y="174462"/>
                      <a:pt x="263115" y="168211"/>
                      <a:pt x="267211" y="160020"/>
                    </a:cubicBezTo>
                    <a:cubicBezTo>
                      <a:pt x="270803" y="152836"/>
                      <a:pt x="270376" y="143843"/>
                      <a:pt x="274831" y="137160"/>
                    </a:cubicBezTo>
                    <a:cubicBezTo>
                      <a:pt x="280809" y="128194"/>
                      <a:pt x="291075" y="122806"/>
                      <a:pt x="297691" y="114300"/>
                    </a:cubicBezTo>
                    <a:cubicBezTo>
                      <a:pt x="308936" y="99842"/>
                      <a:pt x="318011" y="83820"/>
                      <a:pt x="328171" y="68580"/>
                    </a:cubicBezTo>
                    <a:lnTo>
                      <a:pt x="343411" y="45720"/>
                    </a:lnTo>
                    <a:cubicBezTo>
                      <a:pt x="348491" y="53340"/>
                      <a:pt x="354555" y="60389"/>
                      <a:pt x="358651" y="68580"/>
                    </a:cubicBezTo>
                    <a:cubicBezTo>
                      <a:pt x="362243" y="75764"/>
                      <a:pt x="361129" y="85270"/>
                      <a:pt x="366271" y="91440"/>
                    </a:cubicBezTo>
                    <a:cubicBezTo>
                      <a:pt x="386967" y="116276"/>
                      <a:pt x="416918" y="133121"/>
                      <a:pt x="434851" y="160020"/>
                    </a:cubicBezTo>
                    <a:cubicBezTo>
                      <a:pt x="439931" y="167640"/>
                      <a:pt x="443615" y="176404"/>
                      <a:pt x="450091" y="182880"/>
                    </a:cubicBezTo>
                    <a:cubicBezTo>
                      <a:pt x="456567" y="189356"/>
                      <a:pt x="466475" y="191644"/>
                      <a:pt x="472951" y="198120"/>
                    </a:cubicBezTo>
                    <a:cubicBezTo>
                      <a:pt x="481931" y="207100"/>
                      <a:pt x="486831" y="219620"/>
                      <a:pt x="495811" y="228600"/>
                    </a:cubicBezTo>
                    <a:cubicBezTo>
                      <a:pt x="502287" y="235076"/>
                      <a:pt x="512195" y="237364"/>
                      <a:pt x="518671" y="243840"/>
                    </a:cubicBezTo>
                    <a:cubicBezTo>
                      <a:pt x="527651" y="252820"/>
                      <a:pt x="532551" y="265340"/>
                      <a:pt x="541531" y="274320"/>
                    </a:cubicBezTo>
                    <a:cubicBezTo>
                      <a:pt x="548007" y="280796"/>
                      <a:pt x="557356" y="283697"/>
                      <a:pt x="564391" y="289560"/>
                    </a:cubicBezTo>
                    <a:cubicBezTo>
                      <a:pt x="602444" y="321271"/>
                      <a:pt x="569937" y="306649"/>
                      <a:pt x="610111" y="320040"/>
                    </a:cubicBezTo>
                    <a:cubicBezTo>
                      <a:pt x="557279" y="280416"/>
                      <a:pt x="599443" y="316484"/>
                      <a:pt x="556771" y="266700"/>
                    </a:cubicBezTo>
                    <a:cubicBezTo>
                      <a:pt x="549758" y="258518"/>
                      <a:pt x="529092" y="253479"/>
                      <a:pt x="533911" y="243840"/>
                    </a:cubicBezTo>
                    <a:cubicBezTo>
                      <a:pt x="538595" y="234473"/>
                      <a:pt x="554231" y="248920"/>
                      <a:pt x="564391" y="251460"/>
                    </a:cubicBezTo>
                    <a:cubicBezTo>
                      <a:pt x="579631" y="261620"/>
                      <a:pt x="594658" y="272106"/>
                      <a:pt x="610111" y="281940"/>
                    </a:cubicBezTo>
                    <a:cubicBezTo>
                      <a:pt x="622606" y="289891"/>
                      <a:pt x="635888" y="296585"/>
                      <a:pt x="648211" y="304800"/>
                    </a:cubicBezTo>
                    <a:cubicBezTo>
                      <a:pt x="677754" y="324495"/>
                      <a:pt x="662383" y="317144"/>
                      <a:pt x="693931" y="327660"/>
                    </a:cubicBezTo>
                    <a:cubicBezTo>
                      <a:pt x="676151" y="314960"/>
                      <a:pt x="659200" y="301011"/>
                      <a:pt x="640591" y="289560"/>
                    </a:cubicBezTo>
                    <a:cubicBezTo>
                      <a:pt x="626080" y="280630"/>
                      <a:pt x="609048" y="276151"/>
                      <a:pt x="594871" y="266700"/>
                    </a:cubicBezTo>
                    <a:cubicBezTo>
                      <a:pt x="585905" y="260722"/>
                      <a:pt x="581103" y="249626"/>
                      <a:pt x="572011" y="243840"/>
                    </a:cubicBezTo>
                    <a:cubicBezTo>
                      <a:pt x="552844" y="231643"/>
                      <a:pt x="531638" y="222967"/>
                      <a:pt x="511051" y="213360"/>
                    </a:cubicBezTo>
                    <a:cubicBezTo>
                      <a:pt x="470625" y="194494"/>
                      <a:pt x="449843" y="189720"/>
                      <a:pt x="411991" y="167640"/>
                    </a:cubicBezTo>
                    <a:cubicBezTo>
                      <a:pt x="396170" y="158411"/>
                      <a:pt x="379961" y="149329"/>
                      <a:pt x="366271" y="137160"/>
                    </a:cubicBezTo>
                    <a:cubicBezTo>
                      <a:pt x="356779" y="128723"/>
                      <a:pt x="352391" y="115660"/>
                      <a:pt x="343411" y="106680"/>
                    </a:cubicBezTo>
                    <a:cubicBezTo>
                      <a:pt x="283182" y="46451"/>
                      <a:pt x="339839" y="119022"/>
                      <a:pt x="290071" y="60960"/>
                    </a:cubicBezTo>
                    <a:cubicBezTo>
                      <a:pt x="281806" y="51317"/>
                      <a:pt x="258231" y="39460"/>
                      <a:pt x="267211" y="30480"/>
                    </a:cubicBezTo>
                    <a:cubicBezTo>
                      <a:pt x="276191" y="21500"/>
                      <a:pt x="287287" y="46057"/>
                      <a:pt x="297691" y="53340"/>
                    </a:cubicBezTo>
                    <a:cubicBezTo>
                      <a:pt x="312696" y="63844"/>
                      <a:pt x="328171" y="73660"/>
                      <a:pt x="343411" y="83820"/>
                    </a:cubicBezTo>
                    <a:lnTo>
                      <a:pt x="366271" y="99060"/>
                    </a:lnTo>
                    <a:cubicBezTo>
                      <a:pt x="363731" y="81280"/>
                      <a:pt x="347431" y="59745"/>
                      <a:pt x="358651" y="45720"/>
                    </a:cubicBezTo>
                    <a:cubicBezTo>
                      <a:pt x="367196" y="35039"/>
                      <a:pt x="384517" y="54843"/>
                      <a:pt x="396751" y="60960"/>
                    </a:cubicBezTo>
                    <a:cubicBezTo>
                      <a:pt x="409998" y="67584"/>
                      <a:pt x="422292" y="75970"/>
                      <a:pt x="434851" y="83820"/>
                    </a:cubicBezTo>
                    <a:cubicBezTo>
                      <a:pt x="435985" y="84529"/>
                      <a:pt x="488191" y="120804"/>
                      <a:pt x="488191" y="114300"/>
                    </a:cubicBezTo>
                    <a:cubicBezTo>
                      <a:pt x="488191" y="101600"/>
                      <a:pt x="468045" y="98822"/>
                      <a:pt x="457711" y="91440"/>
                    </a:cubicBezTo>
                    <a:cubicBezTo>
                      <a:pt x="406756" y="55044"/>
                      <a:pt x="462319" y="93744"/>
                      <a:pt x="411991" y="68580"/>
                    </a:cubicBezTo>
                    <a:cubicBezTo>
                      <a:pt x="403800" y="64484"/>
                      <a:pt x="397322" y="57436"/>
                      <a:pt x="389131" y="53340"/>
                    </a:cubicBezTo>
                    <a:cubicBezTo>
                      <a:pt x="381947" y="49748"/>
                      <a:pt x="373455" y="49312"/>
                      <a:pt x="366271" y="45720"/>
                    </a:cubicBezTo>
                    <a:cubicBezTo>
                      <a:pt x="358080" y="41624"/>
                      <a:pt x="340515" y="21792"/>
                      <a:pt x="343411" y="30480"/>
                    </a:cubicBezTo>
                    <a:cubicBezTo>
                      <a:pt x="346927" y="41029"/>
                      <a:pt x="384717" y="80910"/>
                      <a:pt x="396751" y="91440"/>
                    </a:cubicBezTo>
                    <a:cubicBezTo>
                      <a:pt x="408991" y="102150"/>
                      <a:pt x="421698" y="112354"/>
                      <a:pt x="434851" y="121920"/>
                    </a:cubicBezTo>
                    <a:cubicBezTo>
                      <a:pt x="459153" y="139594"/>
                      <a:pt x="488096" y="155174"/>
                      <a:pt x="511051" y="175260"/>
                    </a:cubicBezTo>
                    <a:cubicBezTo>
                      <a:pt x="521864" y="184722"/>
                      <a:pt x="531371" y="195580"/>
                      <a:pt x="541531" y="205740"/>
                    </a:cubicBezTo>
                    <a:cubicBezTo>
                      <a:pt x="538991" y="198120"/>
                      <a:pt x="538929" y="189152"/>
                      <a:pt x="533911" y="182880"/>
                    </a:cubicBezTo>
                    <a:cubicBezTo>
                      <a:pt x="518203" y="163245"/>
                      <a:pt x="464207" y="110449"/>
                      <a:pt x="480571" y="129540"/>
                    </a:cubicBezTo>
                    <a:cubicBezTo>
                      <a:pt x="511051" y="165100"/>
                      <a:pt x="543910" y="198752"/>
                      <a:pt x="572011" y="236220"/>
                    </a:cubicBezTo>
                    <a:cubicBezTo>
                      <a:pt x="587251" y="256540"/>
                      <a:pt x="599770" y="279219"/>
                      <a:pt x="617731" y="297180"/>
                    </a:cubicBezTo>
                    <a:cubicBezTo>
                      <a:pt x="635692" y="315141"/>
                      <a:pt x="660078" y="325617"/>
                      <a:pt x="678691" y="342900"/>
                    </a:cubicBezTo>
                    <a:cubicBezTo>
                      <a:pt x="702363" y="364881"/>
                      <a:pt x="733727" y="414191"/>
                      <a:pt x="762511" y="434340"/>
                    </a:cubicBezTo>
                    <a:cubicBezTo>
                      <a:pt x="773717" y="442184"/>
                      <a:pt x="787911" y="444500"/>
                      <a:pt x="800611" y="449580"/>
                    </a:cubicBezTo>
                    <a:cubicBezTo>
                      <a:pt x="808231" y="457200"/>
                      <a:pt x="829449" y="481406"/>
                      <a:pt x="823471" y="472440"/>
                    </a:cubicBezTo>
                    <a:cubicBezTo>
                      <a:pt x="777973" y="404193"/>
                      <a:pt x="802586" y="444876"/>
                      <a:pt x="762511" y="411480"/>
                    </a:cubicBezTo>
                    <a:cubicBezTo>
                      <a:pt x="754232" y="404581"/>
                      <a:pt x="747833" y="395633"/>
                      <a:pt x="739651" y="388620"/>
                    </a:cubicBezTo>
                    <a:cubicBezTo>
                      <a:pt x="656137" y="317037"/>
                      <a:pt x="778892" y="435481"/>
                      <a:pt x="663451" y="320040"/>
                    </a:cubicBezTo>
                    <a:cubicBezTo>
                      <a:pt x="653291" y="309880"/>
                      <a:pt x="681747" y="342905"/>
                      <a:pt x="693931" y="350520"/>
                    </a:cubicBezTo>
                    <a:cubicBezTo>
                      <a:pt x="714251" y="363220"/>
                      <a:pt x="736697" y="373026"/>
                      <a:pt x="754891" y="388620"/>
                    </a:cubicBezTo>
                    <a:cubicBezTo>
                      <a:pt x="906196" y="518310"/>
                      <a:pt x="707866" y="380130"/>
                      <a:pt x="846331" y="472440"/>
                    </a:cubicBezTo>
                    <a:cubicBezTo>
                      <a:pt x="841251" y="459740"/>
                      <a:pt x="839489" y="445137"/>
                      <a:pt x="831091" y="434340"/>
                    </a:cubicBezTo>
                    <a:cubicBezTo>
                      <a:pt x="821217" y="421644"/>
                      <a:pt x="745384" y="371083"/>
                      <a:pt x="739651" y="365760"/>
                    </a:cubicBezTo>
                    <a:cubicBezTo>
                      <a:pt x="719865" y="347387"/>
                      <a:pt x="705403" y="323892"/>
                      <a:pt x="686311" y="304800"/>
                    </a:cubicBezTo>
                    <a:cubicBezTo>
                      <a:pt x="672283" y="290772"/>
                      <a:pt x="654619" y="280728"/>
                      <a:pt x="640591" y="266700"/>
                    </a:cubicBezTo>
                    <a:cubicBezTo>
                      <a:pt x="629091" y="255200"/>
                      <a:pt x="621611" y="240100"/>
                      <a:pt x="610111" y="228600"/>
                    </a:cubicBezTo>
                    <a:cubicBezTo>
                      <a:pt x="603635" y="222124"/>
                      <a:pt x="587251" y="204202"/>
                      <a:pt x="587251" y="213360"/>
                    </a:cubicBezTo>
                    <a:cubicBezTo>
                      <a:pt x="587251" y="232833"/>
                      <a:pt x="630431" y="257387"/>
                      <a:pt x="640591" y="266700"/>
                    </a:cubicBezTo>
                    <a:cubicBezTo>
                      <a:pt x="727586" y="346446"/>
                      <a:pt x="671186" y="305979"/>
                      <a:pt x="747271" y="365760"/>
                    </a:cubicBezTo>
                    <a:cubicBezTo>
                      <a:pt x="767243" y="381453"/>
                      <a:pt x="822320" y="432614"/>
                      <a:pt x="808231" y="411480"/>
                    </a:cubicBezTo>
                    <a:cubicBezTo>
                      <a:pt x="803151" y="403860"/>
                      <a:pt x="798314" y="396072"/>
                      <a:pt x="792991" y="388620"/>
                    </a:cubicBezTo>
                    <a:cubicBezTo>
                      <a:pt x="785609" y="378286"/>
                      <a:pt x="777176" y="368707"/>
                      <a:pt x="770131" y="358140"/>
                    </a:cubicBezTo>
                    <a:cubicBezTo>
                      <a:pt x="767625" y="354381"/>
                      <a:pt x="739987" y="306273"/>
                      <a:pt x="732031" y="297180"/>
                    </a:cubicBezTo>
                    <a:cubicBezTo>
                      <a:pt x="720204" y="283663"/>
                      <a:pt x="707355" y="271012"/>
                      <a:pt x="693931" y="259080"/>
                    </a:cubicBezTo>
                    <a:cubicBezTo>
                      <a:pt x="684439" y="250643"/>
                      <a:pt x="659435" y="224172"/>
                      <a:pt x="663451" y="236220"/>
                    </a:cubicBezTo>
                    <a:cubicBezTo>
                      <a:pt x="669268" y="253672"/>
                      <a:pt x="748845" y="328226"/>
                      <a:pt x="754891" y="335280"/>
                    </a:cubicBezTo>
                    <a:cubicBezTo>
                      <a:pt x="769111" y="351870"/>
                      <a:pt x="778293" y="372452"/>
                      <a:pt x="792991" y="388620"/>
                    </a:cubicBezTo>
                    <a:cubicBezTo>
                      <a:pt x="829236" y="428489"/>
                      <a:pt x="874962" y="459815"/>
                      <a:pt x="907291" y="502920"/>
                    </a:cubicBezTo>
                    <a:cubicBezTo>
                      <a:pt x="922531" y="523240"/>
                      <a:pt x="938922" y="542746"/>
                      <a:pt x="953011" y="563880"/>
                    </a:cubicBezTo>
                    <a:cubicBezTo>
                      <a:pt x="993130" y="624058"/>
                      <a:pt x="941189" y="567298"/>
                      <a:pt x="991111" y="617220"/>
                    </a:cubicBezTo>
                    <a:cubicBezTo>
                      <a:pt x="986031" y="601980"/>
                      <a:pt x="982518" y="586124"/>
                      <a:pt x="975871" y="571500"/>
                    </a:cubicBezTo>
                    <a:cubicBezTo>
                      <a:pt x="951580" y="518060"/>
                      <a:pt x="931775" y="519784"/>
                      <a:pt x="991111" y="579120"/>
                    </a:cubicBezTo>
                    <a:cubicBezTo>
                      <a:pt x="1010203" y="598212"/>
                      <a:pt x="1030987" y="615593"/>
                      <a:pt x="1052071" y="632460"/>
                    </a:cubicBezTo>
                    <a:cubicBezTo>
                      <a:pt x="1069133" y="646110"/>
                      <a:pt x="1086538" y="659550"/>
                      <a:pt x="1105411" y="670560"/>
                    </a:cubicBezTo>
                    <a:cubicBezTo>
                      <a:pt x="1117560" y="677647"/>
                      <a:pt x="1150153" y="688014"/>
                      <a:pt x="1166371" y="693420"/>
                    </a:cubicBezTo>
                    <a:cubicBezTo>
                      <a:pt x="1142176" y="645030"/>
                      <a:pt x="1145056" y="638742"/>
                      <a:pt x="1097791" y="601980"/>
                    </a:cubicBezTo>
                    <a:cubicBezTo>
                      <a:pt x="1091451" y="597049"/>
                      <a:pt x="1082551" y="596900"/>
                      <a:pt x="1074931" y="594360"/>
                    </a:cubicBezTo>
                    <a:cubicBezTo>
                      <a:pt x="1089485" y="638021"/>
                      <a:pt x="1071512" y="598561"/>
                      <a:pt x="1113031" y="640080"/>
                    </a:cubicBezTo>
                    <a:cubicBezTo>
                      <a:pt x="1122011" y="649060"/>
                      <a:pt x="1126911" y="661580"/>
                      <a:pt x="1135891" y="670560"/>
                    </a:cubicBezTo>
                    <a:cubicBezTo>
                      <a:pt x="1142367" y="677036"/>
                      <a:pt x="1151716" y="679937"/>
                      <a:pt x="1158751" y="685800"/>
                    </a:cubicBezTo>
                    <a:cubicBezTo>
                      <a:pt x="1167030" y="692699"/>
                      <a:pt x="1170835" y="708660"/>
                      <a:pt x="1181611" y="708660"/>
                    </a:cubicBezTo>
                    <a:cubicBezTo>
                      <a:pt x="1190769" y="708660"/>
                      <a:pt x="1173991" y="690880"/>
                      <a:pt x="1166371" y="685800"/>
                    </a:cubicBezTo>
                    <a:cubicBezTo>
                      <a:pt x="1157657" y="679991"/>
                      <a:pt x="1146051" y="680720"/>
                      <a:pt x="1135891" y="678180"/>
                    </a:cubicBezTo>
                    <a:cubicBezTo>
                      <a:pt x="1166293" y="728851"/>
                      <a:pt x="1150942" y="712746"/>
                      <a:pt x="1204471" y="754380"/>
                    </a:cubicBezTo>
                    <a:cubicBezTo>
                      <a:pt x="1207585" y="756802"/>
                      <a:pt x="1263873" y="789838"/>
                      <a:pt x="1250191" y="800100"/>
                    </a:cubicBezTo>
                    <a:cubicBezTo>
                      <a:pt x="1235823" y="810876"/>
                      <a:pt x="1214567" y="795433"/>
                      <a:pt x="1196851" y="792480"/>
                    </a:cubicBezTo>
                    <a:cubicBezTo>
                      <a:pt x="1099805" y="776306"/>
                      <a:pt x="1236253" y="793471"/>
                      <a:pt x="1090171" y="777240"/>
                    </a:cubicBezTo>
                    <a:cubicBezTo>
                      <a:pt x="1062231" y="782320"/>
                      <a:pt x="1031751" y="779780"/>
                      <a:pt x="1006351" y="792480"/>
                    </a:cubicBezTo>
                    <a:cubicBezTo>
                      <a:pt x="994767" y="798272"/>
                      <a:pt x="1032164" y="796004"/>
                      <a:pt x="1044451" y="800100"/>
                    </a:cubicBezTo>
                    <a:cubicBezTo>
                      <a:pt x="1055227" y="803692"/>
                      <a:pt x="1064384" y="811121"/>
                      <a:pt x="1074931" y="815340"/>
                    </a:cubicBezTo>
                    <a:cubicBezTo>
                      <a:pt x="1089846" y="821306"/>
                      <a:pt x="1105411" y="825500"/>
                      <a:pt x="1120651" y="830580"/>
                    </a:cubicBezTo>
                    <a:cubicBezTo>
                      <a:pt x="1164114" y="816092"/>
                      <a:pt x="1149394" y="825545"/>
                      <a:pt x="1082551" y="807720"/>
                    </a:cubicBezTo>
                    <a:cubicBezTo>
                      <a:pt x="1064684" y="802955"/>
                      <a:pt x="1046991" y="797560"/>
                      <a:pt x="1029211" y="792480"/>
                    </a:cubicBezTo>
                    <a:cubicBezTo>
                      <a:pt x="1100331" y="789940"/>
                      <a:pt x="1172003" y="794064"/>
                      <a:pt x="1242571" y="784860"/>
                    </a:cubicBezTo>
                    <a:cubicBezTo>
                      <a:pt x="1249120" y="784006"/>
                      <a:pt x="1186849" y="763746"/>
                      <a:pt x="1181611" y="762000"/>
                    </a:cubicBezTo>
                    <a:lnTo>
                      <a:pt x="1273051" y="754380"/>
                    </a:lnTo>
                    <a:cubicBezTo>
                      <a:pt x="1240286" y="729806"/>
                      <a:pt x="1151131" y="739140"/>
                      <a:pt x="1151131" y="739140"/>
                    </a:cubicBezTo>
                    <a:lnTo>
                      <a:pt x="594871" y="746760"/>
                    </a:lnTo>
                    <a:cubicBezTo>
                      <a:pt x="571882" y="747478"/>
                      <a:pt x="640554" y="752199"/>
                      <a:pt x="663451" y="754380"/>
                    </a:cubicBezTo>
                    <a:cubicBezTo>
                      <a:pt x="693899" y="757280"/>
                      <a:pt x="724375" y="759931"/>
                      <a:pt x="754891" y="762000"/>
                    </a:cubicBezTo>
                    <a:cubicBezTo>
                      <a:pt x="1103448" y="785631"/>
                      <a:pt x="1265752" y="791500"/>
                      <a:pt x="937771" y="777240"/>
                    </a:cubicBezTo>
                    <a:lnTo>
                      <a:pt x="366271" y="784860"/>
                    </a:lnTo>
                    <a:cubicBezTo>
                      <a:pt x="358241" y="785066"/>
                      <a:pt x="351104" y="790172"/>
                      <a:pt x="343411" y="792480"/>
                    </a:cubicBezTo>
                    <a:cubicBezTo>
                      <a:pt x="325699" y="797793"/>
                      <a:pt x="307851" y="802640"/>
                      <a:pt x="290071" y="807720"/>
                    </a:cubicBezTo>
                    <a:cubicBezTo>
                      <a:pt x="512380" y="822541"/>
                      <a:pt x="516706" y="826033"/>
                      <a:pt x="846331" y="807720"/>
                    </a:cubicBezTo>
                    <a:cubicBezTo>
                      <a:pt x="857673" y="807090"/>
                      <a:pt x="827132" y="793807"/>
                      <a:pt x="815851" y="792480"/>
                    </a:cubicBezTo>
                    <a:cubicBezTo>
                      <a:pt x="740005" y="783557"/>
                      <a:pt x="663451" y="782320"/>
                      <a:pt x="587251" y="777240"/>
                    </a:cubicBezTo>
                    <a:lnTo>
                      <a:pt x="869191" y="769620"/>
                    </a:lnTo>
                    <a:cubicBezTo>
                      <a:pt x="889649" y="768711"/>
                      <a:pt x="910127" y="766291"/>
                      <a:pt x="930151" y="762000"/>
                    </a:cubicBezTo>
                    <a:cubicBezTo>
                      <a:pt x="945859" y="758634"/>
                      <a:pt x="960631" y="751840"/>
                      <a:pt x="975871" y="746760"/>
                    </a:cubicBezTo>
                    <a:cubicBezTo>
                      <a:pt x="978411" y="736600"/>
                      <a:pt x="990896" y="723685"/>
                      <a:pt x="983491" y="716280"/>
                    </a:cubicBezTo>
                    <a:cubicBezTo>
                      <a:pt x="972566" y="705355"/>
                      <a:pt x="952878" y="711897"/>
                      <a:pt x="937771" y="708660"/>
                    </a:cubicBezTo>
                    <a:cubicBezTo>
                      <a:pt x="917291" y="704271"/>
                      <a:pt x="897703" y="694912"/>
                      <a:pt x="876811" y="693420"/>
                    </a:cubicBezTo>
                    <a:cubicBezTo>
                      <a:pt x="790633" y="687264"/>
                      <a:pt x="704091" y="688340"/>
                      <a:pt x="617731" y="685800"/>
                    </a:cubicBezTo>
                    <a:cubicBezTo>
                      <a:pt x="579631" y="683260"/>
                      <a:pt x="541557" y="676062"/>
                      <a:pt x="503431" y="678180"/>
                    </a:cubicBezTo>
                    <a:cubicBezTo>
                      <a:pt x="494287" y="678688"/>
                      <a:pt x="471799" y="690788"/>
                      <a:pt x="480571" y="693420"/>
                    </a:cubicBezTo>
                    <a:cubicBezTo>
                      <a:pt x="512292" y="702936"/>
                      <a:pt x="546611" y="698500"/>
                      <a:pt x="579631" y="701040"/>
                    </a:cubicBezTo>
                    <a:cubicBezTo>
                      <a:pt x="620271" y="711200"/>
                      <a:pt x="660038" y="725910"/>
                      <a:pt x="701551" y="731520"/>
                    </a:cubicBezTo>
                    <a:cubicBezTo>
                      <a:pt x="829342" y="748789"/>
                      <a:pt x="820162" y="747422"/>
                      <a:pt x="899671" y="731520"/>
                    </a:cubicBezTo>
                    <a:cubicBezTo>
                      <a:pt x="872461" y="713380"/>
                      <a:pt x="823928" y="678294"/>
                      <a:pt x="792991" y="670560"/>
                    </a:cubicBezTo>
                    <a:cubicBezTo>
                      <a:pt x="753258" y="660627"/>
                      <a:pt x="711711" y="660400"/>
                      <a:pt x="671071" y="655320"/>
                    </a:cubicBezTo>
                    <a:cubicBezTo>
                      <a:pt x="615191" y="635000"/>
                      <a:pt x="559840" y="613163"/>
                      <a:pt x="503431" y="594360"/>
                    </a:cubicBezTo>
                    <a:cubicBezTo>
                      <a:pt x="445499" y="575049"/>
                      <a:pt x="385961" y="560753"/>
                      <a:pt x="328171" y="541020"/>
                    </a:cubicBezTo>
                    <a:cubicBezTo>
                      <a:pt x="281747" y="525168"/>
                      <a:pt x="236731" y="505460"/>
                      <a:pt x="191011" y="487680"/>
                    </a:cubicBezTo>
                    <a:cubicBezTo>
                      <a:pt x="185931" y="500380"/>
                      <a:pt x="166621" y="515613"/>
                      <a:pt x="175771" y="525780"/>
                    </a:cubicBezTo>
                    <a:cubicBezTo>
                      <a:pt x="206424" y="559838"/>
                      <a:pt x="331813" y="580071"/>
                      <a:pt x="366271" y="586740"/>
                    </a:cubicBezTo>
                    <a:cubicBezTo>
                      <a:pt x="409319" y="595072"/>
                      <a:pt x="452770" y="601231"/>
                      <a:pt x="495811" y="609600"/>
                    </a:cubicBezTo>
                    <a:cubicBezTo>
                      <a:pt x="544222" y="619013"/>
                      <a:pt x="591982" y="631747"/>
                      <a:pt x="640591" y="640080"/>
                    </a:cubicBezTo>
                    <a:cubicBezTo>
                      <a:pt x="680958" y="647000"/>
                      <a:pt x="722150" y="648361"/>
                      <a:pt x="762511" y="655320"/>
                    </a:cubicBezTo>
                    <a:cubicBezTo>
                      <a:pt x="1028003" y="701095"/>
                      <a:pt x="739429" y="662912"/>
                      <a:pt x="922531" y="685800"/>
                    </a:cubicBezTo>
                    <a:cubicBezTo>
                      <a:pt x="976761" y="672243"/>
                      <a:pt x="957230" y="683254"/>
                      <a:pt x="892051" y="655320"/>
                    </a:cubicBezTo>
                    <a:cubicBezTo>
                      <a:pt x="810843" y="620516"/>
                      <a:pt x="883400" y="636579"/>
                      <a:pt x="777751" y="624840"/>
                    </a:cubicBezTo>
                    <a:cubicBezTo>
                      <a:pt x="759971" y="619760"/>
                      <a:pt x="742543" y="613226"/>
                      <a:pt x="724411" y="609600"/>
                    </a:cubicBezTo>
                    <a:cubicBezTo>
                      <a:pt x="630626" y="590843"/>
                      <a:pt x="599365" y="609991"/>
                      <a:pt x="480571" y="624840"/>
                    </a:cubicBezTo>
                    <a:cubicBezTo>
                      <a:pt x="475491" y="635000"/>
                      <a:pt x="461739" y="644544"/>
                      <a:pt x="465331" y="655320"/>
                    </a:cubicBezTo>
                    <a:cubicBezTo>
                      <a:pt x="479116" y="696674"/>
                      <a:pt x="541875" y="706235"/>
                      <a:pt x="572011" y="716280"/>
                    </a:cubicBezTo>
                    <a:cubicBezTo>
                      <a:pt x="617731" y="713740"/>
                      <a:pt x="664426" y="718387"/>
                      <a:pt x="709171" y="708660"/>
                    </a:cubicBezTo>
                    <a:cubicBezTo>
                      <a:pt x="782808" y="692652"/>
                      <a:pt x="744930" y="583038"/>
                      <a:pt x="732031" y="548640"/>
                    </a:cubicBezTo>
                    <a:cubicBezTo>
                      <a:pt x="723202" y="525096"/>
                      <a:pt x="699075" y="510022"/>
                      <a:pt x="678691" y="495300"/>
                    </a:cubicBezTo>
                    <a:cubicBezTo>
                      <a:pt x="652890" y="476666"/>
                      <a:pt x="622504" y="465370"/>
                      <a:pt x="594871" y="449580"/>
                    </a:cubicBezTo>
                    <a:cubicBezTo>
                      <a:pt x="569153" y="434884"/>
                      <a:pt x="545836" y="415671"/>
                      <a:pt x="518671" y="403860"/>
                    </a:cubicBezTo>
                    <a:cubicBezTo>
                      <a:pt x="451032" y="374452"/>
                      <a:pt x="399169" y="369973"/>
                      <a:pt x="328171" y="358140"/>
                    </a:cubicBezTo>
                    <a:cubicBezTo>
                      <a:pt x="190916" y="372846"/>
                      <a:pt x="150173" y="343912"/>
                      <a:pt x="69091" y="411480"/>
                    </a:cubicBezTo>
                    <a:cubicBezTo>
                      <a:pt x="52534" y="425278"/>
                      <a:pt x="38611" y="441960"/>
                      <a:pt x="23371" y="457200"/>
                    </a:cubicBezTo>
                    <a:cubicBezTo>
                      <a:pt x="39086" y="483391"/>
                      <a:pt x="55629" y="517945"/>
                      <a:pt x="84331" y="533400"/>
                    </a:cubicBezTo>
                    <a:cubicBezTo>
                      <a:pt x="102773" y="543330"/>
                      <a:pt x="124971" y="543560"/>
                      <a:pt x="145291" y="548640"/>
                    </a:cubicBezTo>
                    <a:cubicBezTo>
                      <a:pt x="213148" y="541100"/>
                      <a:pt x="259785" y="557183"/>
                      <a:pt x="305311" y="518160"/>
                    </a:cubicBezTo>
                    <a:cubicBezTo>
                      <a:pt x="316220" y="508809"/>
                      <a:pt x="326440" y="498589"/>
                      <a:pt x="335791" y="487680"/>
                    </a:cubicBezTo>
                    <a:cubicBezTo>
                      <a:pt x="341751" y="480727"/>
                      <a:pt x="345951" y="472440"/>
                      <a:pt x="351031" y="464820"/>
                    </a:cubicBezTo>
                    <a:cubicBezTo>
                      <a:pt x="354964" y="445155"/>
                      <a:pt x="367418" y="408285"/>
                      <a:pt x="351031" y="388620"/>
                    </a:cubicBezTo>
                    <a:cubicBezTo>
                      <a:pt x="344327" y="380575"/>
                      <a:pt x="330711" y="383540"/>
                      <a:pt x="320551" y="381000"/>
                    </a:cubicBezTo>
                    <a:cubicBezTo>
                      <a:pt x="305311" y="406400"/>
                      <a:pt x="281123" y="428255"/>
                      <a:pt x="274831" y="457200"/>
                    </a:cubicBezTo>
                    <a:cubicBezTo>
                      <a:pt x="265606" y="499636"/>
                      <a:pt x="270648" y="566171"/>
                      <a:pt x="312931" y="594360"/>
                    </a:cubicBezTo>
                    <a:cubicBezTo>
                      <a:pt x="330988" y="606398"/>
                      <a:pt x="353571" y="609600"/>
                      <a:pt x="373891" y="617220"/>
                    </a:cubicBezTo>
                    <a:cubicBezTo>
                      <a:pt x="422151" y="609600"/>
                      <a:pt x="473424" y="612794"/>
                      <a:pt x="518671" y="594360"/>
                    </a:cubicBezTo>
                    <a:cubicBezTo>
                      <a:pt x="622638" y="552003"/>
                      <a:pt x="589303" y="411858"/>
                      <a:pt x="572011" y="335280"/>
                    </a:cubicBezTo>
                    <a:cubicBezTo>
                      <a:pt x="565881" y="308132"/>
                      <a:pt x="491431" y="282240"/>
                      <a:pt x="472951" y="274320"/>
                    </a:cubicBezTo>
                    <a:cubicBezTo>
                      <a:pt x="439931" y="276860"/>
                      <a:pt x="405842" y="273226"/>
                      <a:pt x="373891" y="281940"/>
                    </a:cubicBezTo>
                    <a:cubicBezTo>
                      <a:pt x="322386" y="295987"/>
                      <a:pt x="301292" y="324059"/>
                      <a:pt x="267211" y="358140"/>
                    </a:cubicBezTo>
                    <a:cubicBezTo>
                      <a:pt x="229188" y="453197"/>
                      <a:pt x="193337" y="510305"/>
                      <a:pt x="251971" y="632460"/>
                    </a:cubicBezTo>
                    <a:cubicBezTo>
                      <a:pt x="263017" y="655473"/>
                      <a:pt x="302771" y="627380"/>
                      <a:pt x="328171" y="624840"/>
                    </a:cubicBezTo>
                    <a:cubicBezTo>
                      <a:pt x="338331" y="614680"/>
                      <a:pt x="350937" y="606482"/>
                      <a:pt x="358651" y="594360"/>
                    </a:cubicBezTo>
                    <a:cubicBezTo>
                      <a:pt x="382388" y="557058"/>
                      <a:pt x="387420" y="514431"/>
                      <a:pt x="396751" y="472440"/>
                    </a:cubicBezTo>
                    <a:cubicBezTo>
                      <a:pt x="391671" y="449580"/>
                      <a:pt x="400567" y="417471"/>
                      <a:pt x="381511" y="403860"/>
                    </a:cubicBezTo>
                    <a:cubicBezTo>
                      <a:pt x="368276" y="394407"/>
                      <a:pt x="354291" y="422251"/>
                      <a:pt x="343411" y="434340"/>
                    </a:cubicBezTo>
                    <a:cubicBezTo>
                      <a:pt x="331158" y="447954"/>
                      <a:pt x="323091" y="464820"/>
                      <a:pt x="312931" y="480060"/>
                    </a:cubicBezTo>
                    <a:cubicBezTo>
                      <a:pt x="305311" y="505460"/>
                      <a:pt x="287670" y="529851"/>
                      <a:pt x="290071" y="556260"/>
                    </a:cubicBezTo>
                    <a:cubicBezTo>
                      <a:pt x="291019" y="566690"/>
                      <a:pt x="312724" y="570838"/>
                      <a:pt x="320551" y="563880"/>
                    </a:cubicBezTo>
                    <a:cubicBezTo>
                      <a:pt x="340096" y="546506"/>
                      <a:pt x="347456" y="518934"/>
                      <a:pt x="358651" y="495300"/>
                    </a:cubicBezTo>
                    <a:cubicBezTo>
                      <a:pt x="391450" y="426057"/>
                      <a:pt x="388656" y="421238"/>
                      <a:pt x="404371" y="350520"/>
                    </a:cubicBezTo>
                    <a:cubicBezTo>
                      <a:pt x="401831" y="317500"/>
                      <a:pt x="404783" y="283589"/>
                      <a:pt x="396751" y="251460"/>
                    </a:cubicBezTo>
                    <a:cubicBezTo>
                      <a:pt x="394137" y="241005"/>
                      <a:pt x="384458" y="226487"/>
                      <a:pt x="373891" y="228600"/>
                    </a:cubicBezTo>
                    <a:cubicBezTo>
                      <a:pt x="340475" y="235283"/>
                      <a:pt x="312931" y="259080"/>
                      <a:pt x="282451" y="274320"/>
                    </a:cubicBezTo>
                    <a:cubicBezTo>
                      <a:pt x="211055" y="399263"/>
                      <a:pt x="194333" y="400576"/>
                      <a:pt x="168151" y="510540"/>
                    </a:cubicBezTo>
                    <a:cubicBezTo>
                      <a:pt x="161573" y="538166"/>
                      <a:pt x="157991" y="566420"/>
                      <a:pt x="152911" y="594360"/>
                    </a:cubicBezTo>
                    <a:cubicBezTo>
                      <a:pt x="167304" y="615949"/>
                      <a:pt x="171769" y="628141"/>
                      <a:pt x="198631" y="640080"/>
                    </a:cubicBezTo>
                    <a:cubicBezTo>
                      <a:pt x="210466" y="645340"/>
                      <a:pt x="224031" y="645160"/>
                      <a:pt x="236731" y="647700"/>
                    </a:cubicBezTo>
                    <a:cubicBezTo>
                      <a:pt x="306257" y="610263"/>
                      <a:pt x="345037" y="615897"/>
                      <a:pt x="358651" y="541020"/>
                    </a:cubicBezTo>
                    <a:cubicBezTo>
                      <a:pt x="360524" y="530716"/>
                      <a:pt x="353571" y="520700"/>
                      <a:pt x="351031" y="510540"/>
                    </a:cubicBezTo>
                    <a:cubicBezTo>
                      <a:pt x="330711" y="523240"/>
                      <a:pt x="305281" y="530124"/>
                      <a:pt x="290071" y="548640"/>
                    </a:cubicBezTo>
                    <a:cubicBezTo>
                      <a:pt x="245800" y="602535"/>
                      <a:pt x="175771" y="723900"/>
                      <a:pt x="175771" y="723900"/>
                    </a:cubicBezTo>
                    <a:cubicBezTo>
                      <a:pt x="180851" y="759460"/>
                      <a:pt x="173566" y="799179"/>
                      <a:pt x="191011" y="830580"/>
                    </a:cubicBezTo>
                    <a:cubicBezTo>
                      <a:pt x="198204" y="843527"/>
                      <a:pt x="209515" y="806636"/>
                      <a:pt x="213871" y="792480"/>
                    </a:cubicBezTo>
                    <a:cubicBezTo>
                      <a:pt x="219893" y="772907"/>
                      <a:pt x="218377" y="751760"/>
                      <a:pt x="221491" y="731520"/>
                    </a:cubicBezTo>
                    <a:cubicBezTo>
                      <a:pt x="223460" y="718719"/>
                      <a:pt x="226571" y="706120"/>
                      <a:pt x="229111" y="693420"/>
                    </a:cubicBezTo>
                    <a:cubicBezTo>
                      <a:pt x="224031" y="673100"/>
                      <a:pt x="234816" y="632460"/>
                      <a:pt x="213871" y="632460"/>
                    </a:cubicBezTo>
                    <a:cubicBezTo>
                      <a:pt x="185134" y="632460"/>
                      <a:pt x="173231" y="673100"/>
                      <a:pt x="152911" y="693420"/>
                    </a:cubicBezTo>
                    <a:lnTo>
                      <a:pt x="114811" y="731520"/>
                    </a:lnTo>
                    <a:cubicBezTo>
                      <a:pt x="109731" y="749300"/>
                      <a:pt x="101245" y="766444"/>
                      <a:pt x="99571" y="784860"/>
                    </a:cubicBezTo>
                    <a:cubicBezTo>
                      <a:pt x="98623" y="795290"/>
                      <a:pt x="97256" y="818652"/>
                      <a:pt x="107191" y="815340"/>
                    </a:cubicBezTo>
                    <a:cubicBezTo>
                      <a:pt x="126011" y="809067"/>
                      <a:pt x="132591" y="784860"/>
                      <a:pt x="145291" y="769620"/>
                    </a:cubicBezTo>
                    <a:cubicBezTo>
                      <a:pt x="152911" y="749300"/>
                      <a:pt x="159804" y="728692"/>
                      <a:pt x="168151" y="708660"/>
                    </a:cubicBezTo>
                    <a:cubicBezTo>
                      <a:pt x="182479" y="674273"/>
                      <a:pt x="196860" y="664711"/>
                      <a:pt x="160531" y="701040"/>
                    </a:cubicBezTo>
                    <a:cubicBezTo>
                      <a:pt x="155451" y="721360"/>
                      <a:pt x="128535" y="749433"/>
                      <a:pt x="145291" y="762000"/>
                    </a:cubicBezTo>
                    <a:cubicBezTo>
                      <a:pt x="161161" y="773903"/>
                      <a:pt x="180007" y="740406"/>
                      <a:pt x="191011" y="723900"/>
                    </a:cubicBezTo>
                    <a:cubicBezTo>
                      <a:pt x="206186" y="701138"/>
                      <a:pt x="211331" y="673100"/>
                      <a:pt x="221491" y="647700"/>
                    </a:cubicBezTo>
                    <a:cubicBezTo>
                      <a:pt x="226430" y="588430"/>
                      <a:pt x="244035" y="467680"/>
                      <a:pt x="206251" y="419100"/>
                    </a:cubicBezTo>
                    <a:cubicBezTo>
                      <a:pt x="190893" y="399353"/>
                      <a:pt x="184555" y="464257"/>
                      <a:pt x="175771" y="487680"/>
                    </a:cubicBezTo>
                    <a:cubicBezTo>
                      <a:pt x="169278" y="504994"/>
                      <a:pt x="165611" y="523240"/>
                      <a:pt x="160531" y="541020"/>
                    </a:cubicBezTo>
                    <a:cubicBezTo>
                      <a:pt x="165611" y="563880"/>
                      <a:pt x="163723" y="589520"/>
                      <a:pt x="175771" y="609600"/>
                    </a:cubicBezTo>
                    <a:cubicBezTo>
                      <a:pt x="181159" y="618580"/>
                      <a:pt x="195900" y="618812"/>
                      <a:pt x="206251" y="617220"/>
                    </a:cubicBezTo>
                    <a:cubicBezTo>
                      <a:pt x="230067" y="613556"/>
                      <a:pt x="251971" y="601980"/>
                      <a:pt x="274831" y="594360"/>
                    </a:cubicBezTo>
                    <a:cubicBezTo>
                      <a:pt x="292611" y="574040"/>
                      <a:pt x="313194" y="555866"/>
                      <a:pt x="328171" y="533400"/>
                    </a:cubicBezTo>
                    <a:cubicBezTo>
                      <a:pt x="353338" y="495649"/>
                      <a:pt x="379968" y="422956"/>
                      <a:pt x="396751" y="381000"/>
                    </a:cubicBezTo>
                    <a:cubicBezTo>
                      <a:pt x="390187" y="354743"/>
                      <a:pt x="396686" y="263671"/>
                      <a:pt x="335791" y="281940"/>
                    </a:cubicBezTo>
                    <a:cubicBezTo>
                      <a:pt x="320213" y="286613"/>
                      <a:pt x="309191" y="300920"/>
                      <a:pt x="297691" y="312420"/>
                    </a:cubicBezTo>
                    <a:cubicBezTo>
                      <a:pt x="271676" y="338435"/>
                      <a:pt x="253551" y="371750"/>
                      <a:pt x="236731" y="403860"/>
                    </a:cubicBezTo>
                    <a:cubicBezTo>
                      <a:pt x="218283" y="439078"/>
                      <a:pt x="183391" y="510540"/>
                      <a:pt x="183391" y="510540"/>
                    </a:cubicBezTo>
                    <a:cubicBezTo>
                      <a:pt x="185931" y="525780"/>
                      <a:pt x="180086" y="545335"/>
                      <a:pt x="191011" y="556260"/>
                    </a:cubicBezTo>
                    <a:cubicBezTo>
                      <a:pt x="197487" y="562736"/>
                      <a:pt x="207395" y="547496"/>
                      <a:pt x="213871" y="541020"/>
                    </a:cubicBezTo>
                    <a:cubicBezTo>
                      <a:pt x="230430" y="524461"/>
                      <a:pt x="245880" y="506664"/>
                      <a:pt x="259591" y="487680"/>
                    </a:cubicBezTo>
                    <a:cubicBezTo>
                      <a:pt x="300697" y="430764"/>
                      <a:pt x="325250" y="381276"/>
                      <a:pt x="358651" y="320040"/>
                    </a:cubicBezTo>
                    <a:cubicBezTo>
                      <a:pt x="361191" y="292100"/>
                      <a:pt x="366271" y="264275"/>
                      <a:pt x="366271" y="236220"/>
                    </a:cubicBezTo>
                    <a:cubicBezTo>
                      <a:pt x="366271" y="220770"/>
                      <a:pt x="372852" y="196586"/>
                      <a:pt x="358651" y="190500"/>
                    </a:cubicBezTo>
                    <a:cubicBezTo>
                      <a:pt x="342990" y="183788"/>
                      <a:pt x="328171" y="205740"/>
                      <a:pt x="312931" y="213360"/>
                    </a:cubicBezTo>
                    <a:cubicBezTo>
                      <a:pt x="218238" y="376921"/>
                      <a:pt x="248691" y="305926"/>
                      <a:pt x="206251" y="419100"/>
                    </a:cubicBezTo>
                    <a:cubicBezTo>
                      <a:pt x="213871" y="429260"/>
                      <a:pt x="216658" y="447089"/>
                      <a:pt x="229111" y="449580"/>
                    </a:cubicBezTo>
                    <a:cubicBezTo>
                      <a:pt x="238091" y="451376"/>
                      <a:pt x="241221" y="435327"/>
                      <a:pt x="244351" y="426720"/>
                    </a:cubicBezTo>
                    <a:cubicBezTo>
                      <a:pt x="251509" y="407036"/>
                      <a:pt x="251196" y="384949"/>
                      <a:pt x="259591" y="365760"/>
                    </a:cubicBezTo>
                    <a:cubicBezTo>
                      <a:pt x="269196" y="343807"/>
                      <a:pt x="286975" y="326233"/>
                      <a:pt x="297691" y="304800"/>
                    </a:cubicBezTo>
                    <a:cubicBezTo>
                      <a:pt x="307396" y="285389"/>
                      <a:pt x="313688" y="264428"/>
                      <a:pt x="320551" y="243840"/>
                    </a:cubicBezTo>
                    <a:cubicBezTo>
                      <a:pt x="323863" y="233905"/>
                      <a:pt x="333559" y="204380"/>
                      <a:pt x="328171" y="213360"/>
                    </a:cubicBezTo>
                    <a:cubicBezTo>
                      <a:pt x="315300" y="234811"/>
                      <a:pt x="307851" y="259080"/>
                      <a:pt x="297691" y="281940"/>
                    </a:cubicBezTo>
                    <a:cubicBezTo>
                      <a:pt x="295151" y="304800"/>
                      <a:pt x="288432" y="327578"/>
                      <a:pt x="290071" y="350520"/>
                    </a:cubicBezTo>
                    <a:cubicBezTo>
                      <a:pt x="291046" y="364164"/>
                      <a:pt x="294869" y="397455"/>
                      <a:pt x="305311" y="388620"/>
                    </a:cubicBezTo>
                    <a:cubicBezTo>
                      <a:pt x="375250" y="329441"/>
                      <a:pt x="386988" y="273130"/>
                      <a:pt x="411991" y="198120"/>
                    </a:cubicBezTo>
                    <a:cubicBezTo>
                      <a:pt x="409451" y="190500"/>
                      <a:pt x="412403" y="175260"/>
                      <a:pt x="404371" y="175260"/>
                    </a:cubicBezTo>
                    <a:cubicBezTo>
                      <a:pt x="395213" y="175260"/>
                      <a:pt x="392969" y="189805"/>
                      <a:pt x="389131" y="198120"/>
                    </a:cubicBezTo>
                    <a:cubicBezTo>
                      <a:pt x="360325" y="260533"/>
                      <a:pt x="355342" y="285348"/>
                      <a:pt x="335791" y="350520"/>
                    </a:cubicBezTo>
                    <a:cubicBezTo>
                      <a:pt x="338331" y="363220"/>
                      <a:pt x="331827" y="382828"/>
                      <a:pt x="343411" y="388620"/>
                    </a:cubicBezTo>
                    <a:cubicBezTo>
                      <a:pt x="355645" y="394737"/>
                      <a:pt x="373304" y="384323"/>
                      <a:pt x="381511" y="373380"/>
                    </a:cubicBezTo>
                    <a:cubicBezTo>
                      <a:pt x="397925" y="351495"/>
                      <a:pt x="401831" y="322580"/>
                      <a:pt x="411991" y="297180"/>
                    </a:cubicBezTo>
                    <a:cubicBezTo>
                      <a:pt x="414720" y="278080"/>
                      <a:pt x="428651" y="218945"/>
                      <a:pt x="411991" y="198120"/>
                    </a:cubicBezTo>
                    <a:cubicBezTo>
                      <a:pt x="406973" y="191848"/>
                      <a:pt x="396751" y="203200"/>
                      <a:pt x="389131" y="205740"/>
                    </a:cubicBezTo>
                    <a:cubicBezTo>
                      <a:pt x="344133" y="250738"/>
                      <a:pt x="317890" y="270369"/>
                      <a:pt x="290071" y="335280"/>
                    </a:cubicBezTo>
                    <a:cubicBezTo>
                      <a:pt x="279867" y="359089"/>
                      <a:pt x="279911" y="386080"/>
                      <a:pt x="274831" y="411480"/>
                    </a:cubicBezTo>
                    <a:cubicBezTo>
                      <a:pt x="279911" y="434340"/>
                      <a:pt x="272568" y="464502"/>
                      <a:pt x="290071" y="480060"/>
                    </a:cubicBezTo>
                    <a:cubicBezTo>
                      <a:pt x="303495" y="491992"/>
                      <a:pt x="325987" y="476796"/>
                      <a:pt x="343411" y="472440"/>
                    </a:cubicBezTo>
                    <a:cubicBezTo>
                      <a:pt x="366788" y="466596"/>
                      <a:pt x="389131" y="457200"/>
                      <a:pt x="411991" y="449580"/>
                    </a:cubicBezTo>
                    <a:cubicBezTo>
                      <a:pt x="455452" y="413362"/>
                      <a:pt x="476667" y="409276"/>
                      <a:pt x="480571" y="342900"/>
                    </a:cubicBezTo>
                    <a:cubicBezTo>
                      <a:pt x="481801" y="321991"/>
                      <a:pt x="470411" y="302260"/>
                      <a:pt x="465331" y="281940"/>
                    </a:cubicBezTo>
                    <a:cubicBezTo>
                      <a:pt x="455171" y="287020"/>
                      <a:pt x="442883" y="289148"/>
                      <a:pt x="434851" y="297180"/>
                    </a:cubicBezTo>
                    <a:cubicBezTo>
                      <a:pt x="413483" y="318548"/>
                      <a:pt x="351804" y="440525"/>
                      <a:pt x="351031" y="441960"/>
                    </a:cubicBezTo>
                    <a:cubicBezTo>
                      <a:pt x="343411" y="472440"/>
                      <a:pt x="335134" y="502763"/>
                      <a:pt x="328171" y="533400"/>
                    </a:cubicBezTo>
                    <a:cubicBezTo>
                      <a:pt x="318054" y="577917"/>
                      <a:pt x="298529" y="633717"/>
                      <a:pt x="328171" y="678180"/>
                    </a:cubicBezTo>
                    <a:cubicBezTo>
                      <a:pt x="337622" y="692357"/>
                      <a:pt x="358651" y="693420"/>
                      <a:pt x="373891" y="701040"/>
                    </a:cubicBezTo>
                    <a:cubicBezTo>
                      <a:pt x="423326" y="682502"/>
                      <a:pt x="484219" y="671529"/>
                      <a:pt x="495811" y="601980"/>
                    </a:cubicBezTo>
                    <a:cubicBezTo>
                      <a:pt x="501891" y="565500"/>
                      <a:pt x="475491" y="530860"/>
                      <a:pt x="465331" y="495300"/>
                    </a:cubicBezTo>
                    <a:cubicBezTo>
                      <a:pt x="439931" y="502920"/>
                      <a:pt x="412244" y="505159"/>
                      <a:pt x="389131" y="518160"/>
                    </a:cubicBezTo>
                    <a:cubicBezTo>
                      <a:pt x="342161" y="544580"/>
                      <a:pt x="333083" y="587118"/>
                      <a:pt x="312931" y="632460"/>
                    </a:cubicBezTo>
                    <a:cubicBezTo>
                      <a:pt x="320551" y="645160"/>
                      <a:pt x="321423" y="666968"/>
                      <a:pt x="335791" y="670560"/>
                    </a:cubicBezTo>
                    <a:cubicBezTo>
                      <a:pt x="352911" y="674840"/>
                      <a:pt x="407536" y="614055"/>
                      <a:pt x="411991" y="609600"/>
                    </a:cubicBezTo>
                    <a:cubicBezTo>
                      <a:pt x="414851" y="601021"/>
                      <a:pt x="432084" y="562958"/>
                      <a:pt x="411991" y="556260"/>
                    </a:cubicBezTo>
                    <a:cubicBezTo>
                      <a:pt x="399015" y="551935"/>
                      <a:pt x="386591" y="566420"/>
                      <a:pt x="373891" y="571500"/>
                    </a:cubicBezTo>
                    <a:cubicBezTo>
                      <a:pt x="347853" y="623576"/>
                      <a:pt x="313098" y="651761"/>
                      <a:pt x="351031" y="708660"/>
                    </a:cubicBezTo>
                    <a:cubicBezTo>
                      <a:pt x="356840" y="717374"/>
                      <a:pt x="371351" y="713740"/>
                      <a:pt x="381511" y="716280"/>
                    </a:cubicBezTo>
                    <a:cubicBezTo>
                      <a:pt x="391671" y="708660"/>
                      <a:pt x="404708" y="703824"/>
                      <a:pt x="411991" y="693420"/>
                    </a:cubicBezTo>
                    <a:cubicBezTo>
                      <a:pt x="451014" y="637673"/>
                      <a:pt x="438677" y="606443"/>
                      <a:pt x="389131" y="548640"/>
                    </a:cubicBezTo>
                    <a:cubicBezTo>
                      <a:pt x="378676" y="536443"/>
                      <a:pt x="358651" y="538480"/>
                      <a:pt x="343411" y="533400"/>
                    </a:cubicBezTo>
                    <a:cubicBezTo>
                      <a:pt x="305311" y="546100"/>
                      <a:pt x="246533" y="535315"/>
                      <a:pt x="229111" y="571500"/>
                    </a:cubicBezTo>
                    <a:cubicBezTo>
                      <a:pt x="148769" y="738363"/>
                      <a:pt x="215708" y="734366"/>
                      <a:pt x="290071" y="746760"/>
                    </a:cubicBezTo>
                    <a:cubicBezTo>
                      <a:pt x="307851" y="744220"/>
                      <a:pt x="326735" y="745810"/>
                      <a:pt x="343411" y="739140"/>
                    </a:cubicBezTo>
                    <a:cubicBezTo>
                      <a:pt x="376115" y="726058"/>
                      <a:pt x="414199" y="693178"/>
                      <a:pt x="442471" y="670560"/>
                    </a:cubicBezTo>
                    <a:cubicBezTo>
                      <a:pt x="439931" y="662940"/>
                      <a:pt x="442643" y="645752"/>
                      <a:pt x="434851" y="647700"/>
                    </a:cubicBezTo>
                    <a:cubicBezTo>
                      <a:pt x="385476" y="660044"/>
                      <a:pt x="377379" y="694065"/>
                      <a:pt x="358651" y="731520"/>
                    </a:cubicBezTo>
                    <a:cubicBezTo>
                      <a:pt x="371351" y="749300"/>
                      <a:pt x="375421" y="780120"/>
                      <a:pt x="396751" y="784860"/>
                    </a:cubicBezTo>
                    <a:cubicBezTo>
                      <a:pt x="429832" y="792211"/>
                      <a:pt x="464663" y="775349"/>
                      <a:pt x="495811" y="762000"/>
                    </a:cubicBezTo>
                    <a:cubicBezTo>
                      <a:pt x="503194" y="758836"/>
                      <a:pt x="496748" y="743595"/>
                      <a:pt x="503431" y="739140"/>
                    </a:cubicBezTo>
                    <a:cubicBezTo>
                      <a:pt x="514207" y="731956"/>
                      <a:pt x="528831" y="734060"/>
                      <a:pt x="541531" y="731520"/>
                    </a:cubicBezTo>
                    <a:cubicBezTo>
                      <a:pt x="551691" y="716280"/>
                      <a:pt x="565436" y="702895"/>
                      <a:pt x="572011" y="685800"/>
                    </a:cubicBezTo>
                    <a:cubicBezTo>
                      <a:pt x="578458" y="669037"/>
                      <a:pt x="566931" y="645160"/>
                      <a:pt x="579631" y="632460"/>
                    </a:cubicBezTo>
                    <a:cubicBezTo>
                      <a:pt x="587663" y="624428"/>
                      <a:pt x="588851" y="653307"/>
                      <a:pt x="594871" y="662940"/>
                    </a:cubicBezTo>
                    <a:cubicBezTo>
                      <a:pt x="601602" y="673710"/>
                      <a:pt x="610111" y="683260"/>
                      <a:pt x="617731" y="693420"/>
                    </a:cubicBezTo>
                    <a:cubicBezTo>
                      <a:pt x="640591" y="685800"/>
                      <a:pt x="674887" y="691776"/>
                      <a:pt x="686311" y="670560"/>
                    </a:cubicBezTo>
                    <a:cubicBezTo>
                      <a:pt x="710606" y="625441"/>
                      <a:pt x="672061" y="595350"/>
                      <a:pt x="648211" y="571500"/>
                    </a:cubicBezTo>
                    <a:cubicBezTo>
                      <a:pt x="632971" y="576580"/>
                      <a:pt x="614498" y="576067"/>
                      <a:pt x="602491" y="586740"/>
                    </a:cubicBezTo>
                    <a:cubicBezTo>
                      <a:pt x="579415" y="607252"/>
                      <a:pt x="569231" y="679258"/>
                      <a:pt x="564391" y="701040"/>
                    </a:cubicBezTo>
                    <a:cubicBezTo>
                      <a:pt x="566931" y="728980"/>
                      <a:pt x="564304" y="757884"/>
                      <a:pt x="572011" y="784860"/>
                    </a:cubicBezTo>
                    <a:cubicBezTo>
                      <a:pt x="574971" y="795222"/>
                      <a:pt x="586689" y="800707"/>
                      <a:pt x="594871" y="807720"/>
                    </a:cubicBezTo>
                    <a:cubicBezTo>
                      <a:pt x="626872" y="835149"/>
                      <a:pt x="618685" y="828913"/>
                      <a:pt x="655831" y="838200"/>
                    </a:cubicBezTo>
                    <a:cubicBezTo>
                      <a:pt x="692240" y="830918"/>
                      <a:pt x="716368" y="832394"/>
                      <a:pt x="739651" y="792480"/>
                    </a:cubicBezTo>
                    <a:cubicBezTo>
                      <a:pt x="748701" y="776966"/>
                      <a:pt x="744731" y="756920"/>
                      <a:pt x="747271" y="739140"/>
                    </a:cubicBezTo>
                    <a:cubicBezTo>
                      <a:pt x="744731" y="721360"/>
                      <a:pt x="748892" y="701201"/>
                      <a:pt x="739651" y="685800"/>
                    </a:cubicBezTo>
                    <a:cubicBezTo>
                      <a:pt x="732031" y="673100"/>
                      <a:pt x="714046" y="670891"/>
                      <a:pt x="701551" y="662940"/>
                    </a:cubicBezTo>
                    <a:cubicBezTo>
                      <a:pt x="686098" y="653106"/>
                      <a:pt x="671071" y="642620"/>
                      <a:pt x="655831" y="632460"/>
                    </a:cubicBezTo>
                    <a:cubicBezTo>
                      <a:pt x="625351" y="637540"/>
                      <a:pt x="590888" y="631802"/>
                      <a:pt x="564391" y="647700"/>
                    </a:cubicBezTo>
                    <a:cubicBezTo>
                      <a:pt x="516462" y="676457"/>
                      <a:pt x="554818" y="740900"/>
                      <a:pt x="564391" y="769620"/>
                    </a:cubicBezTo>
                    <a:cubicBezTo>
                      <a:pt x="644994" y="758105"/>
                      <a:pt x="674119" y="775716"/>
                      <a:pt x="716791" y="708660"/>
                    </a:cubicBezTo>
                    <a:cubicBezTo>
                      <a:pt x="723744" y="697733"/>
                      <a:pt x="721871" y="683260"/>
                      <a:pt x="724411" y="670560"/>
                    </a:cubicBezTo>
                    <a:cubicBezTo>
                      <a:pt x="708231" y="568087"/>
                      <a:pt x="721653" y="541990"/>
                      <a:pt x="671071" y="472440"/>
                    </a:cubicBezTo>
                    <a:cubicBezTo>
                      <a:pt x="662620" y="460820"/>
                      <a:pt x="652283" y="450311"/>
                      <a:pt x="640591" y="441960"/>
                    </a:cubicBezTo>
                    <a:cubicBezTo>
                      <a:pt x="634055" y="437291"/>
                      <a:pt x="625351" y="436880"/>
                      <a:pt x="617731" y="434340"/>
                    </a:cubicBezTo>
                    <a:cubicBezTo>
                      <a:pt x="574551" y="436880"/>
                      <a:pt x="529017" y="427671"/>
                      <a:pt x="488191" y="441960"/>
                    </a:cubicBezTo>
                    <a:cubicBezTo>
                      <a:pt x="472109" y="447589"/>
                      <a:pt x="472536" y="472240"/>
                      <a:pt x="465331" y="487680"/>
                    </a:cubicBezTo>
                    <a:cubicBezTo>
                      <a:pt x="454752" y="510349"/>
                      <a:pt x="445011" y="533400"/>
                      <a:pt x="434851" y="556260"/>
                    </a:cubicBezTo>
                    <a:cubicBezTo>
                      <a:pt x="425206" y="614129"/>
                      <a:pt x="414515" y="636246"/>
                      <a:pt x="457711" y="701040"/>
                    </a:cubicBezTo>
                    <a:cubicBezTo>
                      <a:pt x="466622" y="714406"/>
                      <a:pt x="488191" y="711200"/>
                      <a:pt x="503431" y="716280"/>
                    </a:cubicBezTo>
                    <a:cubicBezTo>
                      <a:pt x="537251" y="707261"/>
                      <a:pt x="624353" y="692263"/>
                      <a:pt x="663451" y="662940"/>
                    </a:cubicBezTo>
                    <a:cubicBezTo>
                      <a:pt x="680693" y="650008"/>
                      <a:pt x="693931" y="632460"/>
                      <a:pt x="709171" y="617220"/>
                    </a:cubicBezTo>
                    <a:cubicBezTo>
                      <a:pt x="672749" y="435109"/>
                      <a:pt x="722529" y="497222"/>
                      <a:pt x="655831" y="449580"/>
                    </a:cubicBezTo>
                    <a:cubicBezTo>
                      <a:pt x="645497" y="442198"/>
                      <a:pt x="635511" y="434340"/>
                      <a:pt x="625351" y="426720"/>
                    </a:cubicBezTo>
                    <a:cubicBezTo>
                      <a:pt x="592331" y="429260"/>
                      <a:pt x="557300" y="422712"/>
                      <a:pt x="526291" y="434340"/>
                    </a:cubicBezTo>
                    <a:cubicBezTo>
                      <a:pt x="512423" y="439540"/>
                      <a:pt x="504835" y="457696"/>
                      <a:pt x="503431" y="472440"/>
                    </a:cubicBezTo>
                    <a:cubicBezTo>
                      <a:pt x="492323" y="589076"/>
                      <a:pt x="489183" y="572492"/>
                      <a:pt x="541531" y="624840"/>
                    </a:cubicBezTo>
                    <a:cubicBezTo>
                      <a:pt x="584711" y="614680"/>
                      <a:pt x="630535" y="612376"/>
                      <a:pt x="671071" y="594360"/>
                    </a:cubicBezTo>
                    <a:cubicBezTo>
                      <a:pt x="680641" y="590107"/>
                      <a:pt x="680651" y="574168"/>
                      <a:pt x="678691" y="563880"/>
                    </a:cubicBezTo>
                    <a:cubicBezTo>
                      <a:pt x="670269" y="519666"/>
                      <a:pt x="659859" y="475016"/>
                      <a:pt x="640591" y="434340"/>
                    </a:cubicBezTo>
                    <a:cubicBezTo>
                      <a:pt x="635728" y="424074"/>
                      <a:pt x="620887" y="422692"/>
                      <a:pt x="610111" y="419100"/>
                    </a:cubicBezTo>
                    <a:cubicBezTo>
                      <a:pt x="597824" y="415004"/>
                      <a:pt x="584576" y="414621"/>
                      <a:pt x="572011" y="411480"/>
                    </a:cubicBezTo>
                    <a:cubicBezTo>
                      <a:pt x="564219" y="409532"/>
                      <a:pt x="556771" y="406400"/>
                      <a:pt x="549151" y="403860"/>
                    </a:cubicBezTo>
                    <a:cubicBezTo>
                      <a:pt x="521211" y="406400"/>
                      <a:pt x="491034" y="400235"/>
                      <a:pt x="465331" y="411480"/>
                    </a:cubicBezTo>
                    <a:cubicBezTo>
                      <a:pt x="447156" y="419431"/>
                      <a:pt x="436567" y="439696"/>
                      <a:pt x="427231" y="457200"/>
                    </a:cubicBezTo>
                    <a:cubicBezTo>
                      <a:pt x="414915" y="480293"/>
                      <a:pt x="404193" y="526490"/>
                      <a:pt x="396751" y="556260"/>
                    </a:cubicBezTo>
                    <a:cubicBezTo>
                      <a:pt x="401831" y="566420"/>
                      <a:pt x="402358" y="580720"/>
                      <a:pt x="411991" y="586740"/>
                    </a:cubicBezTo>
                    <a:cubicBezTo>
                      <a:pt x="425093" y="594929"/>
                      <a:pt x="442261" y="594360"/>
                      <a:pt x="457711" y="594360"/>
                    </a:cubicBezTo>
                    <a:cubicBezTo>
                      <a:pt x="508574" y="594360"/>
                      <a:pt x="559311" y="589280"/>
                      <a:pt x="610111" y="586740"/>
                    </a:cubicBezTo>
                    <a:cubicBezTo>
                      <a:pt x="627891" y="571500"/>
                      <a:pt x="649173" y="559581"/>
                      <a:pt x="663451" y="541020"/>
                    </a:cubicBezTo>
                    <a:cubicBezTo>
                      <a:pt x="708298" y="482719"/>
                      <a:pt x="681942" y="414347"/>
                      <a:pt x="655831" y="350520"/>
                    </a:cubicBezTo>
                    <a:cubicBezTo>
                      <a:pt x="644636" y="323154"/>
                      <a:pt x="594195" y="312195"/>
                      <a:pt x="572011" y="304800"/>
                    </a:cubicBezTo>
                    <a:cubicBezTo>
                      <a:pt x="549151" y="307340"/>
                      <a:pt x="524572" y="303360"/>
                      <a:pt x="503431" y="312420"/>
                    </a:cubicBezTo>
                    <a:cubicBezTo>
                      <a:pt x="464963" y="328906"/>
                      <a:pt x="461180" y="362973"/>
                      <a:pt x="450091" y="396240"/>
                    </a:cubicBezTo>
                    <a:cubicBezTo>
                      <a:pt x="457711" y="431800"/>
                      <a:pt x="456687" y="470392"/>
                      <a:pt x="472951" y="502920"/>
                    </a:cubicBezTo>
                    <a:cubicBezTo>
                      <a:pt x="479068" y="515154"/>
                      <a:pt x="497456" y="519671"/>
                      <a:pt x="511051" y="518160"/>
                    </a:cubicBezTo>
                    <a:cubicBezTo>
                      <a:pt x="535423" y="515452"/>
                      <a:pt x="564428" y="460954"/>
                      <a:pt x="572011" y="449580"/>
                    </a:cubicBezTo>
                    <a:cubicBezTo>
                      <a:pt x="581572" y="401776"/>
                      <a:pt x="593495" y="364807"/>
                      <a:pt x="564391" y="312420"/>
                    </a:cubicBezTo>
                    <a:cubicBezTo>
                      <a:pt x="558223" y="301318"/>
                      <a:pt x="549151" y="332740"/>
                      <a:pt x="541531" y="342900"/>
                    </a:cubicBezTo>
                    <a:cubicBezTo>
                      <a:pt x="534432" y="364196"/>
                      <a:pt x="490930" y="455499"/>
                      <a:pt x="533911" y="480060"/>
                    </a:cubicBezTo>
                    <a:cubicBezTo>
                      <a:pt x="549505" y="488971"/>
                      <a:pt x="559311" y="454660"/>
                      <a:pt x="572011" y="441960"/>
                    </a:cubicBezTo>
                    <a:cubicBezTo>
                      <a:pt x="561851" y="414020"/>
                      <a:pt x="554827" y="384731"/>
                      <a:pt x="541531" y="358140"/>
                    </a:cubicBezTo>
                    <a:cubicBezTo>
                      <a:pt x="536712" y="348501"/>
                      <a:pt x="529447" y="335280"/>
                      <a:pt x="518671" y="335280"/>
                    </a:cubicBezTo>
                    <a:cubicBezTo>
                      <a:pt x="494574" y="335280"/>
                      <a:pt x="472951" y="350520"/>
                      <a:pt x="450091" y="358140"/>
                    </a:cubicBezTo>
                    <a:cubicBezTo>
                      <a:pt x="437699" y="378793"/>
                      <a:pt x="419611" y="400558"/>
                      <a:pt x="419611" y="426720"/>
                    </a:cubicBezTo>
                    <a:cubicBezTo>
                      <a:pt x="419611" y="439672"/>
                      <a:pt x="424691" y="452120"/>
                      <a:pt x="427231" y="464820"/>
                    </a:cubicBezTo>
                    <a:cubicBezTo>
                      <a:pt x="458734" y="433317"/>
                      <a:pt x="491362" y="412048"/>
                      <a:pt x="488191" y="358140"/>
                    </a:cubicBezTo>
                    <a:cubicBezTo>
                      <a:pt x="486857" y="335461"/>
                      <a:pt x="472097" y="314763"/>
                      <a:pt x="457711" y="297180"/>
                    </a:cubicBezTo>
                    <a:cubicBezTo>
                      <a:pt x="448332" y="285717"/>
                      <a:pt x="432311" y="281940"/>
                      <a:pt x="419611" y="274320"/>
                    </a:cubicBezTo>
                    <a:cubicBezTo>
                      <a:pt x="391671" y="284480"/>
                      <a:pt x="362100" y="290953"/>
                      <a:pt x="335791" y="304800"/>
                    </a:cubicBezTo>
                    <a:cubicBezTo>
                      <a:pt x="296034" y="325725"/>
                      <a:pt x="267638" y="357713"/>
                      <a:pt x="236731" y="388620"/>
                    </a:cubicBezTo>
                    <a:cubicBezTo>
                      <a:pt x="229948" y="422533"/>
                      <a:pt x="211878" y="455547"/>
                      <a:pt x="274831" y="411480"/>
                    </a:cubicBezTo>
                    <a:cubicBezTo>
                      <a:pt x="298556" y="394872"/>
                      <a:pt x="316265" y="351472"/>
                      <a:pt x="328171" y="327660"/>
                    </a:cubicBezTo>
                    <a:cubicBezTo>
                      <a:pt x="325631" y="307340"/>
                      <a:pt x="341029" y="266700"/>
                      <a:pt x="320551" y="266700"/>
                    </a:cubicBezTo>
                    <a:cubicBezTo>
                      <a:pt x="296589" y="266700"/>
                      <a:pt x="286188" y="303991"/>
                      <a:pt x="282451" y="327660"/>
                    </a:cubicBezTo>
                    <a:cubicBezTo>
                      <a:pt x="269808" y="407732"/>
                      <a:pt x="289264" y="406424"/>
                      <a:pt x="335791" y="434340"/>
                    </a:cubicBezTo>
                    <a:cubicBezTo>
                      <a:pt x="376431" y="424180"/>
                      <a:pt x="419294" y="420563"/>
                      <a:pt x="457711" y="403860"/>
                    </a:cubicBezTo>
                    <a:cubicBezTo>
                      <a:pt x="479187" y="394523"/>
                      <a:pt x="492317" y="372191"/>
                      <a:pt x="511051" y="358140"/>
                    </a:cubicBezTo>
                    <a:cubicBezTo>
                      <a:pt x="533030" y="341655"/>
                      <a:pt x="556771" y="327660"/>
                      <a:pt x="579631" y="312420"/>
                    </a:cubicBezTo>
                    <a:cubicBezTo>
                      <a:pt x="589791" y="297180"/>
                      <a:pt x="601216" y="282711"/>
                      <a:pt x="610111" y="266700"/>
                    </a:cubicBezTo>
                    <a:cubicBezTo>
                      <a:pt x="614012" y="259679"/>
                      <a:pt x="615951" y="236008"/>
                      <a:pt x="617731" y="243840"/>
                    </a:cubicBezTo>
                    <a:cubicBezTo>
                      <a:pt x="631983" y="306549"/>
                      <a:pt x="626894" y="373668"/>
                      <a:pt x="648211" y="434340"/>
                    </a:cubicBezTo>
                    <a:cubicBezTo>
                      <a:pt x="660841" y="470286"/>
                      <a:pt x="716791" y="525780"/>
                      <a:pt x="716791" y="525780"/>
                    </a:cubicBezTo>
                    <a:cubicBezTo>
                      <a:pt x="719331" y="538480"/>
                      <a:pt x="719863" y="551753"/>
                      <a:pt x="724411" y="563880"/>
                    </a:cubicBezTo>
                    <a:cubicBezTo>
                      <a:pt x="727627" y="572455"/>
                      <a:pt x="733175" y="593216"/>
                      <a:pt x="739651" y="586740"/>
                    </a:cubicBezTo>
                    <a:cubicBezTo>
                      <a:pt x="747056" y="579335"/>
                      <a:pt x="735920" y="565984"/>
                      <a:pt x="732031" y="556260"/>
                    </a:cubicBezTo>
                    <a:cubicBezTo>
                      <a:pt x="725703" y="540440"/>
                      <a:pt x="718824" y="524581"/>
                      <a:pt x="709171" y="510540"/>
                    </a:cubicBezTo>
                    <a:cubicBezTo>
                      <a:pt x="690743" y="483736"/>
                      <a:pt x="632073" y="406098"/>
                      <a:pt x="648211" y="434340"/>
                    </a:cubicBezTo>
                    <a:cubicBezTo>
                      <a:pt x="658371" y="452120"/>
                      <a:pt x="665723" y="471831"/>
                      <a:pt x="678691" y="487680"/>
                    </a:cubicBezTo>
                    <a:cubicBezTo>
                      <a:pt x="688990" y="500268"/>
                      <a:pt x="704551" y="507450"/>
                      <a:pt x="716791" y="518160"/>
                    </a:cubicBezTo>
                    <a:cubicBezTo>
                      <a:pt x="724901" y="525256"/>
                      <a:pt x="730882" y="534756"/>
                      <a:pt x="739651" y="541020"/>
                    </a:cubicBezTo>
                    <a:cubicBezTo>
                      <a:pt x="761107" y="556346"/>
                      <a:pt x="776067" y="557744"/>
                      <a:pt x="800611" y="563880"/>
                    </a:cubicBezTo>
                    <a:cubicBezTo>
                      <a:pt x="795531" y="553720"/>
                      <a:pt x="794097" y="540672"/>
                      <a:pt x="785371" y="533400"/>
                    </a:cubicBezTo>
                    <a:cubicBezTo>
                      <a:pt x="762615" y="514437"/>
                      <a:pt x="709171" y="487680"/>
                      <a:pt x="709171" y="487680"/>
                    </a:cubicBezTo>
                    <a:cubicBezTo>
                      <a:pt x="673611" y="490220"/>
                      <a:pt x="627700" y="470091"/>
                      <a:pt x="602491" y="495300"/>
                    </a:cubicBezTo>
                    <a:cubicBezTo>
                      <a:pt x="584802" y="512989"/>
                      <a:pt x="617196" y="544465"/>
                      <a:pt x="632971" y="563880"/>
                    </a:cubicBezTo>
                    <a:cubicBezTo>
                      <a:pt x="651233" y="586357"/>
                      <a:pt x="677891" y="600519"/>
                      <a:pt x="701551" y="617220"/>
                    </a:cubicBezTo>
                    <a:cubicBezTo>
                      <a:pt x="773474" y="667989"/>
                      <a:pt x="766040" y="656406"/>
                      <a:pt x="861571" y="685800"/>
                    </a:cubicBezTo>
                    <a:cubicBezTo>
                      <a:pt x="876811" y="695960"/>
                      <a:pt x="891470" y="707051"/>
                      <a:pt x="907291" y="716280"/>
                    </a:cubicBezTo>
                    <a:cubicBezTo>
                      <a:pt x="922009" y="724865"/>
                      <a:pt x="940963" y="727092"/>
                      <a:pt x="953011" y="739140"/>
                    </a:cubicBezTo>
                    <a:cubicBezTo>
                      <a:pt x="962683" y="748812"/>
                      <a:pt x="926868" y="730543"/>
                      <a:pt x="914911" y="723900"/>
                    </a:cubicBezTo>
                    <a:cubicBezTo>
                      <a:pt x="848932" y="687245"/>
                      <a:pt x="926886" y="707105"/>
                      <a:pt x="831091" y="693420"/>
                    </a:cubicBezTo>
                    <a:cubicBezTo>
                      <a:pt x="818391" y="688340"/>
                      <a:pt x="804372" y="670593"/>
                      <a:pt x="792991" y="678180"/>
                    </a:cubicBezTo>
                    <a:cubicBezTo>
                      <a:pt x="783540" y="684481"/>
                      <a:pt x="801415" y="699573"/>
                      <a:pt x="808231" y="708660"/>
                    </a:cubicBezTo>
                    <a:cubicBezTo>
                      <a:pt x="818373" y="722183"/>
                      <a:pt x="863529" y="762375"/>
                      <a:pt x="876811" y="769620"/>
                    </a:cubicBezTo>
                    <a:cubicBezTo>
                      <a:pt x="890914" y="777312"/>
                      <a:pt x="907291" y="779780"/>
                      <a:pt x="922531" y="784860"/>
                    </a:cubicBezTo>
                    <a:cubicBezTo>
                      <a:pt x="906124" y="752046"/>
                      <a:pt x="904469" y="740703"/>
                      <a:pt x="869191" y="716280"/>
                    </a:cubicBezTo>
                    <a:cubicBezTo>
                      <a:pt x="850512" y="703348"/>
                      <a:pt x="827956" y="697072"/>
                      <a:pt x="808231" y="685800"/>
                    </a:cubicBezTo>
                    <a:cubicBezTo>
                      <a:pt x="792328" y="676713"/>
                      <a:pt x="758069" y="637551"/>
                      <a:pt x="762511" y="655320"/>
                    </a:cubicBezTo>
                    <a:cubicBezTo>
                      <a:pt x="769060" y="681514"/>
                      <a:pt x="796759" y="697188"/>
                      <a:pt x="815851" y="716280"/>
                    </a:cubicBezTo>
                    <a:cubicBezTo>
                      <a:pt x="871155" y="771584"/>
                      <a:pt x="854980" y="749986"/>
                      <a:pt x="907291" y="784860"/>
                    </a:cubicBezTo>
                    <a:cubicBezTo>
                      <a:pt x="917858" y="791905"/>
                      <a:pt x="925071" y="807720"/>
                      <a:pt x="937771" y="807720"/>
                    </a:cubicBezTo>
                    <a:cubicBezTo>
                      <a:pt x="946929" y="807720"/>
                      <a:pt x="928719" y="791611"/>
                      <a:pt x="922531" y="784860"/>
                    </a:cubicBezTo>
                    <a:cubicBezTo>
                      <a:pt x="900686" y="761029"/>
                      <a:pt x="874147" y="741525"/>
                      <a:pt x="853951" y="716280"/>
                    </a:cubicBezTo>
                    <a:cubicBezTo>
                      <a:pt x="843791" y="703580"/>
                      <a:pt x="834276" y="690336"/>
                      <a:pt x="823471" y="678180"/>
                    </a:cubicBezTo>
                    <a:cubicBezTo>
                      <a:pt x="813925" y="667441"/>
                      <a:pt x="802342" y="658609"/>
                      <a:pt x="792991" y="647700"/>
                    </a:cubicBezTo>
                    <a:cubicBezTo>
                      <a:pt x="787031" y="640747"/>
                      <a:pt x="773655" y="616649"/>
                      <a:pt x="777751" y="624840"/>
                    </a:cubicBezTo>
                    <a:cubicBezTo>
                      <a:pt x="785257" y="639851"/>
                      <a:pt x="823038" y="698594"/>
                      <a:pt x="831091" y="708660"/>
                    </a:cubicBezTo>
                    <a:cubicBezTo>
                      <a:pt x="840067" y="719880"/>
                      <a:pt x="851411" y="728980"/>
                      <a:pt x="861571" y="739140"/>
                    </a:cubicBezTo>
                    <a:cubicBezTo>
                      <a:pt x="840398" y="689737"/>
                      <a:pt x="841012" y="682227"/>
                      <a:pt x="808231" y="640080"/>
                    </a:cubicBezTo>
                    <a:cubicBezTo>
                      <a:pt x="739781" y="552073"/>
                      <a:pt x="824589" y="676048"/>
                      <a:pt x="770131" y="594360"/>
                    </a:cubicBezTo>
                    <a:cubicBezTo>
                      <a:pt x="777608" y="631745"/>
                      <a:pt x="776543" y="643797"/>
                      <a:pt x="800611" y="678180"/>
                    </a:cubicBezTo>
                    <a:cubicBezTo>
                      <a:pt x="808851" y="689951"/>
                      <a:pt x="820931" y="698500"/>
                      <a:pt x="831091" y="708660"/>
                    </a:cubicBezTo>
                    <a:cubicBezTo>
                      <a:pt x="826011" y="690880"/>
                      <a:pt x="824706" y="671554"/>
                      <a:pt x="815851" y="655320"/>
                    </a:cubicBezTo>
                    <a:cubicBezTo>
                      <a:pt x="808971" y="642706"/>
                      <a:pt x="794722" y="635749"/>
                      <a:pt x="785371" y="624840"/>
                    </a:cubicBezTo>
                    <a:cubicBezTo>
                      <a:pt x="779411" y="617887"/>
                      <a:pt x="774985" y="609746"/>
                      <a:pt x="770131" y="601980"/>
                    </a:cubicBezTo>
                    <a:cubicBezTo>
                      <a:pt x="762281" y="589421"/>
                      <a:pt x="755486" y="576203"/>
                      <a:pt x="747271" y="563880"/>
                    </a:cubicBezTo>
                    <a:cubicBezTo>
                      <a:pt x="740226" y="553313"/>
                      <a:pt x="718731" y="522041"/>
                      <a:pt x="724411" y="533400"/>
                    </a:cubicBezTo>
                    <a:cubicBezTo>
                      <a:pt x="751168" y="586913"/>
                      <a:pt x="747647" y="566859"/>
                      <a:pt x="777751" y="601980"/>
                    </a:cubicBezTo>
                    <a:cubicBezTo>
                      <a:pt x="786016" y="611623"/>
                      <a:pt x="806291" y="643819"/>
                      <a:pt x="800611" y="632460"/>
                    </a:cubicBezTo>
                    <a:cubicBezTo>
                      <a:pt x="776090" y="583419"/>
                      <a:pt x="778910" y="591129"/>
                      <a:pt x="739651" y="571500"/>
                    </a:cubicBezTo>
                    <a:cubicBezTo>
                      <a:pt x="732031" y="574040"/>
                      <a:pt x="720383" y="571936"/>
                      <a:pt x="716791" y="579120"/>
                    </a:cubicBezTo>
                    <a:cubicBezTo>
                      <a:pt x="713199" y="586304"/>
                      <a:pt x="719592" y="595554"/>
                      <a:pt x="724411" y="601980"/>
                    </a:cubicBezTo>
                    <a:cubicBezTo>
                      <a:pt x="735187" y="616348"/>
                      <a:pt x="750684" y="626563"/>
                      <a:pt x="762511" y="640080"/>
                    </a:cubicBezTo>
                    <a:cubicBezTo>
                      <a:pt x="768542" y="646972"/>
                      <a:pt x="781152" y="671443"/>
                      <a:pt x="777751" y="662940"/>
                    </a:cubicBezTo>
                    <a:cubicBezTo>
                      <a:pt x="769314" y="641846"/>
                      <a:pt x="729096" y="588349"/>
                      <a:pt x="747271" y="601980"/>
                    </a:cubicBezTo>
                    <a:lnTo>
                      <a:pt x="808231" y="647700"/>
                    </a:lnTo>
                    <a:cubicBezTo>
                      <a:pt x="821122" y="657616"/>
                      <a:pt x="846331" y="678180"/>
                      <a:pt x="846331" y="678180"/>
                    </a:cubicBezTo>
                    <a:cubicBezTo>
                      <a:pt x="836394" y="653337"/>
                      <a:pt x="822720" y="616093"/>
                      <a:pt x="808231" y="594360"/>
                    </a:cubicBezTo>
                    <a:cubicBezTo>
                      <a:pt x="797227" y="577854"/>
                      <a:pt x="783587" y="563217"/>
                      <a:pt x="770131" y="548640"/>
                    </a:cubicBezTo>
                    <a:cubicBezTo>
                      <a:pt x="753076" y="530164"/>
                      <a:pt x="696675" y="480213"/>
                      <a:pt x="716791" y="495300"/>
                    </a:cubicBezTo>
                    <a:cubicBezTo>
                      <a:pt x="811955" y="566673"/>
                      <a:pt x="667417" y="461109"/>
                      <a:pt x="792991" y="541020"/>
                    </a:cubicBezTo>
                    <a:cubicBezTo>
                      <a:pt x="806712" y="549752"/>
                      <a:pt x="817767" y="562173"/>
                      <a:pt x="831091" y="571500"/>
                    </a:cubicBezTo>
                    <a:cubicBezTo>
                      <a:pt x="843224" y="579993"/>
                      <a:pt x="856491" y="586740"/>
                      <a:pt x="869191" y="594360"/>
                    </a:cubicBezTo>
                    <a:cubicBezTo>
                      <a:pt x="859031" y="581660"/>
                      <a:pt x="848469" y="569271"/>
                      <a:pt x="838711" y="556260"/>
                    </a:cubicBezTo>
                    <a:cubicBezTo>
                      <a:pt x="833216" y="548934"/>
                      <a:pt x="830278" y="539526"/>
                      <a:pt x="823471" y="533400"/>
                    </a:cubicBezTo>
                    <a:cubicBezTo>
                      <a:pt x="804591" y="516408"/>
                      <a:pt x="762511" y="487680"/>
                      <a:pt x="762511" y="487680"/>
                    </a:cubicBezTo>
                    <a:cubicBezTo>
                      <a:pt x="775183" y="513024"/>
                      <a:pt x="784746" y="537472"/>
                      <a:pt x="808231" y="556260"/>
                    </a:cubicBezTo>
                    <a:cubicBezTo>
                      <a:pt x="834091" y="576948"/>
                      <a:pt x="892051" y="609600"/>
                      <a:pt x="892051" y="609600"/>
                    </a:cubicBezTo>
                    <a:cubicBezTo>
                      <a:pt x="884431" y="586740"/>
                      <a:pt x="883514" y="560398"/>
                      <a:pt x="869191" y="541020"/>
                    </a:cubicBezTo>
                    <a:cubicBezTo>
                      <a:pt x="806954" y="456817"/>
                      <a:pt x="789461" y="450510"/>
                      <a:pt x="724411" y="411480"/>
                    </a:cubicBezTo>
                    <a:cubicBezTo>
                      <a:pt x="732031" y="429260"/>
                      <a:pt x="735477" y="449487"/>
                      <a:pt x="747271" y="464820"/>
                    </a:cubicBezTo>
                    <a:cubicBezTo>
                      <a:pt x="761549" y="483381"/>
                      <a:pt x="782050" y="496262"/>
                      <a:pt x="800611" y="510540"/>
                    </a:cubicBezTo>
                    <a:cubicBezTo>
                      <a:pt x="820890" y="526139"/>
                      <a:pt x="866804" y="555464"/>
                      <a:pt x="892051" y="563880"/>
                    </a:cubicBezTo>
                    <a:cubicBezTo>
                      <a:pt x="906708" y="568766"/>
                      <a:pt x="922531" y="568960"/>
                      <a:pt x="937771" y="571500"/>
                    </a:cubicBezTo>
                    <a:cubicBezTo>
                      <a:pt x="929894" y="555746"/>
                      <a:pt x="910445" y="506204"/>
                      <a:pt x="884431" y="510540"/>
                    </a:cubicBezTo>
                    <a:cubicBezTo>
                      <a:pt x="871656" y="512669"/>
                      <a:pt x="879351" y="535940"/>
                      <a:pt x="876811" y="548640"/>
                    </a:cubicBezTo>
                    <a:cubicBezTo>
                      <a:pt x="894880" y="572731"/>
                      <a:pt x="900243" y="582876"/>
                      <a:pt x="922531" y="601980"/>
                    </a:cubicBezTo>
                    <a:cubicBezTo>
                      <a:pt x="932174" y="610245"/>
                      <a:pt x="960056" y="635407"/>
                      <a:pt x="953011" y="624840"/>
                    </a:cubicBezTo>
                    <a:cubicBezTo>
                      <a:pt x="941056" y="606907"/>
                      <a:pt x="921855" y="595008"/>
                      <a:pt x="907291" y="579120"/>
                    </a:cubicBezTo>
                    <a:cubicBezTo>
                      <a:pt x="857822" y="525154"/>
                      <a:pt x="890532" y="540514"/>
                      <a:pt x="846331" y="525780"/>
                    </a:cubicBezTo>
                    <a:cubicBezTo>
                      <a:pt x="859860" y="579898"/>
                      <a:pt x="848702" y="554970"/>
                      <a:pt x="907291" y="617220"/>
                    </a:cubicBezTo>
                    <a:cubicBezTo>
                      <a:pt x="929448" y="640762"/>
                      <a:pt x="949386" y="667261"/>
                      <a:pt x="975871" y="685800"/>
                    </a:cubicBezTo>
                    <a:cubicBezTo>
                      <a:pt x="1001014" y="703400"/>
                      <a:pt x="1031954" y="710762"/>
                      <a:pt x="1059691" y="723900"/>
                    </a:cubicBezTo>
                    <a:cubicBezTo>
                      <a:pt x="1139211" y="761567"/>
                      <a:pt x="1094397" y="749129"/>
                      <a:pt x="1158751" y="762000"/>
                    </a:cubicBezTo>
                    <a:cubicBezTo>
                      <a:pt x="1148591" y="754380"/>
                      <a:pt x="1137251" y="748120"/>
                      <a:pt x="1128271" y="739140"/>
                    </a:cubicBezTo>
                    <a:cubicBezTo>
                      <a:pt x="1119291" y="730160"/>
                      <a:pt x="1115167" y="716790"/>
                      <a:pt x="1105411" y="708660"/>
                    </a:cubicBezTo>
                    <a:cubicBezTo>
                      <a:pt x="1099241" y="703518"/>
                      <a:pt x="1089934" y="704204"/>
                      <a:pt x="1082551" y="701040"/>
                    </a:cubicBezTo>
                    <a:cubicBezTo>
                      <a:pt x="1072110" y="696565"/>
                      <a:pt x="1062231" y="690880"/>
                      <a:pt x="1052071" y="685800"/>
                    </a:cubicBezTo>
                    <a:cubicBezTo>
                      <a:pt x="1062231" y="708660"/>
                      <a:pt x="1067541" y="734367"/>
                      <a:pt x="1082551" y="754380"/>
                    </a:cubicBezTo>
                    <a:cubicBezTo>
                      <a:pt x="1091437" y="766228"/>
                      <a:pt x="1108518" y="768747"/>
                      <a:pt x="1120651" y="777240"/>
                    </a:cubicBezTo>
                    <a:cubicBezTo>
                      <a:pt x="1180221" y="818939"/>
                      <a:pt x="1133773" y="803557"/>
                      <a:pt x="1204471" y="815340"/>
                    </a:cubicBezTo>
                    <a:cubicBezTo>
                      <a:pt x="1217171" y="812800"/>
                      <a:pt x="1237761" y="819745"/>
                      <a:pt x="1242571" y="807720"/>
                    </a:cubicBezTo>
                    <a:cubicBezTo>
                      <a:pt x="1247288" y="795928"/>
                      <a:pt x="1228148" y="786732"/>
                      <a:pt x="1219711" y="777240"/>
                    </a:cubicBezTo>
                    <a:cubicBezTo>
                      <a:pt x="1167118" y="718072"/>
                      <a:pt x="1199995" y="755729"/>
                      <a:pt x="1135891" y="716280"/>
                    </a:cubicBezTo>
                    <a:cubicBezTo>
                      <a:pt x="1057284" y="667907"/>
                      <a:pt x="1111774" y="685486"/>
                      <a:pt x="1052071" y="670560"/>
                    </a:cubicBezTo>
                    <a:cubicBezTo>
                      <a:pt x="1046991" y="680720"/>
                      <a:pt x="1034964" y="689835"/>
                      <a:pt x="1036831" y="701040"/>
                    </a:cubicBezTo>
                    <a:cubicBezTo>
                      <a:pt x="1038337" y="710073"/>
                      <a:pt x="1052656" y="710417"/>
                      <a:pt x="1059691" y="716280"/>
                    </a:cubicBezTo>
                    <a:cubicBezTo>
                      <a:pt x="1100135" y="749983"/>
                      <a:pt x="1061857" y="735001"/>
                      <a:pt x="1120651" y="746760"/>
                    </a:cubicBezTo>
                    <a:cubicBezTo>
                      <a:pt x="1113031" y="728980"/>
                      <a:pt x="1109169" y="709064"/>
                      <a:pt x="1097791" y="693420"/>
                    </a:cubicBezTo>
                    <a:cubicBezTo>
                      <a:pt x="1074579" y="661504"/>
                      <a:pt x="1044701" y="660567"/>
                      <a:pt x="1013971" y="640080"/>
                    </a:cubicBezTo>
                    <a:cubicBezTo>
                      <a:pt x="1005005" y="634102"/>
                      <a:pt x="998731" y="624840"/>
                      <a:pt x="991111" y="617220"/>
                    </a:cubicBezTo>
                    <a:cubicBezTo>
                      <a:pt x="1006707" y="658810"/>
                      <a:pt x="1011312" y="682255"/>
                      <a:pt x="1036831" y="716280"/>
                    </a:cubicBezTo>
                    <a:cubicBezTo>
                      <a:pt x="1043297" y="724901"/>
                      <a:pt x="1050922" y="732876"/>
                      <a:pt x="1059691" y="739140"/>
                    </a:cubicBezTo>
                    <a:cubicBezTo>
                      <a:pt x="1068934" y="745742"/>
                      <a:pt x="1080011" y="749300"/>
                      <a:pt x="1090171" y="754380"/>
                    </a:cubicBezTo>
                    <a:cubicBezTo>
                      <a:pt x="1092711" y="741680"/>
                      <a:pt x="1100331" y="728980"/>
                      <a:pt x="1097791" y="716280"/>
                    </a:cubicBezTo>
                    <a:cubicBezTo>
                      <a:pt x="1094886" y="701757"/>
                      <a:pt x="1083817" y="690028"/>
                      <a:pt x="1074931" y="678180"/>
                    </a:cubicBezTo>
                    <a:cubicBezTo>
                      <a:pt x="1056750" y="653938"/>
                      <a:pt x="1040488" y="648370"/>
                      <a:pt x="1013971" y="632460"/>
                    </a:cubicBezTo>
                    <a:cubicBezTo>
                      <a:pt x="1008891" y="642620"/>
                      <a:pt x="1000337" y="651695"/>
                      <a:pt x="998731" y="662940"/>
                    </a:cubicBezTo>
                    <a:cubicBezTo>
                      <a:pt x="995435" y="686009"/>
                      <a:pt x="1028326" y="704130"/>
                      <a:pt x="1036831" y="716280"/>
                    </a:cubicBezTo>
                    <a:cubicBezTo>
                      <a:pt x="1046602" y="730239"/>
                      <a:pt x="1049468" y="748369"/>
                      <a:pt x="1059691" y="762000"/>
                    </a:cubicBezTo>
                    <a:cubicBezTo>
                      <a:pt x="1071835" y="778192"/>
                      <a:pt x="1095885" y="780574"/>
                      <a:pt x="1113031" y="784860"/>
                    </a:cubicBezTo>
                    <a:cubicBezTo>
                      <a:pt x="1110491" y="777240"/>
                      <a:pt x="1111091" y="767680"/>
                      <a:pt x="1105411" y="762000"/>
                    </a:cubicBezTo>
                    <a:cubicBezTo>
                      <a:pt x="1097379" y="753968"/>
                      <a:pt x="1084564" y="752780"/>
                      <a:pt x="1074931" y="746760"/>
                    </a:cubicBezTo>
                    <a:cubicBezTo>
                      <a:pt x="1064161" y="740029"/>
                      <a:pt x="1054611" y="731520"/>
                      <a:pt x="1044451" y="723900"/>
                    </a:cubicBezTo>
                    <a:cubicBezTo>
                      <a:pt x="1046991" y="734060"/>
                      <a:pt x="1045984" y="745858"/>
                      <a:pt x="1052071" y="754380"/>
                    </a:cubicBezTo>
                    <a:cubicBezTo>
                      <a:pt x="1059453" y="764714"/>
                      <a:pt x="1071661" y="770706"/>
                      <a:pt x="1082551" y="777240"/>
                    </a:cubicBezTo>
                    <a:cubicBezTo>
                      <a:pt x="1137392" y="810145"/>
                      <a:pt x="1131857" y="800459"/>
                      <a:pt x="1204471" y="807720"/>
                    </a:cubicBezTo>
                    <a:cubicBezTo>
                      <a:pt x="1199391" y="795020"/>
                      <a:pt x="1197181" y="780751"/>
                      <a:pt x="1189231" y="769620"/>
                    </a:cubicBezTo>
                    <a:cubicBezTo>
                      <a:pt x="1183908" y="762168"/>
                      <a:pt x="1170467" y="746189"/>
                      <a:pt x="1166371" y="754380"/>
                    </a:cubicBezTo>
                    <a:cubicBezTo>
                      <a:pt x="1154179" y="778764"/>
                      <a:pt x="1203963" y="796036"/>
                      <a:pt x="1212091" y="800100"/>
                    </a:cubicBezTo>
                    <a:cubicBezTo>
                      <a:pt x="1224791" y="797560"/>
                      <a:pt x="1237319" y="791050"/>
                      <a:pt x="1250191" y="792480"/>
                    </a:cubicBezTo>
                    <a:cubicBezTo>
                      <a:pt x="1261481" y="793734"/>
                      <a:pt x="1291943" y="806311"/>
                      <a:pt x="1280671" y="807720"/>
                    </a:cubicBezTo>
                    <a:cubicBezTo>
                      <a:pt x="1250322" y="811514"/>
                      <a:pt x="1219711" y="802640"/>
                      <a:pt x="1189231" y="800100"/>
                    </a:cubicBezTo>
                    <a:cubicBezTo>
                      <a:pt x="1166371" y="795020"/>
                      <a:pt x="1143854" y="788024"/>
                      <a:pt x="1120651" y="784860"/>
                    </a:cubicBezTo>
                    <a:cubicBezTo>
                      <a:pt x="1087837" y="780385"/>
                      <a:pt x="1054105" y="783533"/>
                      <a:pt x="1021591" y="777240"/>
                    </a:cubicBezTo>
                    <a:cubicBezTo>
                      <a:pt x="909230" y="755493"/>
                      <a:pt x="880432" y="734044"/>
                      <a:pt x="777751" y="701040"/>
                    </a:cubicBezTo>
                    <a:cubicBezTo>
                      <a:pt x="742542" y="689723"/>
                      <a:pt x="706001" y="682710"/>
                      <a:pt x="671071" y="670560"/>
                    </a:cubicBezTo>
                    <a:cubicBezTo>
                      <a:pt x="497523" y="610195"/>
                      <a:pt x="699714" y="675432"/>
                      <a:pt x="549151" y="594360"/>
                    </a:cubicBezTo>
                    <a:cubicBezTo>
                      <a:pt x="535548" y="587035"/>
                      <a:pt x="489612" y="579830"/>
                      <a:pt x="503431" y="586740"/>
                    </a:cubicBezTo>
                    <a:cubicBezTo>
                      <a:pt x="527150" y="598599"/>
                      <a:pt x="555009" y="599751"/>
                      <a:pt x="579631" y="609600"/>
                    </a:cubicBezTo>
                    <a:cubicBezTo>
                      <a:pt x="605998" y="620147"/>
                      <a:pt x="628328" y="640628"/>
                      <a:pt x="655831" y="647700"/>
                    </a:cubicBezTo>
                    <a:cubicBezTo>
                      <a:pt x="727211" y="666055"/>
                      <a:pt x="833145" y="676715"/>
                      <a:pt x="914911" y="685800"/>
                    </a:cubicBezTo>
                    <a:cubicBezTo>
                      <a:pt x="711711" y="690880"/>
                      <a:pt x="508198" y="688669"/>
                      <a:pt x="305311" y="701040"/>
                    </a:cubicBezTo>
                    <a:cubicBezTo>
                      <a:pt x="296170" y="701597"/>
                      <a:pt x="283595" y="717424"/>
                      <a:pt x="290071" y="723900"/>
                    </a:cubicBezTo>
                    <a:cubicBezTo>
                      <a:pt x="303146" y="736975"/>
                      <a:pt x="325631" y="734060"/>
                      <a:pt x="343411" y="739140"/>
                    </a:cubicBezTo>
                    <a:cubicBezTo>
                      <a:pt x="409451" y="736600"/>
                      <a:pt x="475589" y="735916"/>
                      <a:pt x="541531" y="731520"/>
                    </a:cubicBezTo>
                    <a:cubicBezTo>
                      <a:pt x="551980" y="730823"/>
                      <a:pt x="562441" y="728153"/>
                      <a:pt x="572011" y="723900"/>
                    </a:cubicBezTo>
                    <a:cubicBezTo>
                      <a:pt x="585545" y="717885"/>
                      <a:pt x="597411" y="708660"/>
                      <a:pt x="610111" y="701040"/>
                    </a:cubicBezTo>
                    <a:cubicBezTo>
                      <a:pt x="612651" y="693420"/>
                      <a:pt x="620271" y="685800"/>
                      <a:pt x="617731" y="678180"/>
                    </a:cubicBezTo>
                    <a:cubicBezTo>
                      <a:pt x="607864" y="648579"/>
                      <a:pt x="571209" y="651094"/>
                      <a:pt x="549151" y="647700"/>
                    </a:cubicBezTo>
                    <a:cubicBezTo>
                      <a:pt x="531399" y="644969"/>
                      <a:pt x="513591" y="642620"/>
                      <a:pt x="495811" y="640080"/>
                    </a:cubicBezTo>
                    <a:cubicBezTo>
                      <a:pt x="437391" y="642620"/>
                      <a:pt x="378716" y="641683"/>
                      <a:pt x="320551" y="647700"/>
                    </a:cubicBezTo>
                    <a:cubicBezTo>
                      <a:pt x="304572" y="649353"/>
                      <a:pt x="287903" y="653603"/>
                      <a:pt x="274831" y="662940"/>
                    </a:cubicBezTo>
                    <a:cubicBezTo>
                      <a:pt x="268295" y="667609"/>
                      <a:pt x="269751" y="678180"/>
                      <a:pt x="267211" y="685800"/>
                    </a:cubicBezTo>
                    <a:cubicBezTo>
                      <a:pt x="269751" y="695960"/>
                      <a:pt x="266880" y="709464"/>
                      <a:pt x="274831" y="716280"/>
                    </a:cubicBezTo>
                    <a:cubicBezTo>
                      <a:pt x="289094" y="728505"/>
                      <a:pt x="395146" y="746439"/>
                      <a:pt x="396751" y="746760"/>
                    </a:cubicBezTo>
                    <a:lnTo>
                      <a:pt x="610111" y="731520"/>
                    </a:lnTo>
                    <a:cubicBezTo>
                      <a:pt x="629285" y="724330"/>
                      <a:pt x="595622" y="690973"/>
                      <a:pt x="579631" y="678180"/>
                    </a:cubicBezTo>
                    <a:cubicBezTo>
                      <a:pt x="567566" y="668528"/>
                      <a:pt x="549151" y="673100"/>
                      <a:pt x="533911" y="670560"/>
                    </a:cubicBezTo>
                    <a:lnTo>
                      <a:pt x="312931" y="678180"/>
                    </a:lnTo>
                    <a:cubicBezTo>
                      <a:pt x="291378" y="681772"/>
                      <a:pt x="268465" y="696313"/>
                      <a:pt x="259591" y="716280"/>
                    </a:cubicBezTo>
                    <a:cubicBezTo>
                      <a:pt x="254433" y="727885"/>
                      <a:pt x="271092" y="741080"/>
                      <a:pt x="282451" y="746760"/>
                    </a:cubicBezTo>
                    <a:cubicBezTo>
                      <a:pt x="298515" y="754792"/>
                      <a:pt x="318011" y="751840"/>
                      <a:pt x="335791" y="754380"/>
                    </a:cubicBezTo>
                    <a:cubicBezTo>
                      <a:pt x="541950" y="724929"/>
                      <a:pt x="509547" y="779246"/>
                      <a:pt x="579631" y="685800"/>
                    </a:cubicBezTo>
                    <a:cubicBezTo>
                      <a:pt x="585126" y="678474"/>
                      <a:pt x="589791" y="670560"/>
                      <a:pt x="594871" y="662940"/>
                    </a:cubicBezTo>
                    <a:cubicBezTo>
                      <a:pt x="584711" y="652780"/>
                      <a:pt x="575611" y="641436"/>
                      <a:pt x="564391" y="632460"/>
                    </a:cubicBezTo>
                    <a:cubicBezTo>
                      <a:pt x="550088" y="621018"/>
                      <a:pt x="535301" y="609656"/>
                      <a:pt x="518671" y="601980"/>
                    </a:cubicBezTo>
                    <a:cubicBezTo>
                      <a:pt x="463471" y="576503"/>
                      <a:pt x="379372" y="581964"/>
                      <a:pt x="328171" y="579120"/>
                    </a:cubicBezTo>
                    <a:cubicBezTo>
                      <a:pt x="277371" y="589280"/>
                      <a:pt x="225286" y="594365"/>
                      <a:pt x="175771" y="609600"/>
                    </a:cubicBezTo>
                    <a:cubicBezTo>
                      <a:pt x="158265" y="614987"/>
                      <a:pt x="139138" y="624177"/>
                      <a:pt x="130051" y="640080"/>
                    </a:cubicBezTo>
                    <a:cubicBezTo>
                      <a:pt x="125507" y="648031"/>
                      <a:pt x="138338" y="656980"/>
                      <a:pt x="145291" y="662940"/>
                    </a:cubicBezTo>
                    <a:cubicBezTo>
                      <a:pt x="156536" y="672579"/>
                      <a:pt x="170691" y="678180"/>
                      <a:pt x="183391" y="685800"/>
                    </a:cubicBezTo>
                    <a:cubicBezTo>
                      <a:pt x="241811" y="678180"/>
                      <a:pt x="302003" y="679125"/>
                      <a:pt x="358651" y="662940"/>
                    </a:cubicBezTo>
                    <a:cubicBezTo>
                      <a:pt x="380640" y="656657"/>
                      <a:pt x="403988" y="615701"/>
                      <a:pt x="411991" y="594360"/>
                    </a:cubicBezTo>
                    <a:cubicBezTo>
                      <a:pt x="415668" y="584554"/>
                      <a:pt x="430071" y="563357"/>
                      <a:pt x="419611" y="563880"/>
                    </a:cubicBezTo>
                    <a:cubicBezTo>
                      <a:pt x="364848" y="566618"/>
                      <a:pt x="312931" y="589280"/>
                      <a:pt x="259591" y="601980"/>
                    </a:cubicBezTo>
                    <a:cubicBezTo>
                      <a:pt x="246891" y="614680"/>
                      <a:pt x="234731" y="627944"/>
                      <a:pt x="221491" y="640080"/>
                    </a:cubicBezTo>
                    <a:cubicBezTo>
                      <a:pt x="204229" y="655904"/>
                      <a:pt x="183903" y="668472"/>
                      <a:pt x="168151" y="685800"/>
                    </a:cubicBezTo>
                    <a:cubicBezTo>
                      <a:pt x="146309" y="709826"/>
                      <a:pt x="139906" y="740056"/>
                      <a:pt x="130051" y="769620"/>
                    </a:cubicBezTo>
                    <a:cubicBezTo>
                      <a:pt x="150371" y="772160"/>
                      <a:pt x="171465" y="783348"/>
                      <a:pt x="191011" y="777240"/>
                    </a:cubicBezTo>
                    <a:cubicBezTo>
                      <a:pt x="229967" y="765066"/>
                      <a:pt x="265291" y="715536"/>
                      <a:pt x="290071" y="685800"/>
                    </a:cubicBezTo>
                    <a:cubicBezTo>
                      <a:pt x="301026" y="609113"/>
                      <a:pt x="307239" y="615371"/>
                      <a:pt x="267211" y="518160"/>
                    </a:cubicBezTo>
                    <a:cubicBezTo>
                      <a:pt x="263724" y="509692"/>
                      <a:pt x="251971" y="508000"/>
                      <a:pt x="244351" y="502920"/>
                    </a:cubicBezTo>
                    <a:cubicBezTo>
                      <a:pt x="206251" y="508000"/>
                      <a:pt x="166516" y="506005"/>
                      <a:pt x="130051" y="518160"/>
                    </a:cubicBezTo>
                    <a:cubicBezTo>
                      <a:pt x="111231" y="524433"/>
                      <a:pt x="98359" y="542232"/>
                      <a:pt x="84331" y="556260"/>
                    </a:cubicBezTo>
                    <a:cubicBezTo>
                      <a:pt x="1116" y="639475"/>
                      <a:pt x="85778" y="572320"/>
                      <a:pt x="15751" y="624840"/>
                    </a:cubicBezTo>
                    <a:cubicBezTo>
                      <a:pt x="10484" y="661706"/>
                      <a:pt x="-4425" y="700039"/>
                      <a:pt x="30991" y="731520"/>
                    </a:cubicBezTo>
                    <a:cubicBezTo>
                      <a:pt x="42539" y="741785"/>
                      <a:pt x="61471" y="736600"/>
                      <a:pt x="76711" y="739140"/>
                    </a:cubicBezTo>
                    <a:cubicBezTo>
                      <a:pt x="130051" y="731520"/>
                      <a:pt x="185814" y="733905"/>
                      <a:pt x="236731" y="716280"/>
                    </a:cubicBezTo>
                    <a:cubicBezTo>
                      <a:pt x="255478" y="709791"/>
                      <a:pt x="261426" y="685184"/>
                      <a:pt x="274831" y="670560"/>
                    </a:cubicBezTo>
                    <a:cubicBezTo>
                      <a:pt x="289395" y="654672"/>
                      <a:pt x="305311" y="640080"/>
                      <a:pt x="320551" y="624840"/>
                    </a:cubicBezTo>
                    <a:cubicBezTo>
                      <a:pt x="320096" y="618020"/>
                      <a:pt x="335999" y="478557"/>
                      <a:pt x="274831" y="472440"/>
                    </a:cubicBezTo>
                    <a:cubicBezTo>
                      <a:pt x="236169" y="468574"/>
                      <a:pt x="198631" y="487680"/>
                      <a:pt x="160531" y="495300"/>
                    </a:cubicBezTo>
                    <a:cubicBezTo>
                      <a:pt x="142751" y="508000"/>
                      <a:pt x="122641" y="517950"/>
                      <a:pt x="107191" y="533400"/>
                    </a:cubicBezTo>
                    <a:cubicBezTo>
                      <a:pt x="31895" y="608696"/>
                      <a:pt x="40142" y="603488"/>
                      <a:pt x="8131" y="678180"/>
                    </a:cubicBezTo>
                    <a:cubicBezTo>
                      <a:pt x="5591" y="690880"/>
                      <a:pt x="-2029" y="703580"/>
                      <a:pt x="511" y="716280"/>
                    </a:cubicBezTo>
                    <a:cubicBezTo>
                      <a:pt x="14264" y="785044"/>
                      <a:pt x="60932" y="748120"/>
                      <a:pt x="114811" y="739140"/>
                    </a:cubicBezTo>
                    <a:cubicBezTo>
                      <a:pt x="130051" y="723900"/>
                      <a:pt x="144167" y="707446"/>
                      <a:pt x="160531" y="693420"/>
                    </a:cubicBezTo>
                    <a:cubicBezTo>
                      <a:pt x="179816" y="676890"/>
                      <a:pt x="207182" y="668686"/>
                      <a:pt x="221491" y="647700"/>
                    </a:cubicBezTo>
                    <a:cubicBezTo>
                      <a:pt x="246480" y="611049"/>
                      <a:pt x="254993" y="565456"/>
                      <a:pt x="274831" y="525780"/>
                    </a:cubicBezTo>
                    <a:lnTo>
                      <a:pt x="297691" y="480060"/>
                    </a:lnTo>
                    <a:cubicBezTo>
                      <a:pt x="292611" y="464820"/>
                      <a:pt x="298133" y="437825"/>
                      <a:pt x="282451" y="434340"/>
                    </a:cubicBezTo>
                    <a:cubicBezTo>
                      <a:pt x="262461" y="429898"/>
                      <a:pt x="244960" y="451852"/>
                      <a:pt x="229111" y="464820"/>
                    </a:cubicBezTo>
                    <a:cubicBezTo>
                      <a:pt x="198678" y="489720"/>
                      <a:pt x="190610" y="521637"/>
                      <a:pt x="175771" y="556260"/>
                    </a:cubicBezTo>
                    <a:cubicBezTo>
                      <a:pt x="173231" y="571500"/>
                      <a:pt x="168151" y="586530"/>
                      <a:pt x="168151" y="601980"/>
                    </a:cubicBezTo>
                    <a:cubicBezTo>
                      <a:pt x="168151" y="612453"/>
                      <a:pt x="165350" y="633502"/>
                      <a:pt x="175771" y="632460"/>
                    </a:cubicBezTo>
                    <a:cubicBezTo>
                      <a:pt x="201792" y="629858"/>
                      <a:pt x="221491" y="607060"/>
                      <a:pt x="244351" y="594360"/>
                    </a:cubicBezTo>
                    <a:cubicBezTo>
                      <a:pt x="262131" y="574040"/>
                      <a:pt x="284295" y="556843"/>
                      <a:pt x="297691" y="533400"/>
                    </a:cubicBezTo>
                    <a:cubicBezTo>
                      <a:pt x="305356" y="519985"/>
                      <a:pt x="306168" y="503106"/>
                      <a:pt x="305311" y="487680"/>
                    </a:cubicBezTo>
                    <a:cubicBezTo>
                      <a:pt x="303597" y="456827"/>
                      <a:pt x="302621" y="424477"/>
                      <a:pt x="290071" y="396240"/>
                    </a:cubicBezTo>
                    <a:cubicBezTo>
                      <a:pt x="279082" y="371516"/>
                      <a:pt x="244774" y="350802"/>
                      <a:pt x="221491" y="335280"/>
                    </a:cubicBezTo>
                    <a:cubicBezTo>
                      <a:pt x="203711" y="340360"/>
                      <a:pt x="184385" y="341665"/>
                      <a:pt x="168151" y="350520"/>
                    </a:cubicBezTo>
                    <a:cubicBezTo>
                      <a:pt x="155537" y="357400"/>
                      <a:pt x="146292" y="369505"/>
                      <a:pt x="137671" y="381000"/>
                    </a:cubicBezTo>
                    <a:cubicBezTo>
                      <a:pt x="119216" y="405607"/>
                      <a:pt x="113843" y="445833"/>
                      <a:pt x="107191" y="472440"/>
                    </a:cubicBezTo>
                    <a:cubicBezTo>
                      <a:pt x="114811" y="492760"/>
                      <a:pt x="109984" y="525137"/>
                      <a:pt x="130051" y="533400"/>
                    </a:cubicBezTo>
                    <a:cubicBezTo>
                      <a:pt x="215017" y="568386"/>
                      <a:pt x="237498" y="532883"/>
                      <a:pt x="267211" y="480060"/>
                    </a:cubicBezTo>
                    <a:cubicBezTo>
                      <a:pt x="302058" y="418110"/>
                      <a:pt x="309684" y="392928"/>
                      <a:pt x="335791" y="327660"/>
                    </a:cubicBezTo>
                    <a:cubicBezTo>
                      <a:pt x="341415" y="288292"/>
                      <a:pt x="356130" y="225449"/>
                      <a:pt x="328171" y="190500"/>
                    </a:cubicBezTo>
                    <a:cubicBezTo>
                      <a:pt x="318519" y="178435"/>
                      <a:pt x="297691" y="195580"/>
                      <a:pt x="282451" y="198120"/>
                    </a:cubicBezTo>
                    <a:cubicBezTo>
                      <a:pt x="259944" y="220627"/>
                      <a:pt x="250257" y="226618"/>
                      <a:pt x="236731" y="259080"/>
                    </a:cubicBezTo>
                    <a:cubicBezTo>
                      <a:pt x="218617" y="302555"/>
                      <a:pt x="222106" y="320470"/>
                      <a:pt x="213871" y="365760"/>
                    </a:cubicBezTo>
                    <a:cubicBezTo>
                      <a:pt x="211998" y="376064"/>
                      <a:pt x="208791" y="386080"/>
                      <a:pt x="206251" y="396240"/>
                    </a:cubicBezTo>
                    <a:cubicBezTo>
                      <a:pt x="219632" y="418541"/>
                      <a:pt x="222443" y="441960"/>
                      <a:pt x="251971" y="441960"/>
                    </a:cubicBezTo>
                    <a:cubicBezTo>
                      <a:pt x="262444" y="441960"/>
                      <a:pt x="272291" y="436880"/>
                      <a:pt x="282451" y="434340"/>
                    </a:cubicBezTo>
                    <a:cubicBezTo>
                      <a:pt x="373996" y="342795"/>
                      <a:pt x="346038" y="391774"/>
                      <a:pt x="381511" y="297180"/>
                    </a:cubicBezTo>
                    <a:cubicBezTo>
                      <a:pt x="378971" y="271780"/>
                      <a:pt x="394535" y="235994"/>
                      <a:pt x="373891" y="220980"/>
                    </a:cubicBezTo>
                    <a:cubicBezTo>
                      <a:pt x="352942" y="205745"/>
                      <a:pt x="321164" y="225266"/>
                      <a:pt x="297691" y="236220"/>
                    </a:cubicBezTo>
                    <a:cubicBezTo>
                      <a:pt x="281415" y="243815"/>
                      <a:pt x="270964" y="260419"/>
                      <a:pt x="259591" y="274320"/>
                    </a:cubicBezTo>
                    <a:cubicBezTo>
                      <a:pt x="226355" y="314942"/>
                      <a:pt x="229505" y="318858"/>
                      <a:pt x="213871" y="365760"/>
                    </a:cubicBezTo>
                    <a:cubicBezTo>
                      <a:pt x="216411" y="381000"/>
                      <a:pt x="210566" y="400555"/>
                      <a:pt x="221491" y="411480"/>
                    </a:cubicBezTo>
                    <a:cubicBezTo>
                      <a:pt x="227967" y="417956"/>
                      <a:pt x="239399" y="403944"/>
                      <a:pt x="244351" y="396240"/>
                    </a:cubicBezTo>
                    <a:cubicBezTo>
                      <a:pt x="262779" y="367575"/>
                      <a:pt x="290071" y="304800"/>
                      <a:pt x="290071" y="304800"/>
                    </a:cubicBezTo>
                    <a:cubicBezTo>
                      <a:pt x="284991" y="276860"/>
                      <a:pt x="288622" y="245804"/>
                      <a:pt x="274831" y="220980"/>
                    </a:cubicBezTo>
                    <a:cubicBezTo>
                      <a:pt x="270383" y="212974"/>
                      <a:pt x="258447" y="229744"/>
                      <a:pt x="251971" y="236220"/>
                    </a:cubicBezTo>
                    <a:cubicBezTo>
                      <a:pt x="227808" y="260383"/>
                      <a:pt x="226392" y="273497"/>
                      <a:pt x="213871" y="304800"/>
                    </a:cubicBezTo>
                    <a:cubicBezTo>
                      <a:pt x="218951" y="314960"/>
                      <a:pt x="218335" y="331688"/>
                      <a:pt x="229111" y="335280"/>
                    </a:cubicBezTo>
                    <a:cubicBezTo>
                      <a:pt x="258502" y="345077"/>
                      <a:pt x="279004" y="281214"/>
                      <a:pt x="282451" y="274320"/>
                    </a:cubicBezTo>
                    <a:cubicBezTo>
                      <a:pt x="279911" y="256540"/>
                      <a:pt x="292547" y="223933"/>
                      <a:pt x="274831" y="220980"/>
                    </a:cubicBezTo>
                    <a:cubicBezTo>
                      <a:pt x="255263" y="217719"/>
                      <a:pt x="248262" y="250557"/>
                      <a:pt x="236731" y="266700"/>
                    </a:cubicBezTo>
                    <a:cubicBezTo>
                      <a:pt x="222803" y="286199"/>
                      <a:pt x="211331" y="307340"/>
                      <a:pt x="198631" y="327660"/>
                    </a:cubicBezTo>
                    <a:cubicBezTo>
                      <a:pt x="194564" y="360196"/>
                      <a:pt x="178437" y="437006"/>
                      <a:pt x="206251" y="464820"/>
                    </a:cubicBezTo>
                    <a:cubicBezTo>
                      <a:pt x="218951" y="477520"/>
                      <a:pt x="241811" y="459740"/>
                      <a:pt x="259591" y="457200"/>
                    </a:cubicBezTo>
                    <a:cubicBezTo>
                      <a:pt x="274831" y="444500"/>
                      <a:pt x="292463" y="434215"/>
                      <a:pt x="305311" y="419100"/>
                    </a:cubicBezTo>
                    <a:cubicBezTo>
                      <a:pt x="372260" y="340336"/>
                      <a:pt x="386708" y="318478"/>
                      <a:pt x="419611" y="236220"/>
                    </a:cubicBezTo>
                    <a:cubicBezTo>
                      <a:pt x="425577" y="221305"/>
                      <a:pt x="429771" y="205740"/>
                      <a:pt x="434851" y="190500"/>
                    </a:cubicBezTo>
                    <a:cubicBezTo>
                      <a:pt x="427231" y="187960"/>
                      <a:pt x="417994" y="177544"/>
                      <a:pt x="411991" y="182880"/>
                    </a:cubicBezTo>
                    <a:cubicBezTo>
                      <a:pt x="391456" y="201133"/>
                      <a:pt x="366271" y="251460"/>
                      <a:pt x="366271" y="251460"/>
                    </a:cubicBezTo>
                    <a:cubicBezTo>
                      <a:pt x="346588" y="389242"/>
                      <a:pt x="342319" y="323291"/>
                      <a:pt x="373891" y="449580"/>
                    </a:cubicBezTo>
                    <a:cubicBezTo>
                      <a:pt x="404371" y="447040"/>
                      <a:pt x="435988" y="450590"/>
                      <a:pt x="465331" y="441960"/>
                    </a:cubicBezTo>
                    <a:cubicBezTo>
                      <a:pt x="500627" y="431579"/>
                      <a:pt x="519027" y="384187"/>
                      <a:pt x="533911" y="358140"/>
                    </a:cubicBezTo>
                    <a:cubicBezTo>
                      <a:pt x="540095" y="333403"/>
                      <a:pt x="548047" y="321917"/>
                      <a:pt x="533911" y="297180"/>
                    </a:cubicBezTo>
                    <a:cubicBezTo>
                      <a:pt x="528564" y="287824"/>
                      <a:pt x="518671" y="281940"/>
                      <a:pt x="511051" y="274320"/>
                    </a:cubicBezTo>
                    <a:cubicBezTo>
                      <a:pt x="500891" y="279400"/>
                      <a:pt x="488603" y="281528"/>
                      <a:pt x="480571" y="289560"/>
                    </a:cubicBezTo>
                    <a:cubicBezTo>
                      <a:pt x="457570" y="312561"/>
                      <a:pt x="419611" y="365760"/>
                      <a:pt x="419611" y="365760"/>
                    </a:cubicBezTo>
                    <a:cubicBezTo>
                      <a:pt x="424691" y="421640"/>
                      <a:pt x="414514" y="481105"/>
                      <a:pt x="434851" y="533400"/>
                    </a:cubicBezTo>
                    <a:cubicBezTo>
                      <a:pt x="440746" y="548558"/>
                      <a:pt x="465678" y="517467"/>
                      <a:pt x="472951" y="502920"/>
                    </a:cubicBezTo>
                    <a:cubicBezTo>
                      <a:pt x="482109" y="484604"/>
                      <a:pt x="476797" y="462087"/>
                      <a:pt x="480571" y="441960"/>
                    </a:cubicBezTo>
                    <a:cubicBezTo>
                      <a:pt x="484431" y="421373"/>
                      <a:pt x="491703" y="401539"/>
                      <a:pt x="495811" y="381000"/>
                    </a:cubicBezTo>
                    <a:cubicBezTo>
                      <a:pt x="505659" y="331760"/>
                      <a:pt x="507736" y="267384"/>
                      <a:pt x="511051" y="220980"/>
                    </a:cubicBezTo>
                    <a:cubicBezTo>
                      <a:pt x="505971" y="208280"/>
                      <a:pt x="504568" y="193388"/>
                      <a:pt x="495811" y="182880"/>
                    </a:cubicBezTo>
                    <a:cubicBezTo>
                      <a:pt x="467242" y="148597"/>
                      <a:pt x="430053" y="225307"/>
                      <a:pt x="427231" y="228600"/>
                    </a:cubicBezTo>
                    <a:cubicBezTo>
                      <a:pt x="422352" y="252997"/>
                      <a:pt x="410534" y="307265"/>
                      <a:pt x="411991" y="327660"/>
                    </a:cubicBezTo>
                    <a:cubicBezTo>
                      <a:pt x="415651" y="378898"/>
                      <a:pt x="423939" y="429864"/>
                      <a:pt x="434851" y="480060"/>
                    </a:cubicBezTo>
                    <a:cubicBezTo>
                      <a:pt x="436796" y="489009"/>
                      <a:pt x="442140" y="498376"/>
                      <a:pt x="450091" y="502920"/>
                    </a:cubicBezTo>
                    <a:cubicBezTo>
                      <a:pt x="461336" y="509346"/>
                      <a:pt x="475491" y="508000"/>
                      <a:pt x="488191" y="510540"/>
                    </a:cubicBezTo>
                    <a:cubicBezTo>
                      <a:pt x="523751" y="500380"/>
                      <a:pt x="561448" y="495892"/>
                      <a:pt x="594871" y="480060"/>
                    </a:cubicBezTo>
                    <a:cubicBezTo>
                      <a:pt x="625467" y="465567"/>
                      <a:pt x="639382" y="433291"/>
                      <a:pt x="648211" y="403860"/>
                    </a:cubicBezTo>
                    <a:cubicBezTo>
                      <a:pt x="651933" y="391455"/>
                      <a:pt x="653291" y="378460"/>
                      <a:pt x="655831" y="365760"/>
                    </a:cubicBezTo>
                    <a:cubicBezTo>
                      <a:pt x="653291" y="335280"/>
                      <a:pt x="666989" y="298463"/>
                      <a:pt x="648211" y="274320"/>
                    </a:cubicBezTo>
                    <a:cubicBezTo>
                      <a:pt x="637750" y="260870"/>
                      <a:pt x="616271" y="287158"/>
                      <a:pt x="602491" y="297180"/>
                    </a:cubicBezTo>
                    <a:cubicBezTo>
                      <a:pt x="563089" y="325836"/>
                      <a:pt x="562229" y="339605"/>
                      <a:pt x="541531" y="381000"/>
                    </a:cubicBezTo>
                    <a:cubicBezTo>
                      <a:pt x="536451" y="403860"/>
                      <a:pt x="530361" y="426519"/>
                      <a:pt x="526291" y="449580"/>
                    </a:cubicBezTo>
                    <a:cubicBezTo>
                      <a:pt x="518156" y="495676"/>
                      <a:pt x="512006" y="500069"/>
                      <a:pt x="526291" y="533400"/>
                    </a:cubicBezTo>
                    <a:cubicBezTo>
                      <a:pt x="530766" y="543841"/>
                      <a:pt x="533499" y="555848"/>
                      <a:pt x="541531" y="563880"/>
                    </a:cubicBezTo>
                    <a:cubicBezTo>
                      <a:pt x="547211" y="569560"/>
                      <a:pt x="556771" y="568960"/>
                      <a:pt x="564391" y="571500"/>
                    </a:cubicBezTo>
                    <a:cubicBezTo>
                      <a:pt x="584711" y="561340"/>
                      <a:pt x="608541" y="556302"/>
                      <a:pt x="625351" y="541020"/>
                    </a:cubicBezTo>
                    <a:cubicBezTo>
                      <a:pt x="637959" y="529558"/>
                      <a:pt x="640052" y="510258"/>
                      <a:pt x="648211" y="495300"/>
                    </a:cubicBezTo>
                    <a:cubicBezTo>
                      <a:pt x="655303" y="482298"/>
                      <a:pt x="663451" y="469900"/>
                      <a:pt x="671071" y="457200"/>
                    </a:cubicBezTo>
                    <a:cubicBezTo>
                      <a:pt x="673611" y="444500"/>
                      <a:pt x="682249" y="431553"/>
                      <a:pt x="678691" y="419100"/>
                    </a:cubicBezTo>
                    <a:cubicBezTo>
                      <a:pt x="669326" y="386322"/>
                      <a:pt x="627180" y="415320"/>
                      <a:pt x="617731" y="419100"/>
                    </a:cubicBezTo>
                    <a:cubicBezTo>
                      <a:pt x="611814" y="434878"/>
                      <a:pt x="580864" y="512445"/>
                      <a:pt x="579631" y="533400"/>
                    </a:cubicBezTo>
                    <a:cubicBezTo>
                      <a:pt x="578132" y="558883"/>
                      <a:pt x="584711" y="584200"/>
                      <a:pt x="587251" y="609600"/>
                    </a:cubicBezTo>
                    <a:cubicBezTo>
                      <a:pt x="594871" y="607060"/>
                      <a:pt x="605025" y="608197"/>
                      <a:pt x="610111" y="601980"/>
                    </a:cubicBezTo>
                    <a:cubicBezTo>
                      <a:pt x="628868" y="579054"/>
                      <a:pt x="655831" y="525780"/>
                      <a:pt x="655831" y="525780"/>
                    </a:cubicBezTo>
                    <a:cubicBezTo>
                      <a:pt x="653291" y="490220"/>
                      <a:pt x="659485" y="452921"/>
                      <a:pt x="648211" y="419100"/>
                    </a:cubicBezTo>
                    <a:cubicBezTo>
                      <a:pt x="644899" y="409165"/>
                      <a:pt x="627455" y="407591"/>
                      <a:pt x="617731" y="411480"/>
                    </a:cubicBezTo>
                    <a:cubicBezTo>
                      <a:pt x="610273" y="414463"/>
                      <a:pt x="612651" y="426720"/>
                      <a:pt x="610111" y="434340"/>
                    </a:cubicBezTo>
                    <a:cubicBezTo>
                      <a:pt x="617731" y="474980"/>
                      <a:pt x="619896" y="517034"/>
                      <a:pt x="632971" y="556260"/>
                    </a:cubicBezTo>
                    <a:cubicBezTo>
                      <a:pt x="635867" y="564948"/>
                      <a:pt x="646673" y="571500"/>
                      <a:pt x="655831" y="571500"/>
                    </a:cubicBezTo>
                    <a:cubicBezTo>
                      <a:pt x="679249" y="571500"/>
                      <a:pt x="701551" y="561340"/>
                      <a:pt x="724411" y="556260"/>
                    </a:cubicBezTo>
                    <a:cubicBezTo>
                      <a:pt x="749341" y="525097"/>
                      <a:pt x="807471" y="473144"/>
                      <a:pt x="732031" y="426720"/>
                    </a:cubicBezTo>
                    <a:cubicBezTo>
                      <a:pt x="708732" y="412382"/>
                      <a:pt x="681231" y="447040"/>
                      <a:pt x="655831" y="457200"/>
                    </a:cubicBezTo>
                    <a:cubicBezTo>
                      <a:pt x="643339" y="507167"/>
                      <a:pt x="630863" y="535495"/>
                      <a:pt x="678691" y="594360"/>
                    </a:cubicBezTo>
                    <a:cubicBezTo>
                      <a:pt x="693458" y="612535"/>
                      <a:pt x="724411" y="604520"/>
                      <a:pt x="747271" y="609600"/>
                    </a:cubicBezTo>
                    <a:cubicBezTo>
                      <a:pt x="783953" y="591259"/>
                      <a:pt x="794528" y="589988"/>
                      <a:pt x="823471" y="548640"/>
                    </a:cubicBezTo>
                    <a:cubicBezTo>
                      <a:pt x="829477" y="540060"/>
                      <a:pt x="829037" y="528429"/>
                      <a:pt x="831091" y="518160"/>
                    </a:cubicBezTo>
                    <a:cubicBezTo>
                      <a:pt x="834121" y="503010"/>
                      <a:pt x="836171" y="487680"/>
                      <a:pt x="838711" y="472440"/>
                    </a:cubicBezTo>
                    <a:cubicBezTo>
                      <a:pt x="836171" y="462280"/>
                      <a:pt x="841360" y="439906"/>
                      <a:pt x="831091" y="441960"/>
                    </a:cubicBezTo>
                    <a:cubicBezTo>
                      <a:pt x="795830" y="449012"/>
                      <a:pt x="795800" y="513734"/>
                      <a:pt x="792991" y="533400"/>
                    </a:cubicBezTo>
                    <a:cubicBezTo>
                      <a:pt x="800611" y="571500"/>
                      <a:pt x="795487" y="614609"/>
                      <a:pt x="815851" y="647700"/>
                    </a:cubicBezTo>
                    <a:cubicBezTo>
                      <a:pt x="823020" y="659349"/>
                      <a:pt x="843657" y="641467"/>
                      <a:pt x="853951" y="632460"/>
                    </a:cubicBezTo>
                    <a:cubicBezTo>
                      <a:pt x="865097" y="622707"/>
                      <a:pt x="869191" y="607060"/>
                      <a:pt x="876811" y="594360"/>
                    </a:cubicBezTo>
                    <a:cubicBezTo>
                      <a:pt x="871731" y="571500"/>
                      <a:pt x="875622" y="544514"/>
                      <a:pt x="861571" y="525780"/>
                    </a:cubicBezTo>
                    <a:cubicBezTo>
                      <a:pt x="855287" y="517402"/>
                      <a:pt x="832315" y="522999"/>
                      <a:pt x="831091" y="533400"/>
                    </a:cubicBezTo>
                    <a:cubicBezTo>
                      <a:pt x="826306" y="574076"/>
                      <a:pt x="834562" y="616091"/>
                      <a:pt x="846331" y="655320"/>
                    </a:cubicBezTo>
                    <a:cubicBezTo>
                      <a:pt x="856451" y="689055"/>
                      <a:pt x="889329" y="688304"/>
                      <a:pt x="914911" y="693420"/>
                    </a:cubicBezTo>
                    <a:cubicBezTo>
                      <a:pt x="935730" y="688215"/>
                      <a:pt x="955465" y="692389"/>
                      <a:pt x="953011" y="662940"/>
                    </a:cubicBezTo>
                    <a:cubicBezTo>
                      <a:pt x="951066" y="639603"/>
                      <a:pt x="937771" y="570942"/>
                      <a:pt x="937771" y="594360"/>
                    </a:cubicBezTo>
                    <a:cubicBezTo>
                      <a:pt x="937771" y="722122"/>
                      <a:pt x="920271" y="702073"/>
                      <a:pt x="975871" y="739140"/>
                    </a:cubicBezTo>
                    <a:cubicBezTo>
                      <a:pt x="993651" y="734060"/>
                      <a:pt x="1013530" y="733700"/>
                      <a:pt x="1029211" y="723900"/>
                    </a:cubicBezTo>
                    <a:cubicBezTo>
                      <a:pt x="1036022" y="719643"/>
                      <a:pt x="1033667" y="708423"/>
                      <a:pt x="1036831" y="701040"/>
                    </a:cubicBezTo>
                    <a:cubicBezTo>
                      <a:pt x="1041306" y="690599"/>
                      <a:pt x="1046991" y="680720"/>
                      <a:pt x="1052071" y="670560"/>
                    </a:cubicBezTo>
                    <a:cubicBezTo>
                      <a:pt x="1046991" y="652780"/>
                      <a:pt x="1053665" y="624872"/>
                      <a:pt x="1036831" y="617220"/>
                    </a:cubicBezTo>
                    <a:cubicBezTo>
                      <a:pt x="970000" y="586842"/>
                      <a:pt x="968576" y="631158"/>
                      <a:pt x="960631" y="662940"/>
                    </a:cubicBezTo>
                    <a:cubicBezTo>
                      <a:pt x="963171" y="678180"/>
                      <a:pt x="953594" y="703774"/>
                      <a:pt x="968251" y="708660"/>
                    </a:cubicBezTo>
                    <a:cubicBezTo>
                      <a:pt x="997966" y="718565"/>
                      <a:pt x="975871" y="613625"/>
                      <a:pt x="975871" y="624840"/>
                    </a:cubicBezTo>
                    <a:cubicBezTo>
                      <a:pt x="975871" y="696768"/>
                      <a:pt x="967790" y="682953"/>
                      <a:pt x="1006351" y="708660"/>
                    </a:cubicBezTo>
                    <a:cubicBezTo>
                      <a:pt x="1015833" y="661250"/>
                      <a:pt x="1026181" y="645588"/>
                      <a:pt x="983491" y="594360"/>
                    </a:cubicBezTo>
                    <a:cubicBezTo>
                      <a:pt x="973207" y="582019"/>
                      <a:pt x="953011" y="584200"/>
                      <a:pt x="937771" y="579120"/>
                    </a:cubicBezTo>
                    <a:cubicBezTo>
                      <a:pt x="930151" y="571500"/>
                      <a:pt x="925562" y="557899"/>
                      <a:pt x="914911" y="556260"/>
                    </a:cubicBezTo>
                    <a:cubicBezTo>
                      <a:pt x="841238" y="544926"/>
                      <a:pt x="846483" y="553518"/>
                      <a:pt x="815851" y="594360"/>
                    </a:cubicBezTo>
                    <a:cubicBezTo>
                      <a:pt x="813311" y="604520"/>
                      <a:pt x="808231" y="614367"/>
                      <a:pt x="808231" y="624840"/>
                    </a:cubicBezTo>
                    <a:cubicBezTo>
                      <a:pt x="808231" y="691643"/>
                      <a:pt x="831377" y="661529"/>
                      <a:pt x="899671" y="655320"/>
                    </a:cubicBezTo>
                    <a:cubicBezTo>
                      <a:pt x="902211" y="637540"/>
                      <a:pt x="907291" y="619941"/>
                      <a:pt x="907291" y="601980"/>
                    </a:cubicBezTo>
                    <a:cubicBezTo>
                      <a:pt x="907291" y="589028"/>
                      <a:pt x="905463" y="575464"/>
                      <a:pt x="899671" y="563880"/>
                    </a:cubicBezTo>
                    <a:cubicBezTo>
                      <a:pt x="884431" y="533400"/>
                      <a:pt x="856491" y="515620"/>
                      <a:pt x="831091" y="495300"/>
                    </a:cubicBezTo>
                    <a:cubicBezTo>
                      <a:pt x="644362" y="538391"/>
                      <a:pt x="662665" y="486451"/>
                      <a:pt x="602491" y="586740"/>
                    </a:cubicBezTo>
                    <a:cubicBezTo>
                      <a:pt x="596647" y="596480"/>
                      <a:pt x="592331" y="607060"/>
                      <a:pt x="587251" y="617220"/>
                    </a:cubicBezTo>
                    <a:cubicBezTo>
                      <a:pt x="626521" y="656490"/>
                      <a:pt x="623362" y="666254"/>
                      <a:pt x="709171" y="617220"/>
                    </a:cubicBezTo>
                    <a:cubicBezTo>
                      <a:pt x="720416" y="610794"/>
                      <a:pt x="714251" y="591820"/>
                      <a:pt x="716791" y="579120"/>
                    </a:cubicBezTo>
                    <a:cubicBezTo>
                      <a:pt x="710823" y="559226"/>
                      <a:pt x="705308" y="486040"/>
                      <a:pt x="663451" y="480060"/>
                    </a:cubicBezTo>
                    <a:cubicBezTo>
                      <a:pt x="638181" y="476450"/>
                      <a:pt x="612651" y="485140"/>
                      <a:pt x="587251" y="487680"/>
                    </a:cubicBezTo>
                    <a:cubicBezTo>
                      <a:pt x="552806" y="530736"/>
                      <a:pt x="540262" y="528006"/>
                      <a:pt x="564391" y="594360"/>
                    </a:cubicBezTo>
                    <a:cubicBezTo>
                      <a:pt x="567521" y="602967"/>
                      <a:pt x="579631" y="604520"/>
                      <a:pt x="587251" y="609600"/>
                    </a:cubicBezTo>
                    <a:cubicBezTo>
                      <a:pt x="597411" y="604520"/>
                      <a:pt x="611129" y="603603"/>
                      <a:pt x="617731" y="594360"/>
                    </a:cubicBezTo>
                    <a:cubicBezTo>
                      <a:pt x="625259" y="583821"/>
                      <a:pt x="625351" y="569212"/>
                      <a:pt x="625351" y="556260"/>
                    </a:cubicBezTo>
                    <a:cubicBezTo>
                      <a:pt x="625351" y="494779"/>
                      <a:pt x="638042" y="426148"/>
                      <a:pt x="587251" y="381000"/>
                    </a:cubicBezTo>
                    <a:cubicBezTo>
                      <a:pt x="577028" y="371913"/>
                      <a:pt x="561851" y="370840"/>
                      <a:pt x="549151" y="365760"/>
                    </a:cubicBezTo>
                    <a:cubicBezTo>
                      <a:pt x="535884" y="373720"/>
                      <a:pt x="492267" y="398113"/>
                      <a:pt x="480571" y="411480"/>
                    </a:cubicBezTo>
                    <a:cubicBezTo>
                      <a:pt x="420680" y="479926"/>
                      <a:pt x="474422" y="439554"/>
                      <a:pt x="495811" y="426720"/>
                    </a:cubicBezTo>
                    <a:cubicBezTo>
                      <a:pt x="521637" y="375069"/>
                      <a:pt x="564327" y="315378"/>
                      <a:pt x="518671" y="251460"/>
                    </a:cubicBezTo>
                    <a:cubicBezTo>
                      <a:pt x="505302" y="232744"/>
                      <a:pt x="472951" y="256540"/>
                      <a:pt x="450091" y="259080"/>
                    </a:cubicBezTo>
                    <a:cubicBezTo>
                      <a:pt x="437391" y="269240"/>
                      <a:pt x="422796" y="277404"/>
                      <a:pt x="411991" y="289560"/>
                    </a:cubicBezTo>
                    <a:cubicBezTo>
                      <a:pt x="402151" y="300630"/>
                      <a:pt x="378658" y="338133"/>
                      <a:pt x="389131" y="327660"/>
                    </a:cubicBezTo>
                    <a:cubicBezTo>
                      <a:pt x="404581" y="312210"/>
                      <a:pt x="414531" y="292100"/>
                      <a:pt x="427231" y="274320"/>
                    </a:cubicBezTo>
                    <a:cubicBezTo>
                      <a:pt x="437467" y="223139"/>
                      <a:pt x="451170" y="176021"/>
                      <a:pt x="419611" y="121920"/>
                    </a:cubicBezTo>
                    <a:cubicBezTo>
                      <a:pt x="412148" y="109127"/>
                      <a:pt x="394211" y="137160"/>
                      <a:pt x="381511" y="144780"/>
                    </a:cubicBezTo>
                    <a:cubicBezTo>
                      <a:pt x="376431" y="157480"/>
                      <a:pt x="372388" y="170646"/>
                      <a:pt x="366271" y="182880"/>
                    </a:cubicBezTo>
                    <a:cubicBezTo>
                      <a:pt x="362175" y="191071"/>
                      <a:pt x="352827" y="214720"/>
                      <a:pt x="351031" y="205740"/>
                    </a:cubicBezTo>
                    <a:cubicBezTo>
                      <a:pt x="347015" y="185660"/>
                      <a:pt x="356111" y="165100"/>
                      <a:pt x="358651" y="144780"/>
                    </a:cubicBezTo>
                    <a:cubicBezTo>
                      <a:pt x="356111" y="127000"/>
                      <a:pt x="360994" y="106384"/>
                      <a:pt x="351031" y="91440"/>
                    </a:cubicBezTo>
                    <a:cubicBezTo>
                      <a:pt x="346576" y="84757"/>
                      <a:pt x="332743" y="92456"/>
                      <a:pt x="328171" y="99060"/>
                    </a:cubicBezTo>
                    <a:cubicBezTo>
                      <a:pt x="308774" y="127078"/>
                      <a:pt x="290716" y="157440"/>
                      <a:pt x="282451" y="190500"/>
                    </a:cubicBezTo>
                    <a:cubicBezTo>
                      <a:pt x="279911" y="200660"/>
                      <a:pt x="266453" y="214696"/>
                      <a:pt x="274831" y="220980"/>
                    </a:cubicBezTo>
                    <a:cubicBezTo>
                      <a:pt x="285192" y="228751"/>
                      <a:pt x="300231" y="215900"/>
                      <a:pt x="312931" y="213360"/>
                    </a:cubicBezTo>
                    <a:cubicBezTo>
                      <a:pt x="330711" y="190500"/>
                      <a:pt x="391104" y="129880"/>
                      <a:pt x="366271" y="144780"/>
                    </a:cubicBezTo>
                    <a:cubicBezTo>
                      <a:pt x="353571" y="152400"/>
                      <a:pt x="339477" y="158073"/>
                      <a:pt x="328171" y="167640"/>
                    </a:cubicBezTo>
                    <a:cubicBezTo>
                      <a:pt x="306234" y="186202"/>
                      <a:pt x="285608" y="206524"/>
                      <a:pt x="267211" y="228600"/>
                    </a:cubicBezTo>
                    <a:cubicBezTo>
                      <a:pt x="239758" y="261544"/>
                      <a:pt x="223090" y="284351"/>
                      <a:pt x="191011" y="312420"/>
                    </a:cubicBezTo>
                    <a:cubicBezTo>
                      <a:pt x="184119" y="318451"/>
                      <a:pt x="175771" y="322580"/>
                      <a:pt x="168151" y="327660"/>
                    </a:cubicBezTo>
                    <a:cubicBezTo>
                      <a:pt x="137020" y="374356"/>
                      <a:pt x="160796" y="340741"/>
                      <a:pt x="175771" y="304800"/>
                    </a:cubicBezTo>
                    <a:cubicBezTo>
                      <a:pt x="227341" y="181031"/>
                      <a:pt x="151008" y="339087"/>
                      <a:pt x="213871" y="213360"/>
                    </a:cubicBezTo>
                    <a:cubicBezTo>
                      <a:pt x="219859" y="177434"/>
                      <a:pt x="220017" y="168988"/>
                      <a:pt x="229111" y="137160"/>
                    </a:cubicBezTo>
                    <a:cubicBezTo>
                      <a:pt x="231318" y="129437"/>
                      <a:pt x="241186" y="107617"/>
                      <a:pt x="236731" y="114300"/>
                    </a:cubicBezTo>
                    <a:cubicBezTo>
                      <a:pt x="227280" y="128477"/>
                      <a:pt x="223642" y="146061"/>
                      <a:pt x="213871" y="160020"/>
                    </a:cubicBezTo>
                    <a:cubicBezTo>
                      <a:pt x="205631" y="171791"/>
                      <a:pt x="173231" y="180340"/>
                      <a:pt x="183391" y="190500"/>
                    </a:cubicBezTo>
                    <a:cubicBezTo>
                      <a:pt x="193864" y="200973"/>
                      <a:pt x="208791" y="175260"/>
                      <a:pt x="221491" y="167640"/>
                    </a:cubicBezTo>
                    <a:cubicBezTo>
                      <a:pt x="229111" y="157480"/>
                      <a:pt x="235371" y="146140"/>
                      <a:pt x="244351" y="137160"/>
                    </a:cubicBezTo>
                    <a:cubicBezTo>
                      <a:pt x="276157" y="105354"/>
                      <a:pt x="272113" y="127356"/>
                      <a:pt x="290071" y="91440"/>
                    </a:cubicBezTo>
                    <a:cubicBezTo>
                      <a:pt x="293663" y="84256"/>
                      <a:pt x="303371" y="74260"/>
                      <a:pt x="297691" y="68580"/>
                    </a:cubicBezTo>
                    <a:cubicBezTo>
                      <a:pt x="292011" y="62900"/>
                      <a:pt x="282451" y="73660"/>
                      <a:pt x="274831" y="76200"/>
                    </a:cubicBezTo>
                    <a:cubicBezTo>
                      <a:pt x="262131" y="91440"/>
                      <a:pt x="250759" y="107892"/>
                      <a:pt x="236731" y="121920"/>
                    </a:cubicBezTo>
                    <a:cubicBezTo>
                      <a:pt x="227751" y="130900"/>
                      <a:pt x="214516" y="135137"/>
                      <a:pt x="206251" y="144780"/>
                    </a:cubicBezTo>
                    <a:cubicBezTo>
                      <a:pt x="198859" y="153405"/>
                      <a:pt x="197613" y="166017"/>
                      <a:pt x="191011" y="175260"/>
                    </a:cubicBezTo>
                    <a:cubicBezTo>
                      <a:pt x="184747" y="184029"/>
                      <a:pt x="157696" y="200734"/>
                      <a:pt x="168151" y="198120"/>
                    </a:cubicBezTo>
                    <a:cubicBezTo>
                      <a:pt x="188018" y="193153"/>
                      <a:pt x="203711" y="177800"/>
                      <a:pt x="221491" y="167640"/>
                    </a:cubicBezTo>
                    <a:cubicBezTo>
                      <a:pt x="226571" y="154940"/>
                      <a:pt x="236731" y="143218"/>
                      <a:pt x="236731" y="129540"/>
                    </a:cubicBezTo>
                    <a:cubicBezTo>
                      <a:pt x="236731" y="120382"/>
                      <a:pt x="225776" y="144306"/>
                      <a:pt x="221491" y="152400"/>
                    </a:cubicBezTo>
                    <a:cubicBezTo>
                      <a:pt x="202889" y="187537"/>
                      <a:pt x="180723" y="221363"/>
                      <a:pt x="168151" y="259080"/>
                    </a:cubicBezTo>
                    <a:cubicBezTo>
                      <a:pt x="156331" y="294541"/>
                      <a:pt x="126509" y="386313"/>
                      <a:pt x="114811" y="403860"/>
                    </a:cubicBezTo>
                    <a:cubicBezTo>
                      <a:pt x="91356" y="439043"/>
                      <a:pt x="104283" y="418867"/>
                      <a:pt x="76711" y="464820"/>
                    </a:cubicBezTo>
                    <a:cubicBezTo>
                      <a:pt x="81791" y="482600"/>
                      <a:pt x="78876" y="505085"/>
                      <a:pt x="91951" y="518160"/>
                    </a:cubicBezTo>
                    <a:cubicBezTo>
                      <a:pt x="98427" y="524636"/>
                      <a:pt x="101868" y="502752"/>
                      <a:pt x="107191" y="495300"/>
                    </a:cubicBezTo>
                    <a:cubicBezTo>
                      <a:pt x="114573" y="484966"/>
                      <a:pt x="123750" y="475847"/>
                      <a:pt x="130051" y="464820"/>
                    </a:cubicBezTo>
                    <a:cubicBezTo>
                      <a:pt x="144140" y="440164"/>
                      <a:pt x="179073" y="362406"/>
                      <a:pt x="168151" y="388620"/>
                    </a:cubicBezTo>
                    <a:lnTo>
                      <a:pt x="130051" y="480060"/>
                    </a:lnTo>
                    <a:cubicBezTo>
                      <a:pt x="127511" y="495300"/>
                      <a:pt x="126676" y="510924"/>
                      <a:pt x="122431" y="525780"/>
                    </a:cubicBezTo>
                    <a:cubicBezTo>
                      <a:pt x="116469" y="546647"/>
                      <a:pt x="102263" y="565206"/>
                      <a:pt x="99571" y="586740"/>
                    </a:cubicBezTo>
                    <a:lnTo>
                      <a:pt x="107191" y="647700"/>
                    </a:lnTo>
                    <a:cubicBezTo>
                      <a:pt x="138620" y="628843"/>
                      <a:pt x="165634" y="615289"/>
                      <a:pt x="191011" y="586740"/>
                    </a:cubicBezTo>
                    <a:cubicBezTo>
                      <a:pt x="198558" y="578250"/>
                      <a:pt x="199649" y="565503"/>
                      <a:pt x="206251" y="556260"/>
                    </a:cubicBezTo>
                    <a:cubicBezTo>
                      <a:pt x="212515" y="547491"/>
                      <a:pt x="222847" y="542169"/>
                      <a:pt x="229111" y="533400"/>
                    </a:cubicBezTo>
                    <a:cubicBezTo>
                      <a:pt x="235713" y="524157"/>
                      <a:pt x="238715" y="512783"/>
                      <a:pt x="244351" y="502920"/>
                    </a:cubicBezTo>
                    <a:cubicBezTo>
                      <a:pt x="248895" y="494969"/>
                      <a:pt x="254511" y="487680"/>
                      <a:pt x="259591" y="480060"/>
                    </a:cubicBezTo>
                    <a:cubicBezTo>
                      <a:pt x="257051" y="492760"/>
                      <a:pt x="257231" y="506325"/>
                      <a:pt x="251971" y="518160"/>
                    </a:cubicBezTo>
                    <a:cubicBezTo>
                      <a:pt x="207562" y="618081"/>
                      <a:pt x="244780" y="485966"/>
                      <a:pt x="221491" y="579120"/>
                    </a:cubicBezTo>
                    <a:cubicBezTo>
                      <a:pt x="224031" y="607060"/>
                      <a:pt x="223233" y="635508"/>
                      <a:pt x="229111" y="662940"/>
                    </a:cubicBezTo>
                    <a:cubicBezTo>
                      <a:pt x="231030" y="671895"/>
                      <a:pt x="237025" y="680305"/>
                      <a:pt x="244351" y="685800"/>
                    </a:cubicBezTo>
                    <a:cubicBezTo>
                      <a:pt x="284111" y="715620"/>
                      <a:pt x="286699" y="704431"/>
                      <a:pt x="328171" y="716280"/>
                    </a:cubicBezTo>
                    <a:cubicBezTo>
                      <a:pt x="495588" y="764113"/>
                      <a:pt x="396934" y="745520"/>
                      <a:pt x="495811" y="762000"/>
                    </a:cubicBezTo>
                    <a:cubicBezTo>
                      <a:pt x="480571" y="767080"/>
                      <a:pt x="466049" y="775399"/>
                      <a:pt x="450091" y="777240"/>
                    </a:cubicBezTo>
                    <a:cubicBezTo>
                      <a:pt x="280916" y="796760"/>
                      <a:pt x="327279" y="740479"/>
                      <a:pt x="282451" y="807720"/>
                    </a:cubicBezTo>
                    <a:cubicBezTo>
                      <a:pt x="304549" y="815086"/>
                      <a:pt x="329695" y="828548"/>
                      <a:pt x="351031" y="800100"/>
                    </a:cubicBezTo>
                    <a:cubicBezTo>
                      <a:pt x="356526" y="792774"/>
                      <a:pt x="336859" y="787756"/>
                      <a:pt x="328171" y="784860"/>
                    </a:cubicBezTo>
                    <a:cubicBezTo>
                      <a:pt x="313514" y="779974"/>
                      <a:pt x="297691" y="779780"/>
                      <a:pt x="282451" y="777240"/>
                    </a:cubicBezTo>
                    <a:cubicBezTo>
                      <a:pt x="268684" y="778770"/>
                      <a:pt x="206488" y="782581"/>
                      <a:pt x="183391" y="792480"/>
                    </a:cubicBezTo>
                    <a:cubicBezTo>
                      <a:pt x="174973" y="796088"/>
                      <a:pt x="168151" y="802640"/>
                      <a:pt x="160531" y="807720"/>
                    </a:cubicBezTo>
                    <a:cubicBezTo>
                      <a:pt x="276916" y="846515"/>
                      <a:pt x="181318" y="817532"/>
                      <a:pt x="480571" y="807720"/>
                    </a:cubicBezTo>
                    <a:cubicBezTo>
                      <a:pt x="536479" y="805887"/>
                      <a:pt x="592331" y="802640"/>
                      <a:pt x="648211" y="800100"/>
                    </a:cubicBezTo>
                    <a:cubicBezTo>
                      <a:pt x="761916" y="775735"/>
                      <a:pt x="729175" y="802956"/>
                      <a:pt x="770131" y="762000"/>
                    </a:cubicBezTo>
                  </a:path>
                </a:pathLst>
              </a:custGeom>
              <a:noFill/>
              <a:ln w="15875" cap="flat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endParaRPr>
              </a:p>
            </p:txBody>
          </p:sp>
        </p:grpSp>
        <p:cxnSp>
          <p:nvCxnSpPr>
            <p:cNvPr id="243" name="Shape 243"/>
            <p:cNvCxnSpPr>
              <a:endCxn id="244" idx="1"/>
            </p:cNvCxnSpPr>
            <p:nvPr/>
          </p:nvCxnSpPr>
          <p:spPr>
            <a:xfrm rot="10800000" flipH="1">
              <a:off x="5368660" y="1423686"/>
              <a:ext cx="643500" cy="3813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45" name="Shape 245"/>
            <p:cNvCxnSpPr>
              <a:endCxn id="246" idx="1"/>
            </p:cNvCxnSpPr>
            <p:nvPr/>
          </p:nvCxnSpPr>
          <p:spPr>
            <a:xfrm rot="10800000" flipH="1">
              <a:off x="5601216" y="1582052"/>
              <a:ext cx="915000" cy="3396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47" name="Shape 247"/>
            <p:cNvCxnSpPr>
              <a:stCxn id="227" idx="0"/>
            </p:cNvCxnSpPr>
            <p:nvPr/>
          </p:nvCxnSpPr>
          <p:spPr>
            <a:xfrm rot="-5400000">
              <a:off x="5379209" y="884062"/>
              <a:ext cx="653700" cy="1188000"/>
            </a:xfrm>
            <a:prstGeom prst="curvedConnector2">
              <a:avLst/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48" name="Shape 248"/>
            <p:cNvCxnSpPr>
              <a:endCxn id="249" idx="1"/>
            </p:cNvCxnSpPr>
            <p:nvPr/>
          </p:nvCxnSpPr>
          <p:spPr>
            <a:xfrm rot="10800000" flipH="1">
              <a:off x="5512692" y="2230125"/>
              <a:ext cx="787500" cy="540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50" name="Shape 250"/>
            <p:cNvSpPr txBox="1"/>
            <p:nvPr/>
          </p:nvSpPr>
          <p:spPr>
            <a:xfrm>
              <a:off x="6300192" y="930205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결혼</a:t>
              </a:r>
            </a:p>
          </p:txBody>
        </p:sp>
        <p:sp>
          <p:nvSpPr>
            <p:cNvPr id="244" name="Shape 244"/>
            <p:cNvSpPr txBox="1"/>
            <p:nvPr/>
          </p:nvSpPr>
          <p:spPr>
            <a:xfrm>
              <a:off x="6012160" y="1254409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봉사</a:t>
              </a:r>
            </a:p>
          </p:txBody>
        </p:sp>
        <p:sp>
          <p:nvSpPr>
            <p:cNvPr id="246" name="Shape 246"/>
            <p:cNvSpPr txBox="1"/>
            <p:nvPr/>
          </p:nvSpPr>
          <p:spPr>
            <a:xfrm>
              <a:off x="6516216" y="1412775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가족</a:t>
              </a:r>
            </a:p>
          </p:txBody>
        </p:sp>
        <p:sp>
          <p:nvSpPr>
            <p:cNvPr id="249" name="Shape 249"/>
            <p:cNvSpPr txBox="1"/>
            <p:nvPr/>
          </p:nvSpPr>
          <p:spPr>
            <a:xfrm>
              <a:off x="6300192" y="2060848"/>
              <a:ext cx="12241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오랜 연애</a:t>
              </a:r>
            </a:p>
          </p:txBody>
        </p:sp>
        <p:cxnSp>
          <p:nvCxnSpPr>
            <p:cNvPr id="251" name="Shape 251"/>
            <p:cNvCxnSpPr/>
            <p:nvPr/>
          </p:nvCxnSpPr>
          <p:spPr>
            <a:xfrm rot="10800000" flipH="1">
              <a:off x="5546360" y="1957312"/>
              <a:ext cx="1185878" cy="12499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52" name="Shape 252"/>
            <p:cNvSpPr txBox="1"/>
            <p:nvPr/>
          </p:nvSpPr>
          <p:spPr>
            <a:xfrm>
              <a:off x="6732239" y="1781400"/>
              <a:ext cx="15121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육체적 사랑</a:t>
              </a:r>
            </a:p>
          </p:txBody>
        </p:sp>
        <p:cxnSp>
          <p:nvCxnSpPr>
            <p:cNvPr id="253" name="Shape 253"/>
            <p:cNvCxnSpPr/>
            <p:nvPr/>
          </p:nvCxnSpPr>
          <p:spPr>
            <a:xfrm rot="10800000" flipH="1">
              <a:off x="5529348" y="1680276"/>
              <a:ext cx="1634939" cy="33953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54" name="Shape 254"/>
            <p:cNvSpPr txBox="1"/>
            <p:nvPr/>
          </p:nvSpPr>
          <p:spPr>
            <a:xfrm>
              <a:off x="7120042" y="1491521"/>
              <a:ext cx="1368151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정신의 사랑</a:t>
              </a:r>
            </a:p>
          </p:txBody>
        </p:sp>
        <p:cxnSp>
          <p:nvCxnSpPr>
            <p:cNvPr id="255" name="Shape 255"/>
            <p:cNvCxnSpPr/>
            <p:nvPr/>
          </p:nvCxnSpPr>
          <p:spPr>
            <a:xfrm rot="10800000" flipH="1">
              <a:off x="6520580" y="2792369"/>
              <a:ext cx="787580" cy="5406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56" name="Shape 256"/>
            <p:cNvSpPr txBox="1"/>
            <p:nvPr/>
          </p:nvSpPr>
          <p:spPr>
            <a:xfrm>
              <a:off x="7312260" y="2599444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책 읽기</a:t>
              </a:r>
            </a:p>
          </p:txBody>
        </p:sp>
        <p:cxnSp>
          <p:nvCxnSpPr>
            <p:cNvPr id="257" name="Shape 257"/>
            <p:cNvCxnSpPr/>
            <p:nvPr/>
          </p:nvCxnSpPr>
          <p:spPr>
            <a:xfrm>
              <a:off x="6525008" y="2998831"/>
              <a:ext cx="639278" cy="14533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58" name="Shape 258"/>
            <p:cNvSpPr txBox="1"/>
            <p:nvPr/>
          </p:nvSpPr>
          <p:spPr>
            <a:xfrm>
              <a:off x="7020271" y="2946430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경험</a:t>
              </a:r>
            </a:p>
          </p:txBody>
        </p:sp>
        <p:cxnSp>
          <p:nvCxnSpPr>
            <p:cNvPr id="259" name="Shape 259"/>
            <p:cNvCxnSpPr/>
            <p:nvPr/>
          </p:nvCxnSpPr>
          <p:spPr>
            <a:xfrm rot="10800000" flipH="1">
              <a:off x="6376707" y="2447309"/>
              <a:ext cx="1401627" cy="24564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60" name="Shape 260"/>
            <p:cNvSpPr txBox="1"/>
            <p:nvPr/>
          </p:nvSpPr>
          <p:spPr>
            <a:xfrm>
              <a:off x="8100392" y="2785283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성공</a:t>
              </a:r>
            </a:p>
          </p:txBody>
        </p:sp>
        <p:cxnSp>
          <p:nvCxnSpPr>
            <p:cNvPr id="261" name="Shape 261"/>
            <p:cNvCxnSpPr/>
            <p:nvPr/>
          </p:nvCxnSpPr>
          <p:spPr>
            <a:xfrm rot="10800000" flipH="1">
              <a:off x="7811828" y="2984660"/>
              <a:ext cx="432578" cy="2703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62" name="Shape 262"/>
            <p:cNvCxnSpPr/>
            <p:nvPr/>
          </p:nvCxnSpPr>
          <p:spPr>
            <a:xfrm>
              <a:off x="7771681" y="3164092"/>
              <a:ext cx="432578" cy="12089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63" name="Shape 263"/>
            <p:cNvSpPr txBox="1"/>
            <p:nvPr/>
          </p:nvSpPr>
          <p:spPr>
            <a:xfrm>
              <a:off x="8104347" y="3140967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실패</a:t>
              </a: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7672300" y="2284185"/>
              <a:ext cx="13602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지혜로운 스승</a:t>
              </a:r>
            </a:p>
          </p:txBody>
        </p:sp>
        <p:cxnSp>
          <p:nvCxnSpPr>
            <p:cNvPr id="265" name="Shape 265"/>
            <p:cNvCxnSpPr/>
            <p:nvPr/>
          </p:nvCxnSpPr>
          <p:spPr>
            <a:xfrm>
              <a:off x="6412600" y="4299701"/>
              <a:ext cx="639278" cy="14533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66" name="Shape 266"/>
            <p:cNvSpPr txBox="1"/>
            <p:nvPr/>
          </p:nvSpPr>
          <p:spPr>
            <a:xfrm>
              <a:off x="6948264" y="4299701"/>
              <a:ext cx="11560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세계여행</a:t>
              </a:r>
            </a:p>
          </p:txBody>
        </p:sp>
        <p:cxnSp>
          <p:nvCxnSpPr>
            <p:cNvPr id="267" name="Shape 267"/>
            <p:cNvCxnSpPr/>
            <p:nvPr/>
          </p:nvCxnSpPr>
          <p:spPr>
            <a:xfrm rot="10800000" flipH="1">
              <a:off x="6427387" y="4015739"/>
              <a:ext cx="650132" cy="138629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68" name="Shape 268"/>
            <p:cNvSpPr txBox="1"/>
            <p:nvPr/>
          </p:nvSpPr>
          <p:spPr>
            <a:xfrm>
              <a:off x="7016315" y="3862208"/>
              <a:ext cx="11560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동화작가</a:t>
              </a:r>
            </a:p>
          </p:txBody>
        </p:sp>
        <p:cxnSp>
          <p:nvCxnSpPr>
            <p:cNvPr id="269" name="Shape 269"/>
            <p:cNvCxnSpPr/>
            <p:nvPr/>
          </p:nvCxnSpPr>
          <p:spPr>
            <a:xfrm>
              <a:off x="6332108" y="4468978"/>
              <a:ext cx="639278" cy="282586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70" name="Shape 270"/>
            <p:cNvSpPr txBox="1"/>
            <p:nvPr/>
          </p:nvSpPr>
          <p:spPr>
            <a:xfrm>
              <a:off x="6804247" y="4602614"/>
              <a:ext cx="14441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부자 되기</a:t>
              </a:r>
            </a:p>
          </p:txBody>
        </p:sp>
        <p:cxnSp>
          <p:nvCxnSpPr>
            <p:cNvPr id="271" name="Shape 271"/>
            <p:cNvCxnSpPr/>
            <p:nvPr/>
          </p:nvCxnSpPr>
          <p:spPr>
            <a:xfrm>
              <a:off x="6236976" y="4610271"/>
              <a:ext cx="779338" cy="47491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72" name="Shape 272"/>
            <p:cNvSpPr txBox="1"/>
            <p:nvPr/>
          </p:nvSpPr>
          <p:spPr>
            <a:xfrm>
              <a:off x="6844647" y="4941167"/>
              <a:ext cx="14441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하늘 날기</a:t>
              </a:r>
            </a:p>
          </p:txBody>
        </p:sp>
        <p:cxnSp>
          <p:nvCxnSpPr>
            <p:cNvPr id="273" name="Shape 273"/>
            <p:cNvCxnSpPr/>
            <p:nvPr/>
          </p:nvCxnSpPr>
          <p:spPr>
            <a:xfrm>
              <a:off x="5520853" y="5258344"/>
              <a:ext cx="537933" cy="47491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E36C0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74" name="Shape 274"/>
            <p:cNvSpPr txBox="1"/>
            <p:nvPr/>
          </p:nvSpPr>
          <p:spPr>
            <a:xfrm>
              <a:off x="5705330" y="5744994"/>
              <a:ext cx="1444115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모두가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행복한 교육</a:t>
              </a:r>
            </a:p>
          </p:txBody>
        </p:sp>
        <p:cxnSp>
          <p:nvCxnSpPr>
            <p:cNvPr id="275" name="Shape 275"/>
            <p:cNvCxnSpPr>
              <a:endCxn id="276" idx="0"/>
            </p:cNvCxnSpPr>
            <p:nvPr/>
          </p:nvCxnSpPr>
          <p:spPr>
            <a:xfrm rot="5400000">
              <a:off x="4924527" y="5496419"/>
              <a:ext cx="593700" cy="2946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E36C0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76" name="Shape 276"/>
            <p:cNvSpPr txBox="1"/>
            <p:nvPr/>
          </p:nvSpPr>
          <p:spPr>
            <a:xfrm>
              <a:off x="4352019" y="5940569"/>
              <a:ext cx="1444115" cy="83099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시험점수랑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등수 없는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교육 </a:t>
              </a:r>
            </a:p>
          </p:txBody>
        </p:sp>
        <p:cxnSp>
          <p:nvCxnSpPr>
            <p:cNvPr id="277" name="Shape 277"/>
            <p:cNvCxnSpPr/>
            <p:nvPr/>
          </p:nvCxnSpPr>
          <p:spPr>
            <a:xfrm rot="5400000">
              <a:off x="2890946" y="5484951"/>
              <a:ext cx="660848" cy="25039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7030A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78" name="Shape 278"/>
            <p:cNvCxnSpPr/>
            <p:nvPr/>
          </p:nvCxnSpPr>
          <p:spPr>
            <a:xfrm rot="10800000" flipH="1">
              <a:off x="6330403" y="3671047"/>
              <a:ext cx="689868" cy="260476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79" name="Shape 279"/>
            <p:cNvSpPr txBox="1"/>
            <p:nvPr/>
          </p:nvSpPr>
          <p:spPr>
            <a:xfrm>
              <a:off x="6876256" y="3557178"/>
              <a:ext cx="20239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디즈니에서 일하기</a:t>
              </a:r>
            </a:p>
          </p:txBody>
        </p:sp>
        <p:sp>
          <p:nvSpPr>
            <p:cNvPr id="280" name="Shape 280"/>
            <p:cNvSpPr txBox="1"/>
            <p:nvPr/>
          </p:nvSpPr>
          <p:spPr>
            <a:xfrm>
              <a:off x="2191780" y="6012576"/>
              <a:ext cx="1444115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행복한 아이들 세상 만들기</a:t>
              </a:r>
            </a:p>
          </p:txBody>
        </p:sp>
        <p:cxnSp>
          <p:nvCxnSpPr>
            <p:cNvPr id="281" name="Shape 281"/>
            <p:cNvCxnSpPr/>
            <p:nvPr/>
          </p:nvCxnSpPr>
          <p:spPr>
            <a:xfrm rot="-5400000" flipH="1">
              <a:off x="3624175" y="5548664"/>
              <a:ext cx="463828" cy="6386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7030A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2" name="Shape 282"/>
            <p:cNvSpPr txBox="1"/>
            <p:nvPr/>
          </p:nvSpPr>
          <p:spPr>
            <a:xfrm>
              <a:off x="3271900" y="5877271"/>
              <a:ext cx="1444115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내 자식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키우기</a:t>
              </a:r>
            </a:p>
          </p:txBody>
        </p:sp>
        <p:cxnSp>
          <p:nvCxnSpPr>
            <p:cNvPr id="283" name="Shape 283"/>
            <p:cNvCxnSpPr/>
            <p:nvPr/>
          </p:nvCxnSpPr>
          <p:spPr>
            <a:xfrm flipH="1">
              <a:off x="2631060" y="5167285"/>
              <a:ext cx="500780" cy="41331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7030A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4" name="Shape 284"/>
            <p:cNvSpPr txBox="1"/>
            <p:nvPr/>
          </p:nvSpPr>
          <p:spPr>
            <a:xfrm>
              <a:off x="827583" y="5373216"/>
              <a:ext cx="2475379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전 세계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아이들의 학교 만들기</a:t>
              </a:r>
            </a:p>
          </p:txBody>
        </p:sp>
        <p:cxnSp>
          <p:nvCxnSpPr>
            <p:cNvPr id="285" name="Shape 285"/>
            <p:cNvCxnSpPr/>
            <p:nvPr/>
          </p:nvCxnSpPr>
          <p:spPr>
            <a:xfrm rot="10800000">
              <a:off x="1910979" y="3723986"/>
              <a:ext cx="500780" cy="35308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6" name="Shape 286"/>
            <p:cNvSpPr txBox="1"/>
            <p:nvPr/>
          </p:nvSpPr>
          <p:spPr>
            <a:xfrm>
              <a:off x="35495" y="3464985"/>
              <a:ext cx="18993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에베레스트 등반</a:t>
              </a:r>
            </a:p>
          </p:txBody>
        </p:sp>
        <p:cxnSp>
          <p:nvCxnSpPr>
            <p:cNvPr id="287" name="Shape 287"/>
            <p:cNvCxnSpPr/>
            <p:nvPr/>
          </p:nvCxnSpPr>
          <p:spPr>
            <a:xfrm rot="10800000">
              <a:off x="1977155" y="4059080"/>
              <a:ext cx="362595" cy="12782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8" name="Shape 288"/>
            <p:cNvSpPr txBox="1"/>
            <p:nvPr/>
          </p:nvSpPr>
          <p:spPr>
            <a:xfrm>
              <a:off x="80573" y="3848910"/>
              <a:ext cx="18993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기네스북 기록 갖기</a:t>
              </a:r>
            </a:p>
          </p:txBody>
        </p:sp>
        <p:cxnSp>
          <p:nvCxnSpPr>
            <p:cNvPr id="289" name="Shape 289"/>
            <p:cNvCxnSpPr/>
            <p:nvPr/>
          </p:nvCxnSpPr>
          <p:spPr>
            <a:xfrm rot="10800000">
              <a:off x="1814884" y="4290861"/>
              <a:ext cx="514997" cy="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90" name="Shape 290"/>
            <p:cNvSpPr txBox="1"/>
            <p:nvPr/>
          </p:nvSpPr>
          <p:spPr>
            <a:xfrm>
              <a:off x="435397" y="4170566"/>
              <a:ext cx="14723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마라톤 완주</a:t>
              </a:r>
            </a:p>
          </p:txBody>
        </p:sp>
        <p:cxnSp>
          <p:nvCxnSpPr>
            <p:cNvPr id="291" name="Shape 291"/>
            <p:cNvCxnSpPr/>
            <p:nvPr/>
          </p:nvCxnSpPr>
          <p:spPr>
            <a:xfrm rot="10800000" flipH="1">
              <a:off x="1907703" y="4384268"/>
              <a:ext cx="472965" cy="295288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92" name="Shape 292"/>
            <p:cNvSpPr txBox="1"/>
            <p:nvPr/>
          </p:nvSpPr>
          <p:spPr>
            <a:xfrm>
              <a:off x="11662" y="4530605"/>
              <a:ext cx="1965492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복권 1등 되어 보기</a:t>
              </a:r>
            </a:p>
          </p:txBody>
        </p:sp>
        <p:cxnSp>
          <p:nvCxnSpPr>
            <p:cNvPr id="293" name="Shape 293"/>
            <p:cNvCxnSpPr/>
            <p:nvPr/>
          </p:nvCxnSpPr>
          <p:spPr>
            <a:xfrm rot="10800000">
              <a:off x="1766963" y="2318571"/>
              <a:ext cx="500780" cy="35308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94" name="Shape 294"/>
            <p:cNvCxnSpPr/>
            <p:nvPr/>
          </p:nvCxnSpPr>
          <p:spPr>
            <a:xfrm rot="10800000" flipH="1">
              <a:off x="1907703" y="4468978"/>
              <a:ext cx="504056" cy="472188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95" name="Shape 295"/>
            <p:cNvSpPr txBox="1"/>
            <p:nvPr/>
          </p:nvSpPr>
          <p:spPr>
            <a:xfrm>
              <a:off x="179513" y="4818637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우주에 가보기</a:t>
              </a:r>
            </a:p>
          </p:txBody>
        </p:sp>
        <p:sp>
          <p:nvSpPr>
            <p:cNvPr id="296" name="Shape 296"/>
            <p:cNvSpPr txBox="1"/>
            <p:nvPr/>
          </p:nvSpPr>
          <p:spPr>
            <a:xfrm>
              <a:off x="107504" y="2154341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매일 운동하기</a:t>
              </a:r>
            </a:p>
          </p:txBody>
        </p:sp>
        <p:cxnSp>
          <p:nvCxnSpPr>
            <p:cNvPr id="297" name="Shape 297"/>
            <p:cNvCxnSpPr/>
            <p:nvPr/>
          </p:nvCxnSpPr>
          <p:spPr>
            <a:xfrm>
              <a:off x="6275092" y="3164913"/>
              <a:ext cx="569555" cy="14533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98" name="Shape 298"/>
            <p:cNvSpPr txBox="1"/>
            <p:nvPr/>
          </p:nvSpPr>
          <p:spPr>
            <a:xfrm>
              <a:off x="6808203" y="3205200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대학교</a:t>
              </a:r>
            </a:p>
          </p:txBody>
        </p:sp>
        <p:cxnSp>
          <p:nvCxnSpPr>
            <p:cNvPr id="299" name="Shape 299"/>
            <p:cNvCxnSpPr/>
            <p:nvPr/>
          </p:nvCxnSpPr>
          <p:spPr>
            <a:xfrm rot="10800000">
              <a:off x="1766963" y="2735581"/>
              <a:ext cx="535147" cy="17654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00" name="Shape 300"/>
            <p:cNvSpPr txBox="1"/>
            <p:nvPr/>
          </p:nvSpPr>
          <p:spPr>
            <a:xfrm>
              <a:off x="107504" y="2564903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아프지 않기</a:t>
              </a:r>
            </a:p>
          </p:txBody>
        </p:sp>
        <p:cxnSp>
          <p:nvCxnSpPr>
            <p:cNvPr id="301" name="Shape 301"/>
            <p:cNvCxnSpPr/>
            <p:nvPr/>
          </p:nvCxnSpPr>
          <p:spPr>
            <a:xfrm rot="10800000">
              <a:off x="1814884" y="3115708"/>
              <a:ext cx="535147" cy="813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02" name="Shape 302"/>
            <p:cNvSpPr txBox="1"/>
            <p:nvPr/>
          </p:nvSpPr>
          <p:spPr>
            <a:xfrm>
              <a:off x="179511" y="2924943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의학 공부하기</a:t>
              </a:r>
            </a:p>
          </p:txBody>
        </p:sp>
        <p:cxnSp>
          <p:nvCxnSpPr>
            <p:cNvPr id="303" name="Shape 303"/>
            <p:cNvCxnSpPr/>
            <p:nvPr/>
          </p:nvCxnSpPr>
          <p:spPr>
            <a:xfrm rot="-5400000">
              <a:off x="3087508" y="1593505"/>
              <a:ext cx="513092" cy="29565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FF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04" name="Shape 304"/>
            <p:cNvSpPr txBox="1"/>
            <p:nvPr/>
          </p:nvSpPr>
          <p:spPr>
            <a:xfrm>
              <a:off x="2339751" y="1052736"/>
              <a:ext cx="29182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카톡, 페북친구 1000명 만들기</a:t>
              </a:r>
            </a:p>
          </p:txBody>
        </p:sp>
        <p:cxnSp>
          <p:nvCxnSpPr>
            <p:cNvPr id="305" name="Shape 305"/>
            <p:cNvCxnSpPr/>
            <p:nvPr/>
          </p:nvCxnSpPr>
          <p:spPr>
            <a:xfrm rot="10800000">
              <a:off x="2442487" y="1751330"/>
              <a:ext cx="733039" cy="398946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FF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06" name="Shape 306"/>
            <p:cNvSpPr txBox="1"/>
            <p:nvPr/>
          </p:nvSpPr>
          <p:spPr>
            <a:xfrm>
              <a:off x="35495" y="1445021"/>
              <a:ext cx="29182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꿈을 꾸는 사람과 함께하기</a:t>
              </a:r>
            </a:p>
          </p:txBody>
        </p:sp>
      </p:grpSp>
      <p:pic>
        <p:nvPicPr>
          <p:cNvPr id="97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1115616" y="212211"/>
            <a:ext cx="612068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가치관 피자 STEP.4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Shape 318"/>
          <p:cNvGrpSpPr/>
          <p:nvPr/>
        </p:nvGrpSpPr>
        <p:grpSpPr>
          <a:xfrm>
            <a:off x="11662" y="930205"/>
            <a:ext cx="9024832" cy="5841360"/>
            <a:chOff x="11662" y="930205"/>
            <a:chExt cx="9024832" cy="5841360"/>
          </a:xfrm>
        </p:grpSpPr>
        <p:grpSp>
          <p:nvGrpSpPr>
            <p:cNvPr id="319" name="Shape 319"/>
            <p:cNvGrpSpPr/>
            <p:nvPr/>
          </p:nvGrpSpPr>
          <p:grpSpPr>
            <a:xfrm>
              <a:off x="2195735" y="1799237"/>
              <a:ext cx="4392488" cy="3547555"/>
              <a:chOff x="2195735" y="1799237"/>
              <a:chExt cx="4392488" cy="3547555"/>
            </a:xfrm>
          </p:grpSpPr>
          <p:grpSp>
            <p:nvGrpSpPr>
              <p:cNvPr id="320" name="Shape 320"/>
              <p:cNvGrpSpPr/>
              <p:nvPr/>
            </p:nvGrpSpPr>
            <p:grpSpPr>
              <a:xfrm>
                <a:off x="2195735" y="1799237"/>
                <a:ext cx="4392488" cy="3547555"/>
                <a:chOff x="4572000" y="1484783"/>
                <a:chExt cx="4392488" cy="3547555"/>
              </a:xfrm>
            </p:grpSpPr>
            <p:grpSp>
              <p:nvGrpSpPr>
                <p:cNvPr id="321" name="Shape 321"/>
                <p:cNvGrpSpPr/>
                <p:nvPr/>
              </p:nvGrpSpPr>
              <p:grpSpPr>
                <a:xfrm>
                  <a:off x="4860032" y="1484783"/>
                  <a:ext cx="3816424" cy="3528391"/>
                  <a:chOff x="539552" y="1484783"/>
                  <a:chExt cx="3816424" cy="3528391"/>
                </a:xfrm>
              </p:grpSpPr>
              <p:sp>
                <p:nvSpPr>
                  <p:cNvPr id="322" name="Shape 322"/>
                  <p:cNvSpPr/>
                  <p:nvPr/>
                </p:nvSpPr>
                <p:spPr>
                  <a:xfrm>
                    <a:off x="1043608" y="1916832"/>
                    <a:ext cx="2880320" cy="2664295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1400" b="0" i="0" u="none" strike="noStrike" cap="none" baseline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323" name="Shape 323"/>
                  <p:cNvCxnSpPr/>
                  <p:nvPr/>
                </p:nvCxnSpPr>
                <p:spPr>
                  <a:xfrm>
                    <a:off x="2481783" y="1484783"/>
                    <a:ext cx="0" cy="3528391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24" name="Shape 324"/>
                  <p:cNvCxnSpPr/>
                  <p:nvPr/>
                </p:nvCxnSpPr>
                <p:spPr>
                  <a:xfrm>
                    <a:off x="539552" y="3284983"/>
                    <a:ext cx="3816424" cy="0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25" name="Shape 325"/>
                  <p:cNvCxnSpPr/>
                  <p:nvPr/>
                </p:nvCxnSpPr>
                <p:spPr>
                  <a:xfrm>
                    <a:off x="1111649" y="2132856"/>
                    <a:ext cx="2740270" cy="2304256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26" name="Shape 326"/>
                  <p:cNvCxnSpPr/>
                  <p:nvPr/>
                </p:nvCxnSpPr>
                <p:spPr>
                  <a:xfrm rot="10800000" flipH="1">
                    <a:off x="1043608" y="2132856"/>
                    <a:ext cx="2808311" cy="2376263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327" name="Shape 327"/>
                <p:cNvSpPr txBox="1"/>
                <p:nvPr/>
              </p:nvSpPr>
              <p:spPr>
                <a:xfrm>
                  <a:off x="7020271" y="1490458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사랑</a:t>
                  </a:r>
                </a:p>
              </p:txBody>
            </p:sp>
            <p:sp>
              <p:nvSpPr>
                <p:cNvPr id="328" name="Shape 328"/>
                <p:cNvSpPr txBox="1"/>
                <p:nvPr/>
              </p:nvSpPr>
              <p:spPr>
                <a:xfrm>
                  <a:off x="8028384" y="2378497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C00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FFC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지혜</a:t>
                  </a:r>
                </a:p>
              </p:txBody>
            </p:sp>
            <p:sp>
              <p:nvSpPr>
                <p:cNvPr id="329" name="Shape 329"/>
                <p:cNvSpPr txBox="1"/>
                <p:nvPr/>
              </p:nvSpPr>
              <p:spPr>
                <a:xfrm>
                  <a:off x="5508103" y="1484783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0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FFFF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사람</a:t>
                  </a:r>
                </a:p>
              </p:txBody>
            </p:sp>
            <p:sp>
              <p:nvSpPr>
                <p:cNvPr id="330" name="Shape 330"/>
                <p:cNvSpPr txBox="1"/>
                <p:nvPr/>
              </p:nvSpPr>
              <p:spPr>
                <a:xfrm>
                  <a:off x="4572000" y="2306489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5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00B05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건강</a:t>
                  </a:r>
                </a:p>
              </p:txBody>
            </p:sp>
            <p:sp>
              <p:nvSpPr>
                <p:cNvPr id="331" name="Shape 331"/>
                <p:cNvSpPr txBox="1"/>
                <p:nvPr/>
              </p:nvSpPr>
              <p:spPr>
                <a:xfrm>
                  <a:off x="4644007" y="3717032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53734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953734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도전</a:t>
                  </a:r>
                </a:p>
              </p:txBody>
            </p:sp>
            <p:sp>
              <p:nvSpPr>
                <p:cNvPr id="332" name="Shape 332"/>
                <p:cNvSpPr txBox="1"/>
                <p:nvPr/>
              </p:nvSpPr>
              <p:spPr>
                <a:xfrm>
                  <a:off x="8028384" y="3690610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F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00B0F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꿈</a:t>
                  </a:r>
                </a:p>
              </p:txBody>
            </p:sp>
            <p:sp>
              <p:nvSpPr>
                <p:cNvPr id="333" name="Shape 333"/>
                <p:cNvSpPr txBox="1"/>
                <p:nvPr/>
              </p:nvSpPr>
              <p:spPr>
                <a:xfrm>
                  <a:off x="7020271" y="4509119"/>
                  <a:ext cx="936103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E36C09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E36C0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교육</a:t>
                  </a:r>
                </a:p>
              </p:txBody>
            </p:sp>
            <p:sp>
              <p:nvSpPr>
                <p:cNvPr id="334" name="Shape 334"/>
                <p:cNvSpPr txBox="1"/>
                <p:nvPr/>
              </p:nvSpPr>
              <p:spPr>
                <a:xfrm>
                  <a:off x="5364087" y="4509119"/>
                  <a:ext cx="1224135" cy="523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7030A0"/>
                    </a:buClr>
                    <a:buSzPct val="25000"/>
                    <a:buFont typeface="Arial"/>
                    <a:buNone/>
                  </a:pPr>
                  <a:r>
                    <a:rPr lang="ko-KR" sz="2800" b="0" i="0" u="none" strike="noStrike" cap="none" baseline="0">
                      <a:solidFill>
                        <a:srgbClr val="7030A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아이들</a:t>
                  </a:r>
                </a:p>
              </p:txBody>
            </p:sp>
          </p:grpSp>
          <p:sp>
            <p:nvSpPr>
              <p:cNvPr id="335" name="Shape 335"/>
              <p:cNvSpPr/>
              <p:nvPr/>
            </p:nvSpPr>
            <p:spPr>
              <a:xfrm>
                <a:off x="4450080" y="2278380"/>
                <a:ext cx="990599" cy="1219199"/>
              </a:xfrm>
              <a:custGeom>
                <a:avLst/>
                <a:gdLst/>
                <a:ahLst/>
                <a:cxnLst/>
                <a:rect l="0" t="0" r="0" b="0"/>
                <a:pathLst>
                  <a:path w="990600" h="1219200" extrusionOk="0">
                    <a:moveTo>
                      <a:pt x="7620" y="1219200"/>
                    </a:moveTo>
                    <a:cubicBezTo>
                      <a:pt x="114693" y="726662"/>
                      <a:pt x="38100" y="1140975"/>
                      <a:pt x="38100" y="91440"/>
                    </a:cubicBezTo>
                    <a:cubicBezTo>
                      <a:pt x="38100" y="33067"/>
                      <a:pt x="32597" y="42474"/>
                      <a:pt x="68580" y="30480"/>
                    </a:cubicBezTo>
                    <a:cubicBezTo>
                      <a:pt x="88900" y="35560"/>
                      <a:pt x="111152" y="35690"/>
                      <a:pt x="129540" y="45720"/>
                    </a:cubicBezTo>
                    <a:cubicBezTo>
                      <a:pt x="138515" y="50615"/>
                      <a:pt x="159330" y="89365"/>
                      <a:pt x="167640" y="99060"/>
                    </a:cubicBezTo>
                    <a:cubicBezTo>
                      <a:pt x="176991" y="109969"/>
                      <a:pt x="189499" y="118045"/>
                      <a:pt x="198120" y="129540"/>
                    </a:cubicBezTo>
                    <a:cubicBezTo>
                      <a:pt x="204936" y="138627"/>
                      <a:pt x="208885" y="149579"/>
                      <a:pt x="213360" y="160020"/>
                    </a:cubicBezTo>
                    <a:cubicBezTo>
                      <a:pt x="219919" y="175324"/>
                      <a:pt x="224733" y="197893"/>
                      <a:pt x="228600" y="213360"/>
                    </a:cubicBezTo>
                    <a:cubicBezTo>
                      <a:pt x="226060" y="226060"/>
                      <a:pt x="231093" y="243369"/>
                      <a:pt x="220980" y="251460"/>
                    </a:cubicBezTo>
                    <a:cubicBezTo>
                      <a:pt x="209797" y="260407"/>
                      <a:pt x="174570" y="233220"/>
                      <a:pt x="167640" y="228600"/>
                    </a:cubicBezTo>
                    <a:cubicBezTo>
                      <a:pt x="162560" y="218440"/>
                      <a:pt x="158036" y="207983"/>
                      <a:pt x="152400" y="198120"/>
                    </a:cubicBezTo>
                    <a:cubicBezTo>
                      <a:pt x="147856" y="190169"/>
                      <a:pt x="141256" y="183451"/>
                      <a:pt x="137160" y="175260"/>
                    </a:cubicBezTo>
                    <a:cubicBezTo>
                      <a:pt x="133568" y="168076"/>
                      <a:pt x="132080" y="160020"/>
                      <a:pt x="129540" y="152400"/>
                    </a:cubicBezTo>
                    <a:cubicBezTo>
                      <a:pt x="132080" y="137160"/>
                      <a:pt x="123341" y="113590"/>
                      <a:pt x="137160" y="106680"/>
                    </a:cubicBezTo>
                    <a:cubicBezTo>
                      <a:pt x="157577" y="96472"/>
                      <a:pt x="203527" y="113562"/>
                      <a:pt x="228600" y="121920"/>
                    </a:cubicBezTo>
                    <a:cubicBezTo>
                      <a:pt x="234295" y="127615"/>
                      <a:pt x="277952" y="158204"/>
                      <a:pt x="243840" y="175260"/>
                    </a:cubicBezTo>
                    <a:cubicBezTo>
                      <a:pt x="232256" y="181052"/>
                      <a:pt x="218440" y="170180"/>
                      <a:pt x="205740" y="167640"/>
                    </a:cubicBezTo>
                    <a:cubicBezTo>
                      <a:pt x="208280" y="142240"/>
                      <a:pt x="204636" y="115430"/>
                      <a:pt x="213360" y="91440"/>
                    </a:cubicBezTo>
                    <a:cubicBezTo>
                      <a:pt x="216105" y="83891"/>
                      <a:pt x="228762" y="80837"/>
                      <a:pt x="236220" y="83820"/>
                    </a:cubicBezTo>
                    <a:cubicBezTo>
                      <a:pt x="244723" y="87221"/>
                      <a:pt x="246380" y="99060"/>
                      <a:pt x="251460" y="106680"/>
                    </a:cubicBezTo>
                    <a:cubicBezTo>
                      <a:pt x="245823" y="108559"/>
                      <a:pt x="203512" y="130831"/>
                      <a:pt x="213360" y="91440"/>
                    </a:cubicBezTo>
                    <a:cubicBezTo>
                      <a:pt x="215308" y="83648"/>
                      <a:pt x="228600" y="86360"/>
                      <a:pt x="236220" y="83820"/>
                    </a:cubicBezTo>
                    <a:cubicBezTo>
                      <a:pt x="274320" y="86360"/>
                      <a:pt x="313350" y="82694"/>
                      <a:pt x="350520" y="91440"/>
                    </a:cubicBezTo>
                    <a:cubicBezTo>
                      <a:pt x="359435" y="93538"/>
                      <a:pt x="367981" y="105415"/>
                      <a:pt x="365760" y="114300"/>
                    </a:cubicBezTo>
                    <a:cubicBezTo>
                      <a:pt x="363812" y="122092"/>
                      <a:pt x="350520" y="119380"/>
                      <a:pt x="342900" y="121920"/>
                    </a:cubicBezTo>
                    <a:cubicBezTo>
                      <a:pt x="332740" y="119380"/>
                      <a:pt x="301947" y="114300"/>
                      <a:pt x="312420" y="114300"/>
                    </a:cubicBezTo>
                    <a:cubicBezTo>
                      <a:pt x="335421" y="114300"/>
                      <a:pt x="358510" y="117101"/>
                      <a:pt x="381000" y="121920"/>
                    </a:cubicBezTo>
                    <a:cubicBezTo>
                      <a:pt x="394375" y="124786"/>
                      <a:pt x="431334" y="143277"/>
                      <a:pt x="419100" y="137160"/>
                    </a:cubicBezTo>
                    <a:cubicBezTo>
                      <a:pt x="408940" y="132080"/>
                      <a:pt x="399000" y="126533"/>
                      <a:pt x="388620" y="121920"/>
                    </a:cubicBezTo>
                    <a:cubicBezTo>
                      <a:pt x="376121" y="116365"/>
                      <a:pt x="338286" y="112797"/>
                      <a:pt x="350520" y="106680"/>
                    </a:cubicBezTo>
                    <a:cubicBezTo>
                      <a:pt x="366584" y="98648"/>
                      <a:pt x="386080" y="111760"/>
                      <a:pt x="403860" y="114300"/>
                    </a:cubicBezTo>
                    <a:cubicBezTo>
                      <a:pt x="424180" y="121920"/>
                      <a:pt x="445030" y="128254"/>
                      <a:pt x="464820" y="137160"/>
                    </a:cubicBezTo>
                    <a:cubicBezTo>
                      <a:pt x="495896" y="151144"/>
                      <a:pt x="525780" y="167640"/>
                      <a:pt x="556260" y="182880"/>
                    </a:cubicBezTo>
                    <a:lnTo>
                      <a:pt x="601980" y="205740"/>
                    </a:lnTo>
                    <a:cubicBezTo>
                      <a:pt x="692934" y="251217"/>
                      <a:pt x="557832" y="181005"/>
                      <a:pt x="670560" y="251460"/>
                    </a:cubicBezTo>
                    <a:cubicBezTo>
                      <a:pt x="677371" y="255717"/>
                      <a:pt x="693420" y="267112"/>
                      <a:pt x="693420" y="259080"/>
                    </a:cubicBezTo>
                    <a:cubicBezTo>
                      <a:pt x="693420" y="249922"/>
                      <a:pt x="678511" y="248384"/>
                      <a:pt x="670560" y="243840"/>
                    </a:cubicBezTo>
                    <a:cubicBezTo>
                      <a:pt x="644195" y="228774"/>
                      <a:pt x="642867" y="229529"/>
                      <a:pt x="617220" y="220980"/>
                    </a:cubicBezTo>
                    <a:cubicBezTo>
                      <a:pt x="624840" y="218440"/>
                      <a:pt x="632129" y="212224"/>
                      <a:pt x="640080" y="213360"/>
                    </a:cubicBezTo>
                    <a:cubicBezTo>
                      <a:pt x="685669" y="219873"/>
                      <a:pt x="657339" y="233419"/>
                      <a:pt x="693420" y="251460"/>
                    </a:cubicBezTo>
                    <a:cubicBezTo>
                      <a:pt x="709959" y="259730"/>
                      <a:pt x="728980" y="261620"/>
                      <a:pt x="746760" y="266700"/>
                    </a:cubicBezTo>
                    <a:cubicBezTo>
                      <a:pt x="721360" y="251460"/>
                      <a:pt x="698661" y="230347"/>
                      <a:pt x="670560" y="220980"/>
                    </a:cubicBezTo>
                    <a:cubicBezTo>
                      <a:pt x="662940" y="218440"/>
                      <a:pt x="639730" y="212364"/>
                      <a:pt x="647700" y="213360"/>
                    </a:cubicBezTo>
                    <a:cubicBezTo>
                      <a:pt x="675879" y="216882"/>
                      <a:pt x="703580" y="223520"/>
                      <a:pt x="731520" y="228600"/>
                    </a:cubicBezTo>
                    <a:cubicBezTo>
                      <a:pt x="762000" y="246380"/>
                      <a:pt x="803386" y="252580"/>
                      <a:pt x="822960" y="281940"/>
                    </a:cubicBezTo>
                    <a:cubicBezTo>
                      <a:pt x="828040" y="289560"/>
                      <a:pt x="832813" y="297394"/>
                      <a:pt x="838200" y="304800"/>
                    </a:cubicBezTo>
                    <a:cubicBezTo>
                      <a:pt x="863735" y="339910"/>
                      <a:pt x="872045" y="363633"/>
                      <a:pt x="906780" y="381000"/>
                    </a:cubicBezTo>
                    <a:cubicBezTo>
                      <a:pt x="913964" y="384592"/>
                      <a:pt x="922020" y="386080"/>
                      <a:pt x="929640" y="388620"/>
                    </a:cubicBezTo>
                    <a:cubicBezTo>
                      <a:pt x="874525" y="315133"/>
                      <a:pt x="945507" y="404487"/>
                      <a:pt x="868680" y="327660"/>
                    </a:cubicBezTo>
                    <a:cubicBezTo>
                      <a:pt x="812465" y="271445"/>
                      <a:pt x="854652" y="289964"/>
                      <a:pt x="807720" y="274320"/>
                    </a:cubicBezTo>
                    <a:cubicBezTo>
                      <a:pt x="781772" y="235399"/>
                      <a:pt x="805643" y="261852"/>
                      <a:pt x="754380" y="236220"/>
                    </a:cubicBezTo>
                    <a:cubicBezTo>
                      <a:pt x="746189" y="232124"/>
                      <a:pt x="739711" y="225076"/>
                      <a:pt x="731520" y="220980"/>
                    </a:cubicBezTo>
                    <a:cubicBezTo>
                      <a:pt x="724336" y="217388"/>
                      <a:pt x="716043" y="216524"/>
                      <a:pt x="708660" y="213360"/>
                    </a:cubicBezTo>
                    <a:cubicBezTo>
                      <a:pt x="698219" y="208885"/>
                      <a:pt x="688727" y="202339"/>
                      <a:pt x="678180" y="198120"/>
                    </a:cubicBezTo>
                    <a:cubicBezTo>
                      <a:pt x="663265" y="192154"/>
                      <a:pt x="647700" y="187960"/>
                      <a:pt x="632460" y="182880"/>
                    </a:cubicBezTo>
                    <a:cubicBezTo>
                      <a:pt x="624840" y="180340"/>
                      <a:pt x="616283" y="179715"/>
                      <a:pt x="609600" y="175260"/>
                    </a:cubicBezTo>
                    <a:cubicBezTo>
                      <a:pt x="578026" y="154211"/>
                      <a:pt x="595625" y="162241"/>
                      <a:pt x="556260" y="152400"/>
                    </a:cubicBezTo>
                    <a:cubicBezTo>
                      <a:pt x="478336" y="100450"/>
                      <a:pt x="607147" y="184057"/>
                      <a:pt x="495300" y="121920"/>
                    </a:cubicBezTo>
                    <a:cubicBezTo>
                      <a:pt x="431714" y="86594"/>
                      <a:pt x="497532" y="107238"/>
                      <a:pt x="434340" y="91440"/>
                    </a:cubicBezTo>
                    <a:cubicBezTo>
                      <a:pt x="421640" y="83820"/>
                      <a:pt x="408735" y="76531"/>
                      <a:pt x="396240" y="68580"/>
                    </a:cubicBezTo>
                    <a:cubicBezTo>
                      <a:pt x="380787" y="58746"/>
                      <a:pt x="367896" y="43892"/>
                      <a:pt x="350520" y="38100"/>
                    </a:cubicBezTo>
                    <a:lnTo>
                      <a:pt x="304800" y="22860"/>
                    </a:lnTo>
                    <a:cubicBezTo>
                      <a:pt x="297180" y="20320"/>
                      <a:pt x="289954" y="15774"/>
                      <a:pt x="281940" y="15240"/>
                    </a:cubicBezTo>
                    <a:cubicBezTo>
                      <a:pt x="147207" y="6258"/>
                      <a:pt x="205530" y="12356"/>
                      <a:pt x="106680" y="0"/>
                    </a:cubicBezTo>
                    <a:cubicBezTo>
                      <a:pt x="73660" y="2540"/>
                      <a:pt x="39463" y="-1478"/>
                      <a:pt x="7620" y="7620"/>
                    </a:cubicBezTo>
                    <a:cubicBezTo>
                      <a:pt x="-103" y="9827"/>
                      <a:pt x="0" y="22448"/>
                      <a:pt x="0" y="30480"/>
                    </a:cubicBezTo>
                    <a:cubicBezTo>
                      <a:pt x="0" y="76038"/>
                      <a:pt x="8645" y="129095"/>
                      <a:pt x="15240" y="175260"/>
                    </a:cubicBezTo>
                    <a:cubicBezTo>
                      <a:pt x="12700" y="490220"/>
                      <a:pt x="7620" y="805170"/>
                      <a:pt x="7620" y="1120140"/>
                    </a:cubicBezTo>
                    <a:cubicBezTo>
                      <a:pt x="7620" y="1140618"/>
                      <a:pt x="-5238" y="1181100"/>
                      <a:pt x="15240" y="1181100"/>
                    </a:cubicBezTo>
                    <a:cubicBezTo>
                      <a:pt x="37958" y="1181100"/>
                      <a:pt x="33118" y="1139043"/>
                      <a:pt x="45720" y="1120140"/>
                    </a:cubicBezTo>
                    <a:cubicBezTo>
                      <a:pt x="68005" y="1086713"/>
                      <a:pt x="53634" y="1102775"/>
                      <a:pt x="91440" y="1074420"/>
                    </a:cubicBezTo>
                    <a:cubicBezTo>
                      <a:pt x="99060" y="1061720"/>
                      <a:pt x="104460" y="1047390"/>
                      <a:pt x="114300" y="1036320"/>
                    </a:cubicBezTo>
                    <a:cubicBezTo>
                      <a:pt x="200619" y="939212"/>
                      <a:pt x="112733" y="1064684"/>
                      <a:pt x="175260" y="975360"/>
                    </a:cubicBezTo>
                    <a:cubicBezTo>
                      <a:pt x="185764" y="960355"/>
                      <a:pt x="195906" y="945093"/>
                      <a:pt x="205740" y="929640"/>
                    </a:cubicBezTo>
                    <a:cubicBezTo>
                      <a:pt x="213691" y="917145"/>
                      <a:pt x="218127" y="902013"/>
                      <a:pt x="228600" y="891540"/>
                    </a:cubicBezTo>
                    <a:cubicBezTo>
                      <a:pt x="236632" y="883508"/>
                      <a:pt x="249629" y="882601"/>
                      <a:pt x="259080" y="876300"/>
                    </a:cubicBezTo>
                    <a:cubicBezTo>
                      <a:pt x="317255" y="837517"/>
                      <a:pt x="280881" y="860806"/>
                      <a:pt x="312420" y="822960"/>
                    </a:cubicBezTo>
                    <a:cubicBezTo>
                      <a:pt x="361313" y="764288"/>
                      <a:pt x="312682" y="833997"/>
                      <a:pt x="350520" y="777240"/>
                    </a:cubicBezTo>
                    <a:cubicBezTo>
                      <a:pt x="347980" y="787400"/>
                      <a:pt x="347584" y="798353"/>
                      <a:pt x="342900" y="807720"/>
                    </a:cubicBezTo>
                    <a:cubicBezTo>
                      <a:pt x="329530" y="834460"/>
                      <a:pt x="315481" y="839708"/>
                      <a:pt x="297180" y="861060"/>
                    </a:cubicBezTo>
                    <a:cubicBezTo>
                      <a:pt x="288915" y="870703"/>
                      <a:pt x="283300" y="882560"/>
                      <a:pt x="274320" y="891540"/>
                    </a:cubicBezTo>
                    <a:cubicBezTo>
                      <a:pt x="265340" y="900520"/>
                      <a:pt x="252820" y="905420"/>
                      <a:pt x="243840" y="914400"/>
                    </a:cubicBezTo>
                    <a:cubicBezTo>
                      <a:pt x="237364" y="920876"/>
                      <a:pt x="235076" y="930784"/>
                      <a:pt x="228600" y="937260"/>
                    </a:cubicBezTo>
                    <a:cubicBezTo>
                      <a:pt x="219620" y="946240"/>
                      <a:pt x="207100" y="951140"/>
                      <a:pt x="198120" y="960120"/>
                    </a:cubicBezTo>
                    <a:cubicBezTo>
                      <a:pt x="191644" y="966596"/>
                      <a:pt x="182880" y="992138"/>
                      <a:pt x="182880" y="982980"/>
                    </a:cubicBezTo>
                    <a:cubicBezTo>
                      <a:pt x="182880" y="969302"/>
                      <a:pt x="193317" y="957687"/>
                      <a:pt x="198120" y="944880"/>
                    </a:cubicBezTo>
                    <a:cubicBezTo>
                      <a:pt x="215171" y="899411"/>
                      <a:pt x="192799" y="937549"/>
                      <a:pt x="243840" y="876300"/>
                    </a:cubicBezTo>
                    <a:cubicBezTo>
                      <a:pt x="246380" y="868680"/>
                      <a:pt x="247005" y="860123"/>
                      <a:pt x="251460" y="853440"/>
                    </a:cubicBezTo>
                    <a:cubicBezTo>
                      <a:pt x="267524" y="829343"/>
                      <a:pt x="282552" y="803400"/>
                      <a:pt x="304800" y="784860"/>
                    </a:cubicBezTo>
                    <a:cubicBezTo>
                      <a:pt x="358799" y="739861"/>
                      <a:pt x="336492" y="760788"/>
                      <a:pt x="373380" y="723900"/>
                    </a:cubicBezTo>
                    <a:cubicBezTo>
                      <a:pt x="365760" y="741680"/>
                      <a:pt x="357131" y="759061"/>
                      <a:pt x="350520" y="777240"/>
                    </a:cubicBezTo>
                    <a:cubicBezTo>
                      <a:pt x="346941" y="787082"/>
                      <a:pt x="347153" y="798150"/>
                      <a:pt x="342900" y="807720"/>
                    </a:cubicBezTo>
                    <a:cubicBezTo>
                      <a:pt x="336885" y="821254"/>
                      <a:pt x="327890" y="833261"/>
                      <a:pt x="320040" y="845820"/>
                    </a:cubicBezTo>
                    <a:cubicBezTo>
                      <a:pt x="315186" y="853586"/>
                      <a:pt x="313958" y="868680"/>
                      <a:pt x="304800" y="868680"/>
                    </a:cubicBezTo>
                    <a:cubicBezTo>
                      <a:pt x="296768" y="868680"/>
                      <a:pt x="307965" y="852503"/>
                      <a:pt x="312420" y="845820"/>
                    </a:cubicBezTo>
                    <a:cubicBezTo>
                      <a:pt x="363543" y="769136"/>
                      <a:pt x="332816" y="826701"/>
                      <a:pt x="396240" y="769620"/>
                    </a:cubicBezTo>
                    <a:cubicBezTo>
                      <a:pt x="433620" y="735978"/>
                      <a:pt x="460275" y="689593"/>
                      <a:pt x="502920" y="662940"/>
                    </a:cubicBezTo>
                    <a:cubicBezTo>
                      <a:pt x="523240" y="650240"/>
                      <a:pt x="545038" y="639644"/>
                      <a:pt x="563880" y="624840"/>
                    </a:cubicBezTo>
                    <a:cubicBezTo>
                      <a:pt x="580827" y="611524"/>
                      <a:pt x="592517" y="592261"/>
                      <a:pt x="609600" y="579120"/>
                    </a:cubicBezTo>
                    <a:cubicBezTo>
                      <a:pt x="628056" y="564923"/>
                      <a:pt x="665058" y="550685"/>
                      <a:pt x="685800" y="533400"/>
                    </a:cubicBezTo>
                    <a:cubicBezTo>
                      <a:pt x="694079" y="526501"/>
                      <a:pt x="701040" y="502920"/>
                      <a:pt x="708660" y="510540"/>
                    </a:cubicBezTo>
                    <a:cubicBezTo>
                      <a:pt x="716692" y="518572"/>
                      <a:pt x="699056" y="531157"/>
                      <a:pt x="693420" y="541020"/>
                    </a:cubicBezTo>
                    <a:cubicBezTo>
                      <a:pt x="670304" y="581473"/>
                      <a:pt x="659515" y="578824"/>
                      <a:pt x="609600" y="617220"/>
                    </a:cubicBezTo>
                    <a:cubicBezTo>
                      <a:pt x="599534" y="624963"/>
                      <a:pt x="579120" y="640080"/>
                      <a:pt x="579120" y="640080"/>
                    </a:cubicBezTo>
                    <a:cubicBezTo>
                      <a:pt x="581660" y="632460"/>
                      <a:pt x="583148" y="624404"/>
                      <a:pt x="586740" y="617220"/>
                    </a:cubicBezTo>
                    <a:cubicBezTo>
                      <a:pt x="595303" y="600094"/>
                      <a:pt x="610395" y="583537"/>
                      <a:pt x="624840" y="571500"/>
                    </a:cubicBezTo>
                    <a:cubicBezTo>
                      <a:pt x="631875" y="565637"/>
                      <a:pt x="640080" y="561340"/>
                      <a:pt x="647700" y="556260"/>
                    </a:cubicBezTo>
                    <a:cubicBezTo>
                      <a:pt x="661769" y="535156"/>
                      <a:pt x="673889" y="511970"/>
                      <a:pt x="701040" y="502920"/>
                    </a:cubicBezTo>
                    <a:cubicBezTo>
                      <a:pt x="710975" y="499608"/>
                      <a:pt x="721360" y="508000"/>
                      <a:pt x="731520" y="510540"/>
                    </a:cubicBezTo>
                    <a:cubicBezTo>
                      <a:pt x="728980" y="523240"/>
                      <a:pt x="728448" y="536513"/>
                      <a:pt x="723900" y="548640"/>
                    </a:cubicBezTo>
                    <a:cubicBezTo>
                      <a:pt x="718238" y="563739"/>
                      <a:pt x="696832" y="584707"/>
                      <a:pt x="685800" y="594360"/>
                    </a:cubicBezTo>
                    <a:cubicBezTo>
                      <a:pt x="647572" y="627810"/>
                      <a:pt x="660095" y="620708"/>
                      <a:pt x="624840" y="632460"/>
                    </a:cubicBezTo>
                    <a:cubicBezTo>
                      <a:pt x="632460" y="622300"/>
                      <a:pt x="640318" y="612314"/>
                      <a:pt x="647700" y="601980"/>
                    </a:cubicBezTo>
                    <a:cubicBezTo>
                      <a:pt x="672747" y="566915"/>
                      <a:pt x="685150" y="533725"/>
                      <a:pt x="731520" y="510540"/>
                    </a:cubicBezTo>
                    <a:cubicBezTo>
                      <a:pt x="741680" y="505460"/>
                      <a:pt x="752913" y="502116"/>
                      <a:pt x="762000" y="495300"/>
                    </a:cubicBezTo>
                    <a:cubicBezTo>
                      <a:pt x="773495" y="486679"/>
                      <a:pt x="781571" y="474171"/>
                      <a:pt x="792480" y="464820"/>
                    </a:cubicBezTo>
                    <a:cubicBezTo>
                      <a:pt x="799433" y="458860"/>
                      <a:pt x="807720" y="454660"/>
                      <a:pt x="815340" y="449580"/>
                    </a:cubicBezTo>
                    <a:cubicBezTo>
                      <a:pt x="721768" y="605533"/>
                      <a:pt x="864382" y="374826"/>
                      <a:pt x="762000" y="518160"/>
                    </a:cubicBezTo>
                    <a:cubicBezTo>
                      <a:pt x="757331" y="524696"/>
                      <a:pt x="759049" y="534484"/>
                      <a:pt x="754380" y="541020"/>
                    </a:cubicBezTo>
                    <a:cubicBezTo>
                      <a:pt x="735189" y="567888"/>
                      <a:pt x="724533" y="569960"/>
                      <a:pt x="701040" y="586740"/>
                    </a:cubicBezTo>
                    <a:cubicBezTo>
                      <a:pt x="690706" y="594122"/>
                      <a:pt x="683260" y="609600"/>
                      <a:pt x="670560" y="609600"/>
                    </a:cubicBezTo>
                    <a:cubicBezTo>
                      <a:pt x="661402" y="609600"/>
                      <a:pt x="681256" y="594691"/>
                      <a:pt x="685800" y="586740"/>
                    </a:cubicBezTo>
                    <a:cubicBezTo>
                      <a:pt x="691436" y="576877"/>
                      <a:pt x="693008" y="564292"/>
                      <a:pt x="701040" y="556260"/>
                    </a:cubicBezTo>
                    <a:cubicBezTo>
                      <a:pt x="709072" y="548228"/>
                      <a:pt x="721887" y="547040"/>
                      <a:pt x="731520" y="541020"/>
                    </a:cubicBezTo>
                    <a:cubicBezTo>
                      <a:pt x="742290" y="534289"/>
                      <a:pt x="753020" y="527140"/>
                      <a:pt x="762000" y="518160"/>
                    </a:cubicBezTo>
                    <a:cubicBezTo>
                      <a:pt x="770980" y="509180"/>
                      <a:pt x="797560" y="487680"/>
                      <a:pt x="784860" y="487680"/>
                    </a:cubicBezTo>
                    <a:cubicBezTo>
                      <a:pt x="765075" y="487680"/>
                      <a:pt x="725905" y="546100"/>
                      <a:pt x="716280" y="556260"/>
                    </a:cubicBezTo>
                    <a:cubicBezTo>
                      <a:pt x="681694" y="592768"/>
                      <a:pt x="645160" y="627380"/>
                      <a:pt x="609600" y="662940"/>
                    </a:cubicBezTo>
                    <a:cubicBezTo>
                      <a:pt x="589280" y="683260"/>
                      <a:pt x="570267" y="704977"/>
                      <a:pt x="548640" y="723900"/>
                    </a:cubicBezTo>
                    <a:cubicBezTo>
                      <a:pt x="528320" y="741680"/>
                      <a:pt x="508764" y="760373"/>
                      <a:pt x="487680" y="777240"/>
                    </a:cubicBezTo>
                    <a:cubicBezTo>
                      <a:pt x="470618" y="790890"/>
                      <a:pt x="450508" y="800642"/>
                      <a:pt x="434340" y="815340"/>
                    </a:cubicBezTo>
                    <a:cubicBezTo>
                      <a:pt x="377824" y="866718"/>
                      <a:pt x="429670" y="844837"/>
                      <a:pt x="381000" y="861060"/>
                    </a:cubicBezTo>
                    <a:cubicBezTo>
                      <a:pt x="448764" y="702944"/>
                      <a:pt x="365707" y="900821"/>
                      <a:pt x="419100" y="762000"/>
                    </a:cubicBezTo>
                    <a:cubicBezTo>
                      <a:pt x="440996" y="705072"/>
                      <a:pt x="444531" y="714443"/>
                      <a:pt x="457200" y="655320"/>
                    </a:cubicBezTo>
                    <a:cubicBezTo>
                      <a:pt x="470208" y="594618"/>
                      <a:pt x="457635" y="603809"/>
                      <a:pt x="480060" y="541020"/>
                    </a:cubicBezTo>
                    <a:cubicBezTo>
                      <a:pt x="485791" y="524974"/>
                      <a:pt x="496803" y="511203"/>
                      <a:pt x="502920" y="495300"/>
                    </a:cubicBezTo>
                    <a:cubicBezTo>
                      <a:pt x="509558" y="478041"/>
                      <a:pt x="511292" y="459129"/>
                      <a:pt x="518160" y="441960"/>
                    </a:cubicBezTo>
                    <a:cubicBezTo>
                      <a:pt x="521561" y="433457"/>
                      <a:pt x="536530" y="410493"/>
                      <a:pt x="533400" y="419100"/>
                    </a:cubicBezTo>
                    <a:cubicBezTo>
                      <a:pt x="520179" y="455459"/>
                      <a:pt x="502920" y="490220"/>
                      <a:pt x="487680" y="525780"/>
                    </a:cubicBezTo>
                    <a:cubicBezTo>
                      <a:pt x="447882" y="618643"/>
                      <a:pt x="449792" y="621495"/>
                      <a:pt x="365760" y="739140"/>
                    </a:cubicBezTo>
                    <a:cubicBezTo>
                      <a:pt x="353060" y="756920"/>
                      <a:pt x="341774" y="775800"/>
                      <a:pt x="327660" y="792480"/>
                    </a:cubicBezTo>
                    <a:cubicBezTo>
                      <a:pt x="313738" y="808933"/>
                      <a:pt x="295256" y="821253"/>
                      <a:pt x="281940" y="838200"/>
                    </a:cubicBezTo>
                    <a:cubicBezTo>
                      <a:pt x="267136" y="857042"/>
                      <a:pt x="260784" y="882216"/>
                      <a:pt x="243840" y="899160"/>
                    </a:cubicBezTo>
                    <a:cubicBezTo>
                      <a:pt x="234168" y="908832"/>
                      <a:pt x="254755" y="874036"/>
                      <a:pt x="259080" y="861060"/>
                    </a:cubicBezTo>
                    <a:cubicBezTo>
                      <a:pt x="264928" y="843517"/>
                      <a:pt x="267682" y="824979"/>
                      <a:pt x="274320" y="807720"/>
                    </a:cubicBezTo>
                    <a:cubicBezTo>
                      <a:pt x="280437" y="791817"/>
                      <a:pt x="291551" y="778082"/>
                      <a:pt x="297180" y="762000"/>
                    </a:cubicBezTo>
                    <a:cubicBezTo>
                      <a:pt x="309397" y="727093"/>
                      <a:pt x="327660" y="655320"/>
                      <a:pt x="327660" y="655320"/>
                    </a:cubicBezTo>
                    <a:cubicBezTo>
                      <a:pt x="329529" y="638497"/>
                      <a:pt x="334813" y="572902"/>
                      <a:pt x="342900" y="548640"/>
                    </a:cubicBezTo>
                    <a:cubicBezTo>
                      <a:pt x="346492" y="537864"/>
                      <a:pt x="366172" y="510128"/>
                      <a:pt x="358140" y="518160"/>
                    </a:cubicBezTo>
                    <a:cubicBezTo>
                      <a:pt x="347667" y="528633"/>
                      <a:pt x="341904" y="543013"/>
                      <a:pt x="335280" y="556260"/>
                    </a:cubicBezTo>
                    <a:cubicBezTo>
                      <a:pt x="326629" y="573562"/>
                      <a:pt x="319212" y="591488"/>
                      <a:pt x="312420" y="609600"/>
                    </a:cubicBezTo>
                    <a:cubicBezTo>
                      <a:pt x="303959" y="632162"/>
                      <a:pt x="300336" y="656627"/>
                      <a:pt x="289560" y="678180"/>
                    </a:cubicBezTo>
                    <a:cubicBezTo>
                      <a:pt x="279788" y="697723"/>
                      <a:pt x="262172" y="712476"/>
                      <a:pt x="251460" y="731520"/>
                    </a:cubicBezTo>
                    <a:cubicBezTo>
                      <a:pt x="239196" y="753323"/>
                      <a:pt x="232168" y="777725"/>
                      <a:pt x="220980" y="800100"/>
                    </a:cubicBezTo>
                    <a:cubicBezTo>
                      <a:pt x="195281" y="851499"/>
                      <a:pt x="193087" y="850206"/>
                      <a:pt x="160020" y="891540"/>
                    </a:cubicBezTo>
                    <a:cubicBezTo>
                      <a:pt x="154940" y="906780"/>
                      <a:pt x="151304" y="922580"/>
                      <a:pt x="144780" y="937260"/>
                    </a:cubicBezTo>
                    <a:cubicBezTo>
                      <a:pt x="141061" y="945629"/>
                      <a:pt x="129540" y="969278"/>
                      <a:pt x="129540" y="960120"/>
                    </a:cubicBezTo>
                    <a:cubicBezTo>
                      <a:pt x="129540" y="951773"/>
                      <a:pt x="156795" y="842096"/>
                      <a:pt x="160020" y="830580"/>
                    </a:cubicBezTo>
                    <a:cubicBezTo>
                      <a:pt x="172156" y="787238"/>
                      <a:pt x="182316" y="743183"/>
                      <a:pt x="198120" y="701040"/>
                    </a:cubicBezTo>
                    <a:cubicBezTo>
                      <a:pt x="205740" y="680720"/>
                      <a:pt x="214317" y="660734"/>
                      <a:pt x="220980" y="640080"/>
                    </a:cubicBezTo>
                    <a:cubicBezTo>
                      <a:pt x="239727" y="581963"/>
                      <a:pt x="256106" y="523106"/>
                      <a:pt x="274320" y="464820"/>
                    </a:cubicBezTo>
                    <a:cubicBezTo>
                      <a:pt x="281507" y="441820"/>
                      <a:pt x="290256" y="419320"/>
                      <a:pt x="297180" y="396240"/>
                    </a:cubicBezTo>
                    <a:cubicBezTo>
                      <a:pt x="312420" y="345440"/>
                      <a:pt x="334181" y="296155"/>
                      <a:pt x="342900" y="243840"/>
                    </a:cubicBezTo>
                    <a:cubicBezTo>
                      <a:pt x="345440" y="228600"/>
                      <a:pt x="347168" y="213202"/>
                      <a:pt x="350520" y="198120"/>
                    </a:cubicBezTo>
                    <a:cubicBezTo>
                      <a:pt x="352262" y="190279"/>
                      <a:pt x="359460" y="167337"/>
                      <a:pt x="358140" y="175260"/>
                    </a:cubicBezTo>
                    <a:cubicBezTo>
                      <a:pt x="348558" y="232752"/>
                      <a:pt x="327728" y="295850"/>
                      <a:pt x="312420" y="350520"/>
                    </a:cubicBezTo>
                    <a:cubicBezTo>
                      <a:pt x="304611" y="378408"/>
                      <a:pt x="295842" y="406069"/>
                      <a:pt x="289560" y="434340"/>
                    </a:cubicBezTo>
                    <a:cubicBezTo>
                      <a:pt x="284480" y="457200"/>
                      <a:pt x="279144" y="480005"/>
                      <a:pt x="274320" y="502920"/>
                    </a:cubicBezTo>
                    <a:cubicBezTo>
                      <a:pt x="268984" y="528267"/>
                      <a:pt x="256503" y="604894"/>
                      <a:pt x="259080" y="579120"/>
                    </a:cubicBezTo>
                    <a:cubicBezTo>
                      <a:pt x="261620" y="553720"/>
                      <a:pt x="261494" y="527910"/>
                      <a:pt x="266700" y="502920"/>
                    </a:cubicBezTo>
                    <a:cubicBezTo>
                      <a:pt x="274243" y="466714"/>
                      <a:pt x="287845" y="432025"/>
                      <a:pt x="297180" y="396240"/>
                    </a:cubicBezTo>
                    <a:cubicBezTo>
                      <a:pt x="303091" y="373581"/>
                      <a:pt x="307596" y="350575"/>
                      <a:pt x="312420" y="327660"/>
                    </a:cubicBezTo>
                    <a:cubicBezTo>
                      <a:pt x="317756" y="302313"/>
                      <a:pt x="323402" y="277011"/>
                      <a:pt x="327660" y="251460"/>
                    </a:cubicBezTo>
                    <a:cubicBezTo>
                      <a:pt x="331027" y="231260"/>
                      <a:pt x="330590" y="210434"/>
                      <a:pt x="335280" y="190500"/>
                    </a:cubicBezTo>
                    <a:cubicBezTo>
                      <a:pt x="354727" y="107851"/>
                      <a:pt x="353587" y="141991"/>
                      <a:pt x="381000" y="76200"/>
                    </a:cubicBezTo>
                    <a:cubicBezTo>
                      <a:pt x="387179" y="61371"/>
                      <a:pt x="391160" y="45720"/>
                      <a:pt x="396240" y="30480"/>
                    </a:cubicBezTo>
                    <a:cubicBezTo>
                      <a:pt x="398780" y="43180"/>
                      <a:pt x="405829" y="55779"/>
                      <a:pt x="403860" y="68580"/>
                    </a:cubicBezTo>
                    <a:cubicBezTo>
                      <a:pt x="400560" y="90029"/>
                      <a:pt x="388223" y="109075"/>
                      <a:pt x="381000" y="129540"/>
                    </a:cubicBezTo>
                    <a:cubicBezTo>
                      <a:pt x="372980" y="152263"/>
                      <a:pt x="367315" y="175838"/>
                      <a:pt x="358140" y="198120"/>
                    </a:cubicBezTo>
                    <a:cubicBezTo>
                      <a:pt x="349490" y="219127"/>
                      <a:pt x="335894" y="237906"/>
                      <a:pt x="327660" y="259080"/>
                    </a:cubicBezTo>
                    <a:cubicBezTo>
                      <a:pt x="293720" y="346356"/>
                      <a:pt x="314395" y="319420"/>
                      <a:pt x="289560" y="403860"/>
                    </a:cubicBezTo>
                    <a:cubicBezTo>
                      <a:pt x="283436" y="424680"/>
                      <a:pt x="274320" y="444500"/>
                      <a:pt x="266700" y="464820"/>
                    </a:cubicBezTo>
                    <a:cubicBezTo>
                      <a:pt x="264160" y="508000"/>
                      <a:pt x="263384" y="551320"/>
                      <a:pt x="259080" y="594360"/>
                    </a:cubicBezTo>
                    <a:cubicBezTo>
                      <a:pt x="258281" y="602352"/>
                      <a:pt x="251460" y="625252"/>
                      <a:pt x="251460" y="617220"/>
                    </a:cubicBezTo>
                    <a:cubicBezTo>
                      <a:pt x="251460" y="600350"/>
                      <a:pt x="271579" y="535373"/>
                      <a:pt x="274320" y="525780"/>
                    </a:cubicBezTo>
                    <a:cubicBezTo>
                      <a:pt x="276860" y="505460"/>
                      <a:pt x="277924" y="484900"/>
                      <a:pt x="281940" y="464820"/>
                    </a:cubicBezTo>
                    <a:cubicBezTo>
                      <a:pt x="285566" y="446688"/>
                      <a:pt x="293022" y="429498"/>
                      <a:pt x="297180" y="411480"/>
                    </a:cubicBezTo>
                    <a:cubicBezTo>
                      <a:pt x="300654" y="396425"/>
                      <a:pt x="301770" y="380910"/>
                      <a:pt x="304800" y="365760"/>
                    </a:cubicBezTo>
                    <a:cubicBezTo>
                      <a:pt x="309393" y="342797"/>
                      <a:pt x="322945" y="273943"/>
                      <a:pt x="320040" y="297180"/>
                    </a:cubicBezTo>
                    <a:cubicBezTo>
                      <a:pt x="314601" y="340689"/>
                      <a:pt x="306123" y="383794"/>
                      <a:pt x="297180" y="426720"/>
                    </a:cubicBezTo>
                    <a:cubicBezTo>
                      <a:pt x="293409" y="444823"/>
                      <a:pt x="286705" y="462193"/>
                      <a:pt x="281940" y="480060"/>
                    </a:cubicBezTo>
                    <a:cubicBezTo>
                      <a:pt x="276543" y="500298"/>
                      <a:pt x="271780" y="520700"/>
                      <a:pt x="266700" y="541020"/>
                    </a:cubicBezTo>
                    <a:cubicBezTo>
                      <a:pt x="264160" y="563880"/>
                      <a:pt x="263899" y="587110"/>
                      <a:pt x="259080" y="609600"/>
                    </a:cubicBezTo>
                    <a:cubicBezTo>
                      <a:pt x="256214" y="622975"/>
                      <a:pt x="247157" y="634430"/>
                      <a:pt x="243840" y="647700"/>
                    </a:cubicBezTo>
                    <a:cubicBezTo>
                      <a:pt x="239484" y="665124"/>
                      <a:pt x="238760" y="683260"/>
                      <a:pt x="236220" y="701040"/>
                    </a:cubicBezTo>
                    <a:cubicBezTo>
                      <a:pt x="233680" y="601980"/>
                      <a:pt x="241281" y="502138"/>
                      <a:pt x="228600" y="403860"/>
                    </a:cubicBezTo>
                    <a:cubicBezTo>
                      <a:pt x="225823" y="382337"/>
                      <a:pt x="212603" y="444232"/>
                      <a:pt x="205740" y="464820"/>
                    </a:cubicBezTo>
                    <a:cubicBezTo>
                      <a:pt x="199892" y="482363"/>
                      <a:pt x="195580" y="500380"/>
                      <a:pt x="190500" y="518160"/>
                    </a:cubicBezTo>
                    <a:cubicBezTo>
                      <a:pt x="187960" y="538480"/>
                      <a:pt x="182880" y="558642"/>
                      <a:pt x="182880" y="579120"/>
                    </a:cubicBezTo>
                    <a:cubicBezTo>
                      <a:pt x="182880" y="592072"/>
                      <a:pt x="188371" y="553795"/>
                      <a:pt x="190500" y="541020"/>
                    </a:cubicBezTo>
                    <a:cubicBezTo>
                      <a:pt x="193040" y="525780"/>
                      <a:pt x="194646" y="510355"/>
                      <a:pt x="198120" y="495300"/>
                    </a:cubicBezTo>
                    <a:cubicBezTo>
                      <a:pt x="202278" y="477282"/>
                      <a:pt x="208875" y="459899"/>
                      <a:pt x="213360" y="441960"/>
                    </a:cubicBezTo>
                    <a:cubicBezTo>
                      <a:pt x="219040" y="419242"/>
                      <a:pt x="223520" y="396240"/>
                      <a:pt x="228600" y="373380"/>
                    </a:cubicBezTo>
                    <a:cubicBezTo>
                      <a:pt x="231140" y="447040"/>
                      <a:pt x="232796" y="520736"/>
                      <a:pt x="236220" y="594360"/>
                    </a:cubicBezTo>
                    <a:cubicBezTo>
                      <a:pt x="237876" y="629972"/>
                      <a:pt x="240460" y="665550"/>
                      <a:pt x="243840" y="701040"/>
                    </a:cubicBezTo>
                    <a:cubicBezTo>
                      <a:pt x="245543" y="718920"/>
                      <a:pt x="244790" y="737704"/>
                      <a:pt x="251460" y="754380"/>
                    </a:cubicBezTo>
                    <a:cubicBezTo>
                      <a:pt x="255462" y="764386"/>
                      <a:pt x="266700" y="769620"/>
                      <a:pt x="274320" y="777240"/>
                    </a:cubicBezTo>
                    <a:cubicBezTo>
                      <a:pt x="284480" y="772160"/>
                      <a:pt x="297320" y="770549"/>
                      <a:pt x="304800" y="762000"/>
                    </a:cubicBezTo>
                    <a:cubicBezTo>
                      <a:pt x="316020" y="749177"/>
                      <a:pt x="320520" y="731751"/>
                      <a:pt x="327660" y="716280"/>
                    </a:cubicBezTo>
                    <a:cubicBezTo>
                      <a:pt x="380830" y="601078"/>
                      <a:pt x="324487" y="720403"/>
                      <a:pt x="365760" y="617220"/>
                    </a:cubicBezTo>
                    <a:cubicBezTo>
                      <a:pt x="384460" y="570470"/>
                      <a:pt x="397789" y="545541"/>
                      <a:pt x="419100" y="502920"/>
                    </a:cubicBezTo>
                    <a:cubicBezTo>
                      <a:pt x="426525" y="450947"/>
                      <a:pt x="419368" y="451763"/>
                      <a:pt x="449580" y="411480"/>
                    </a:cubicBezTo>
                    <a:cubicBezTo>
                      <a:pt x="456046" y="402859"/>
                      <a:pt x="462801" y="393439"/>
                      <a:pt x="472440" y="388620"/>
                    </a:cubicBezTo>
                    <a:cubicBezTo>
                      <a:pt x="477520" y="386080"/>
                      <a:pt x="466380" y="398399"/>
                      <a:pt x="464820" y="403860"/>
                    </a:cubicBezTo>
                    <a:cubicBezTo>
                      <a:pt x="459740" y="421640"/>
                      <a:pt x="456756" y="440158"/>
                      <a:pt x="449580" y="457200"/>
                    </a:cubicBezTo>
                    <a:cubicBezTo>
                      <a:pt x="436356" y="488607"/>
                      <a:pt x="416516" y="517000"/>
                      <a:pt x="403860" y="548640"/>
                    </a:cubicBezTo>
                    <a:cubicBezTo>
                      <a:pt x="398780" y="561340"/>
                      <a:pt x="378948" y="577068"/>
                      <a:pt x="388620" y="586740"/>
                    </a:cubicBezTo>
                    <a:cubicBezTo>
                      <a:pt x="397600" y="595720"/>
                      <a:pt x="403860" y="566420"/>
                      <a:pt x="411480" y="556260"/>
                    </a:cubicBezTo>
                    <a:cubicBezTo>
                      <a:pt x="425024" y="502083"/>
                      <a:pt x="410052" y="547447"/>
                      <a:pt x="434340" y="502920"/>
                    </a:cubicBezTo>
                    <a:cubicBezTo>
                      <a:pt x="445219" y="482976"/>
                      <a:pt x="453373" y="461584"/>
                      <a:pt x="464820" y="441960"/>
                    </a:cubicBezTo>
                    <a:cubicBezTo>
                      <a:pt x="471219" y="430990"/>
                      <a:pt x="481281" y="422450"/>
                      <a:pt x="487680" y="411480"/>
                    </a:cubicBezTo>
                    <a:cubicBezTo>
                      <a:pt x="550959" y="303001"/>
                      <a:pt x="489369" y="388909"/>
                      <a:pt x="541020" y="320040"/>
                    </a:cubicBezTo>
                    <a:cubicBezTo>
                      <a:pt x="538480" y="330200"/>
                      <a:pt x="537077" y="340714"/>
                      <a:pt x="533400" y="350520"/>
                    </a:cubicBezTo>
                    <a:cubicBezTo>
                      <a:pt x="529412" y="361156"/>
                      <a:pt x="522860" y="370659"/>
                      <a:pt x="518160" y="381000"/>
                    </a:cubicBezTo>
                    <a:cubicBezTo>
                      <a:pt x="510155" y="398610"/>
                      <a:pt x="503480" y="416811"/>
                      <a:pt x="495300" y="434340"/>
                    </a:cubicBezTo>
                    <a:cubicBezTo>
                      <a:pt x="485693" y="454927"/>
                      <a:pt x="475511" y="475254"/>
                      <a:pt x="464820" y="495300"/>
                    </a:cubicBezTo>
                    <a:cubicBezTo>
                      <a:pt x="455183" y="513369"/>
                      <a:pt x="443060" y="530111"/>
                      <a:pt x="434340" y="548640"/>
                    </a:cubicBezTo>
                    <a:cubicBezTo>
                      <a:pt x="422692" y="573393"/>
                      <a:pt x="388685" y="647602"/>
                      <a:pt x="403860" y="624840"/>
                    </a:cubicBezTo>
                    <a:cubicBezTo>
                      <a:pt x="408940" y="617220"/>
                      <a:pt x="415004" y="610171"/>
                      <a:pt x="419100" y="601980"/>
                    </a:cubicBezTo>
                    <a:cubicBezTo>
                      <a:pt x="425217" y="589746"/>
                      <a:pt x="428680" y="576332"/>
                      <a:pt x="434340" y="563880"/>
                    </a:cubicBezTo>
                    <a:cubicBezTo>
                      <a:pt x="441391" y="548368"/>
                      <a:pt x="451083" y="534063"/>
                      <a:pt x="457200" y="518160"/>
                    </a:cubicBezTo>
                    <a:cubicBezTo>
                      <a:pt x="486465" y="442070"/>
                      <a:pt x="455560" y="487226"/>
                      <a:pt x="495300" y="419100"/>
                    </a:cubicBezTo>
                    <a:cubicBezTo>
                      <a:pt x="504529" y="403279"/>
                      <a:pt x="536770" y="358727"/>
                      <a:pt x="525780" y="373380"/>
                    </a:cubicBezTo>
                    <a:cubicBezTo>
                      <a:pt x="518160" y="383540"/>
                      <a:pt x="510203" y="393456"/>
                      <a:pt x="502920" y="403860"/>
                    </a:cubicBezTo>
                    <a:cubicBezTo>
                      <a:pt x="492416" y="418865"/>
                      <a:pt x="481669" y="433759"/>
                      <a:pt x="472440" y="449580"/>
                    </a:cubicBezTo>
                    <a:cubicBezTo>
                      <a:pt x="463855" y="464298"/>
                      <a:pt x="457200" y="480060"/>
                      <a:pt x="449580" y="495300"/>
                    </a:cubicBezTo>
                    <a:cubicBezTo>
                      <a:pt x="446552" y="510442"/>
                      <a:pt x="432540" y="576838"/>
                      <a:pt x="434340" y="586740"/>
                    </a:cubicBezTo>
                    <a:cubicBezTo>
                      <a:pt x="436612" y="599235"/>
                      <a:pt x="449580" y="607060"/>
                      <a:pt x="457200" y="617220"/>
                    </a:cubicBezTo>
                    <a:cubicBezTo>
                      <a:pt x="472916" y="601504"/>
                      <a:pt x="500046" y="577247"/>
                      <a:pt x="510540" y="556260"/>
                    </a:cubicBezTo>
                    <a:cubicBezTo>
                      <a:pt x="517248" y="542843"/>
                      <a:pt x="517042" y="516652"/>
                      <a:pt x="525780" y="502920"/>
                    </a:cubicBezTo>
                    <a:cubicBezTo>
                      <a:pt x="539417" y="481491"/>
                      <a:pt x="553539" y="459921"/>
                      <a:pt x="571500" y="441960"/>
                    </a:cubicBezTo>
                    <a:cubicBezTo>
                      <a:pt x="579120" y="434340"/>
                      <a:pt x="588096" y="427869"/>
                      <a:pt x="594360" y="419100"/>
                    </a:cubicBezTo>
                    <a:cubicBezTo>
                      <a:pt x="600962" y="409857"/>
                      <a:pt x="604520" y="398780"/>
                      <a:pt x="609600" y="388620"/>
                    </a:cubicBezTo>
                    <a:cubicBezTo>
                      <a:pt x="612140" y="396240"/>
                      <a:pt x="617754" y="403466"/>
                      <a:pt x="617220" y="411480"/>
                    </a:cubicBezTo>
                    <a:cubicBezTo>
                      <a:pt x="615165" y="442312"/>
                      <a:pt x="601980" y="502920"/>
                      <a:pt x="601980" y="502920"/>
                    </a:cubicBezTo>
                    <a:cubicBezTo>
                      <a:pt x="607060" y="518160"/>
                      <a:pt x="604879" y="538356"/>
                      <a:pt x="617220" y="548640"/>
                    </a:cubicBezTo>
                    <a:cubicBezTo>
                      <a:pt x="625265" y="555344"/>
                      <a:pt x="638074" y="545145"/>
                      <a:pt x="647700" y="541020"/>
                    </a:cubicBezTo>
                    <a:cubicBezTo>
                      <a:pt x="671071" y="531004"/>
                      <a:pt x="674034" y="519075"/>
                      <a:pt x="693420" y="502920"/>
                    </a:cubicBezTo>
                    <a:cubicBezTo>
                      <a:pt x="700455" y="497057"/>
                      <a:pt x="708660" y="492760"/>
                      <a:pt x="716280" y="487680"/>
                    </a:cubicBezTo>
                    <a:cubicBezTo>
                      <a:pt x="721360" y="510540"/>
                      <a:pt x="717469" y="537526"/>
                      <a:pt x="731520" y="556260"/>
                    </a:cubicBezTo>
                    <a:cubicBezTo>
                      <a:pt x="737804" y="564638"/>
                      <a:pt x="753622" y="554924"/>
                      <a:pt x="762000" y="548640"/>
                    </a:cubicBezTo>
                    <a:cubicBezTo>
                      <a:pt x="775011" y="538882"/>
                      <a:pt x="783458" y="524072"/>
                      <a:pt x="792480" y="510540"/>
                    </a:cubicBezTo>
                    <a:cubicBezTo>
                      <a:pt x="812166" y="481012"/>
                      <a:pt x="814040" y="454782"/>
                      <a:pt x="822960" y="419100"/>
                    </a:cubicBezTo>
                    <a:cubicBezTo>
                      <a:pt x="820420" y="401320"/>
                      <a:pt x="828040" y="378460"/>
                      <a:pt x="815340" y="365760"/>
                    </a:cubicBezTo>
                    <a:cubicBezTo>
                      <a:pt x="806182" y="356602"/>
                      <a:pt x="788999" y="367953"/>
                      <a:pt x="777240" y="373380"/>
                    </a:cubicBezTo>
                    <a:cubicBezTo>
                      <a:pt x="755483" y="383422"/>
                      <a:pt x="734991" y="396511"/>
                      <a:pt x="716280" y="411480"/>
                    </a:cubicBezTo>
                    <a:cubicBezTo>
                      <a:pt x="685237" y="436315"/>
                      <a:pt x="673534" y="443377"/>
                      <a:pt x="647700" y="472440"/>
                    </a:cubicBezTo>
                    <a:cubicBezTo>
                      <a:pt x="636895" y="484596"/>
                      <a:pt x="628160" y="498506"/>
                      <a:pt x="617220" y="510540"/>
                    </a:cubicBezTo>
                    <a:cubicBezTo>
                      <a:pt x="602722" y="526488"/>
                      <a:pt x="571500" y="556260"/>
                      <a:pt x="571500" y="556260"/>
                    </a:cubicBezTo>
                    <a:cubicBezTo>
                      <a:pt x="566072" y="572544"/>
                      <a:pt x="554756" y="592856"/>
                      <a:pt x="571500" y="609600"/>
                    </a:cubicBezTo>
                    <a:cubicBezTo>
                      <a:pt x="578905" y="617005"/>
                      <a:pt x="591820" y="614680"/>
                      <a:pt x="601980" y="617220"/>
                    </a:cubicBezTo>
                    <a:cubicBezTo>
                      <a:pt x="629759" y="596386"/>
                      <a:pt x="644648" y="589186"/>
                      <a:pt x="662940" y="556260"/>
                    </a:cubicBezTo>
                    <a:cubicBezTo>
                      <a:pt x="668026" y="547105"/>
                      <a:pt x="667038" y="535643"/>
                      <a:pt x="670560" y="525780"/>
                    </a:cubicBezTo>
                    <a:cubicBezTo>
                      <a:pt x="692247" y="465057"/>
                      <a:pt x="694209" y="463243"/>
                      <a:pt x="716280" y="419100"/>
                    </a:cubicBezTo>
                    <a:cubicBezTo>
                      <a:pt x="713740" y="381000"/>
                      <a:pt x="718880" y="341592"/>
                      <a:pt x="708660" y="304800"/>
                    </a:cubicBezTo>
                    <a:cubicBezTo>
                      <a:pt x="705261" y="292563"/>
                      <a:pt x="690855" y="281148"/>
                      <a:pt x="678180" y="281940"/>
                    </a:cubicBezTo>
                    <a:cubicBezTo>
                      <a:pt x="646114" y="283944"/>
                      <a:pt x="617220" y="302260"/>
                      <a:pt x="586740" y="312420"/>
                    </a:cubicBezTo>
                    <a:cubicBezTo>
                      <a:pt x="554482" y="340070"/>
                      <a:pt x="524811" y="359755"/>
                      <a:pt x="502920" y="396240"/>
                    </a:cubicBezTo>
                    <a:cubicBezTo>
                      <a:pt x="495883" y="407969"/>
                      <a:pt x="494230" y="422332"/>
                      <a:pt x="487680" y="434340"/>
                    </a:cubicBezTo>
                    <a:cubicBezTo>
                      <a:pt x="478909" y="450420"/>
                      <a:pt x="467360" y="464820"/>
                      <a:pt x="457200" y="480060"/>
                    </a:cubicBezTo>
                    <a:cubicBezTo>
                      <a:pt x="454660" y="497840"/>
                      <a:pt x="449580" y="515439"/>
                      <a:pt x="449580" y="533400"/>
                    </a:cubicBezTo>
                    <a:cubicBezTo>
                      <a:pt x="449580" y="563986"/>
                      <a:pt x="446913" y="596036"/>
                      <a:pt x="457200" y="624840"/>
                    </a:cubicBezTo>
                    <a:cubicBezTo>
                      <a:pt x="461021" y="635537"/>
                      <a:pt x="477239" y="635605"/>
                      <a:pt x="487680" y="640080"/>
                    </a:cubicBezTo>
                    <a:cubicBezTo>
                      <a:pt x="516701" y="652517"/>
                      <a:pt x="536393" y="650932"/>
                      <a:pt x="571500" y="655320"/>
                    </a:cubicBezTo>
                    <a:cubicBezTo>
                      <a:pt x="611307" y="635417"/>
                      <a:pt x="618540" y="636728"/>
                      <a:pt x="647700" y="586740"/>
                    </a:cubicBezTo>
                    <a:cubicBezTo>
                      <a:pt x="654226" y="575553"/>
                      <a:pt x="652780" y="561340"/>
                      <a:pt x="655320" y="548640"/>
                    </a:cubicBezTo>
                    <a:cubicBezTo>
                      <a:pt x="654249" y="535783"/>
                      <a:pt x="671777" y="389837"/>
                      <a:pt x="624840" y="342900"/>
                    </a:cubicBezTo>
                    <a:cubicBezTo>
                      <a:pt x="618364" y="336424"/>
                      <a:pt x="609015" y="333523"/>
                      <a:pt x="601980" y="327660"/>
                    </a:cubicBezTo>
                    <a:cubicBezTo>
                      <a:pt x="563067" y="295233"/>
                      <a:pt x="597978" y="309515"/>
                      <a:pt x="548640" y="297180"/>
                    </a:cubicBezTo>
                    <a:cubicBezTo>
                      <a:pt x="505460" y="304800"/>
                      <a:pt x="460883" y="306745"/>
                      <a:pt x="419100" y="320040"/>
                    </a:cubicBezTo>
                    <a:cubicBezTo>
                      <a:pt x="403602" y="324971"/>
                      <a:pt x="393089" y="339640"/>
                      <a:pt x="381000" y="350520"/>
                    </a:cubicBezTo>
                    <a:cubicBezTo>
                      <a:pt x="367650" y="362535"/>
                      <a:pt x="352863" y="373676"/>
                      <a:pt x="342900" y="388620"/>
                    </a:cubicBezTo>
                    <a:cubicBezTo>
                      <a:pt x="308673" y="439960"/>
                      <a:pt x="308532" y="449892"/>
                      <a:pt x="297180" y="495300"/>
                    </a:cubicBezTo>
                    <a:cubicBezTo>
                      <a:pt x="299720" y="518160"/>
                      <a:pt x="293786" y="543688"/>
                      <a:pt x="304800" y="563880"/>
                    </a:cubicBezTo>
                    <a:cubicBezTo>
                      <a:pt x="319659" y="591122"/>
                      <a:pt x="371862" y="574293"/>
                      <a:pt x="388620" y="571500"/>
                    </a:cubicBezTo>
                    <a:cubicBezTo>
                      <a:pt x="437968" y="522152"/>
                      <a:pt x="430948" y="544854"/>
                      <a:pt x="441960" y="495300"/>
                    </a:cubicBezTo>
                    <a:cubicBezTo>
                      <a:pt x="444770" y="482657"/>
                      <a:pt x="447040" y="469900"/>
                      <a:pt x="449580" y="457200"/>
                    </a:cubicBezTo>
                    <a:cubicBezTo>
                      <a:pt x="447428" y="418472"/>
                      <a:pt x="466165" y="336625"/>
                      <a:pt x="426720" y="297180"/>
                    </a:cubicBezTo>
                    <a:cubicBezTo>
                      <a:pt x="420244" y="290704"/>
                      <a:pt x="412051" y="286036"/>
                      <a:pt x="403860" y="281940"/>
                    </a:cubicBezTo>
                    <a:cubicBezTo>
                      <a:pt x="396676" y="278348"/>
                      <a:pt x="388620" y="276860"/>
                      <a:pt x="381000" y="274320"/>
                    </a:cubicBezTo>
                    <a:cubicBezTo>
                      <a:pt x="363220" y="276860"/>
                      <a:pt x="344073" y="274646"/>
                      <a:pt x="327660" y="281940"/>
                    </a:cubicBezTo>
                    <a:cubicBezTo>
                      <a:pt x="319291" y="285659"/>
                      <a:pt x="317743" y="297348"/>
                      <a:pt x="312420" y="304800"/>
                    </a:cubicBezTo>
                    <a:cubicBezTo>
                      <a:pt x="305038" y="315134"/>
                      <a:pt x="296605" y="324713"/>
                      <a:pt x="289560" y="335280"/>
                    </a:cubicBezTo>
                    <a:cubicBezTo>
                      <a:pt x="270424" y="363984"/>
                      <a:pt x="265985" y="374810"/>
                      <a:pt x="251460" y="403860"/>
                    </a:cubicBezTo>
                    <a:cubicBezTo>
                      <a:pt x="256540" y="431800"/>
                      <a:pt x="248000" y="466308"/>
                      <a:pt x="266700" y="487680"/>
                    </a:cubicBezTo>
                    <a:cubicBezTo>
                      <a:pt x="276453" y="498826"/>
                      <a:pt x="294327" y="475293"/>
                      <a:pt x="304800" y="464820"/>
                    </a:cubicBezTo>
                    <a:cubicBezTo>
                      <a:pt x="320250" y="449370"/>
                      <a:pt x="331890" y="430353"/>
                      <a:pt x="342900" y="411480"/>
                    </a:cubicBezTo>
                    <a:cubicBezTo>
                      <a:pt x="349792" y="399665"/>
                      <a:pt x="353466" y="386235"/>
                      <a:pt x="358140" y="373380"/>
                    </a:cubicBezTo>
                    <a:cubicBezTo>
                      <a:pt x="363630" y="358283"/>
                      <a:pt x="369153" y="343158"/>
                      <a:pt x="373380" y="327660"/>
                    </a:cubicBezTo>
                    <a:cubicBezTo>
                      <a:pt x="380065" y="303147"/>
                      <a:pt x="385349" y="259117"/>
                      <a:pt x="388620" y="236220"/>
                    </a:cubicBezTo>
                    <a:cubicBezTo>
                      <a:pt x="386080" y="195580"/>
                      <a:pt x="403587" y="148181"/>
                      <a:pt x="381000" y="114300"/>
                    </a:cubicBezTo>
                    <a:cubicBezTo>
                      <a:pt x="368242" y="95162"/>
                      <a:pt x="333561" y="112860"/>
                      <a:pt x="312420" y="121920"/>
                    </a:cubicBezTo>
                    <a:cubicBezTo>
                      <a:pt x="295912" y="128995"/>
                      <a:pt x="285693" y="146119"/>
                      <a:pt x="274320" y="160020"/>
                    </a:cubicBezTo>
                    <a:cubicBezTo>
                      <a:pt x="232003" y="211741"/>
                      <a:pt x="252198" y="194824"/>
                      <a:pt x="228600" y="251460"/>
                    </a:cubicBezTo>
                    <a:cubicBezTo>
                      <a:pt x="222047" y="267188"/>
                      <a:pt x="213360" y="281940"/>
                      <a:pt x="205740" y="297180"/>
                    </a:cubicBezTo>
                    <a:cubicBezTo>
                      <a:pt x="200159" y="330666"/>
                      <a:pt x="182846" y="411446"/>
                      <a:pt x="205740" y="434340"/>
                    </a:cubicBezTo>
                    <a:cubicBezTo>
                      <a:pt x="220220" y="448820"/>
                      <a:pt x="228153" y="399822"/>
                      <a:pt x="236220" y="381000"/>
                    </a:cubicBezTo>
                    <a:cubicBezTo>
                      <a:pt x="249505" y="350002"/>
                      <a:pt x="253600" y="314820"/>
                      <a:pt x="259080" y="281940"/>
                    </a:cubicBezTo>
                    <a:cubicBezTo>
                      <a:pt x="256540" y="215900"/>
                      <a:pt x="263494" y="148804"/>
                      <a:pt x="251460" y="83820"/>
                    </a:cubicBezTo>
                    <a:cubicBezTo>
                      <a:pt x="249553" y="73522"/>
                      <a:pt x="231389" y="75043"/>
                      <a:pt x="220980" y="76200"/>
                    </a:cubicBezTo>
                    <a:cubicBezTo>
                      <a:pt x="207385" y="77711"/>
                      <a:pt x="195580" y="86360"/>
                      <a:pt x="182880" y="91440"/>
                    </a:cubicBezTo>
                    <a:cubicBezTo>
                      <a:pt x="154293" y="120027"/>
                      <a:pt x="148733" y="121577"/>
                      <a:pt x="129540" y="167640"/>
                    </a:cubicBezTo>
                    <a:cubicBezTo>
                      <a:pt x="124559" y="179595"/>
                      <a:pt x="126346" y="193568"/>
                      <a:pt x="121920" y="205740"/>
                    </a:cubicBezTo>
                    <a:cubicBezTo>
                      <a:pt x="116097" y="221753"/>
                      <a:pt x="105613" y="235732"/>
                      <a:pt x="99060" y="251460"/>
                    </a:cubicBezTo>
                    <a:cubicBezTo>
                      <a:pt x="92881" y="266289"/>
                      <a:pt x="88900" y="281940"/>
                      <a:pt x="83820" y="297180"/>
                    </a:cubicBezTo>
                    <a:cubicBezTo>
                      <a:pt x="75399" y="356125"/>
                      <a:pt x="67903" y="368437"/>
                      <a:pt x="91440" y="434340"/>
                    </a:cubicBezTo>
                    <a:cubicBezTo>
                      <a:pt x="95064" y="444489"/>
                      <a:pt x="104944" y="451853"/>
                      <a:pt x="114300" y="457200"/>
                    </a:cubicBezTo>
                    <a:cubicBezTo>
                      <a:pt x="123393" y="462396"/>
                      <a:pt x="134620" y="462280"/>
                      <a:pt x="144780" y="464820"/>
                    </a:cubicBezTo>
                    <a:cubicBezTo>
                      <a:pt x="160020" y="462280"/>
                      <a:pt x="176155" y="462938"/>
                      <a:pt x="190500" y="457200"/>
                    </a:cubicBezTo>
                    <a:cubicBezTo>
                      <a:pt x="240752" y="437099"/>
                      <a:pt x="208523" y="441595"/>
                      <a:pt x="228600" y="411480"/>
                    </a:cubicBezTo>
                    <a:cubicBezTo>
                      <a:pt x="234578" y="402514"/>
                      <a:pt x="243840" y="396240"/>
                      <a:pt x="251460" y="388620"/>
                    </a:cubicBezTo>
                    <a:cubicBezTo>
                      <a:pt x="252947" y="381186"/>
                      <a:pt x="280453" y="304614"/>
                      <a:pt x="220980" y="358140"/>
                    </a:cubicBezTo>
                    <a:cubicBezTo>
                      <a:pt x="203169" y="374170"/>
                      <a:pt x="194293" y="398030"/>
                      <a:pt x="182880" y="419100"/>
                    </a:cubicBezTo>
                    <a:cubicBezTo>
                      <a:pt x="161239" y="459052"/>
                      <a:pt x="142240" y="500380"/>
                      <a:pt x="121920" y="541020"/>
                    </a:cubicBezTo>
                    <a:lnTo>
                      <a:pt x="99060" y="586740"/>
                    </a:lnTo>
                    <a:cubicBezTo>
                      <a:pt x="96520" y="609600"/>
                      <a:pt x="95679" y="632713"/>
                      <a:pt x="91440" y="655320"/>
                    </a:cubicBezTo>
                    <a:cubicBezTo>
                      <a:pt x="88032" y="673495"/>
                      <a:pt x="77040" y="690188"/>
                      <a:pt x="76200" y="708660"/>
                    </a:cubicBezTo>
                    <a:cubicBezTo>
                      <a:pt x="74466" y="746805"/>
                      <a:pt x="81280" y="784860"/>
                      <a:pt x="83820" y="822960"/>
                    </a:cubicBezTo>
                    <a:cubicBezTo>
                      <a:pt x="93980" y="820420"/>
                      <a:pt x="105922" y="821624"/>
                      <a:pt x="114300" y="815340"/>
                    </a:cubicBezTo>
                    <a:cubicBezTo>
                      <a:pt x="168839" y="774436"/>
                      <a:pt x="142019" y="738587"/>
                      <a:pt x="137160" y="670560"/>
                    </a:cubicBezTo>
                    <a:cubicBezTo>
                      <a:pt x="112632" y="744145"/>
                      <a:pt x="151964" y="629739"/>
                      <a:pt x="114300" y="723900"/>
                    </a:cubicBezTo>
                    <a:cubicBezTo>
                      <a:pt x="73044" y="827041"/>
                      <a:pt x="128124" y="711493"/>
                      <a:pt x="76200" y="815340"/>
                    </a:cubicBezTo>
                    <a:cubicBezTo>
                      <a:pt x="78740" y="863600"/>
                      <a:pt x="67566" y="914609"/>
                      <a:pt x="83820" y="960120"/>
                    </a:cubicBezTo>
                    <a:cubicBezTo>
                      <a:pt x="89290" y="975436"/>
                      <a:pt x="111887" y="938104"/>
                      <a:pt x="114300" y="922020"/>
                    </a:cubicBezTo>
                    <a:cubicBezTo>
                      <a:pt x="119964" y="884258"/>
                      <a:pt x="109220" y="845820"/>
                      <a:pt x="106680" y="807720"/>
                    </a:cubicBezTo>
                    <a:cubicBezTo>
                      <a:pt x="103306" y="858332"/>
                      <a:pt x="91112" y="951353"/>
                      <a:pt x="106680" y="1005840"/>
                    </a:cubicBezTo>
                    <a:cubicBezTo>
                      <a:pt x="109640" y="1016202"/>
                      <a:pt x="121920" y="1021080"/>
                      <a:pt x="129540" y="1028700"/>
                    </a:cubicBezTo>
                    <a:cubicBezTo>
                      <a:pt x="150093" y="1025764"/>
                      <a:pt x="194258" y="1032975"/>
                      <a:pt x="198120" y="998220"/>
                    </a:cubicBezTo>
                    <a:cubicBezTo>
                      <a:pt x="199826" y="982864"/>
                      <a:pt x="193040" y="967740"/>
                      <a:pt x="190500" y="952500"/>
                    </a:cubicBezTo>
                    <a:cubicBezTo>
                      <a:pt x="180340" y="962660"/>
                      <a:pt x="168641" y="971485"/>
                      <a:pt x="160020" y="982980"/>
                    </a:cubicBezTo>
                    <a:cubicBezTo>
                      <a:pt x="143172" y="1005444"/>
                      <a:pt x="146969" y="1013432"/>
                      <a:pt x="137160" y="1036320"/>
                    </a:cubicBezTo>
                    <a:cubicBezTo>
                      <a:pt x="132685" y="1046761"/>
                      <a:pt x="116840" y="1056640"/>
                      <a:pt x="121920" y="1066800"/>
                    </a:cubicBezTo>
                    <a:cubicBezTo>
                      <a:pt x="126016" y="1074991"/>
                      <a:pt x="144780" y="1042402"/>
                      <a:pt x="144780" y="1051560"/>
                    </a:cubicBezTo>
                    <a:cubicBezTo>
                      <a:pt x="144780" y="1062336"/>
                      <a:pt x="128386" y="1065799"/>
                      <a:pt x="121920" y="1074420"/>
                    </a:cubicBezTo>
                    <a:cubicBezTo>
                      <a:pt x="113034" y="1086268"/>
                      <a:pt x="106680" y="1099820"/>
                      <a:pt x="99060" y="1112520"/>
                    </a:cubicBezTo>
                    <a:cubicBezTo>
                      <a:pt x="101600" y="1120140"/>
                      <a:pt x="98648" y="1135380"/>
                      <a:pt x="106680" y="1135380"/>
                    </a:cubicBezTo>
                    <a:cubicBezTo>
                      <a:pt x="114712" y="1135380"/>
                      <a:pt x="109845" y="1119203"/>
                      <a:pt x="114300" y="1112520"/>
                    </a:cubicBezTo>
                    <a:cubicBezTo>
                      <a:pt x="120278" y="1103554"/>
                      <a:pt x="146126" y="1083682"/>
                      <a:pt x="137160" y="1089660"/>
                    </a:cubicBezTo>
                    <a:cubicBezTo>
                      <a:pt x="113063" y="1105724"/>
                      <a:pt x="84644" y="1118903"/>
                      <a:pt x="68580" y="1143000"/>
                    </a:cubicBezTo>
                    <a:cubicBezTo>
                      <a:pt x="63500" y="1150620"/>
                      <a:pt x="53340" y="1175018"/>
                      <a:pt x="53340" y="1165860"/>
                    </a:cubicBezTo>
                    <a:cubicBezTo>
                      <a:pt x="53340" y="1152182"/>
                      <a:pt x="61331" y="1139359"/>
                      <a:pt x="68580" y="1127760"/>
                    </a:cubicBezTo>
                    <a:cubicBezTo>
                      <a:pt x="74291" y="1118622"/>
                      <a:pt x="83820" y="1097280"/>
                      <a:pt x="91440" y="1104900"/>
                    </a:cubicBezTo>
                    <a:cubicBezTo>
                      <a:pt x="99472" y="1112932"/>
                      <a:pt x="81717" y="1125450"/>
                      <a:pt x="76200" y="1135380"/>
                    </a:cubicBezTo>
                    <a:cubicBezTo>
                      <a:pt x="69007" y="1148327"/>
                      <a:pt x="63813" y="1163007"/>
                      <a:pt x="53340" y="1173480"/>
                    </a:cubicBezTo>
                    <a:cubicBezTo>
                      <a:pt x="47660" y="1179160"/>
                      <a:pt x="56291" y="1157156"/>
                      <a:pt x="60960" y="1150620"/>
                    </a:cubicBezTo>
                    <a:cubicBezTo>
                      <a:pt x="69311" y="1138928"/>
                      <a:pt x="81978" y="1130953"/>
                      <a:pt x="91440" y="1120140"/>
                    </a:cubicBezTo>
                    <a:cubicBezTo>
                      <a:pt x="99803" y="1110582"/>
                      <a:pt x="105937" y="1099218"/>
                      <a:pt x="114300" y="1089660"/>
                    </a:cubicBezTo>
                    <a:cubicBezTo>
                      <a:pt x="183355" y="1010739"/>
                      <a:pt x="127242" y="1082564"/>
                      <a:pt x="121920" y="1089660"/>
                    </a:cubicBezTo>
                    <a:cubicBezTo>
                      <a:pt x="119380" y="1099820"/>
                      <a:pt x="117177" y="1110070"/>
                      <a:pt x="114300" y="1120140"/>
                    </a:cubicBezTo>
                    <a:cubicBezTo>
                      <a:pt x="112093" y="1127863"/>
                      <a:pt x="101000" y="1148680"/>
                      <a:pt x="106680" y="1143000"/>
                    </a:cubicBezTo>
                    <a:cubicBezTo>
                      <a:pt x="127158" y="1122522"/>
                      <a:pt x="141758" y="1096897"/>
                      <a:pt x="160020" y="1074420"/>
                    </a:cubicBezTo>
                    <a:cubicBezTo>
                      <a:pt x="174787" y="1056245"/>
                      <a:pt x="189181" y="1037639"/>
                      <a:pt x="205740" y="1021080"/>
                    </a:cubicBezTo>
                    <a:cubicBezTo>
                      <a:pt x="213360" y="1013460"/>
                      <a:pt x="221701" y="1006499"/>
                      <a:pt x="228600" y="998220"/>
                    </a:cubicBezTo>
                    <a:cubicBezTo>
                      <a:pt x="283162" y="932745"/>
                      <a:pt x="162272" y="1023850"/>
                      <a:pt x="327660" y="891540"/>
                    </a:cubicBezTo>
                    <a:cubicBezTo>
                      <a:pt x="343535" y="878840"/>
                      <a:pt x="390525" y="845820"/>
                      <a:pt x="396240" y="822960"/>
                    </a:cubicBezTo>
                    <a:cubicBezTo>
                      <a:pt x="398188" y="815168"/>
                      <a:pt x="381000" y="828040"/>
                      <a:pt x="373380" y="830580"/>
                    </a:cubicBezTo>
                    <a:cubicBezTo>
                      <a:pt x="356911" y="851166"/>
                      <a:pt x="340656" y="874360"/>
                      <a:pt x="320040" y="891540"/>
                    </a:cubicBezTo>
                    <a:cubicBezTo>
                      <a:pt x="313005" y="897403"/>
                      <a:pt x="304800" y="901700"/>
                      <a:pt x="297180" y="906780"/>
                    </a:cubicBezTo>
                    <a:cubicBezTo>
                      <a:pt x="275808" y="938838"/>
                      <a:pt x="248330" y="969528"/>
                      <a:pt x="358140" y="906780"/>
                    </a:cubicBezTo>
                    <a:cubicBezTo>
                      <a:pt x="389484" y="888869"/>
                      <a:pt x="414020" y="861060"/>
                      <a:pt x="441960" y="838200"/>
                    </a:cubicBezTo>
                    <a:cubicBezTo>
                      <a:pt x="450752" y="831007"/>
                      <a:pt x="462280" y="828040"/>
                      <a:pt x="472440" y="822960"/>
                    </a:cubicBezTo>
                    <a:cubicBezTo>
                      <a:pt x="480060" y="812800"/>
                      <a:pt x="485544" y="800610"/>
                      <a:pt x="495300" y="792480"/>
                    </a:cubicBezTo>
                    <a:cubicBezTo>
                      <a:pt x="501470" y="787338"/>
                      <a:pt x="518160" y="776828"/>
                      <a:pt x="518160" y="784860"/>
                    </a:cubicBezTo>
                    <a:cubicBezTo>
                      <a:pt x="518160" y="809590"/>
                      <a:pt x="480117" y="822932"/>
                      <a:pt x="464820" y="830580"/>
                    </a:cubicBezTo>
                    <a:cubicBezTo>
                      <a:pt x="447209" y="851713"/>
                      <a:pt x="411788" y="897024"/>
                      <a:pt x="388620" y="914400"/>
                    </a:cubicBezTo>
                    <a:cubicBezTo>
                      <a:pt x="372237" y="926687"/>
                      <a:pt x="352720" y="934147"/>
                      <a:pt x="335280" y="944880"/>
                    </a:cubicBezTo>
                    <a:cubicBezTo>
                      <a:pt x="319681" y="954479"/>
                      <a:pt x="305640" y="966589"/>
                      <a:pt x="289560" y="975360"/>
                    </a:cubicBezTo>
                    <a:cubicBezTo>
                      <a:pt x="275242" y="983170"/>
                      <a:pt x="246092" y="992389"/>
                      <a:pt x="228600" y="998220"/>
                    </a:cubicBezTo>
                    <a:cubicBezTo>
                      <a:pt x="220980" y="995680"/>
                      <a:pt x="207688" y="998392"/>
                      <a:pt x="205740" y="990600"/>
                    </a:cubicBezTo>
                    <a:cubicBezTo>
                      <a:pt x="203519" y="981715"/>
                      <a:pt x="216126" y="975506"/>
                      <a:pt x="220980" y="967740"/>
                    </a:cubicBezTo>
                    <a:cubicBezTo>
                      <a:pt x="228830" y="955181"/>
                      <a:pt x="235347" y="941773"/>
                      <a:pt x="243840" y="929640"/>
                    </a:cubicBezTo>
                    <a:cubicBezTo>
                      <a:pt x="269474" y="893020"/>
                      <a:pt x="287084" y="878776"/>
                      <a:pt x="320040" y="845820"/>
                    </a:cubicBezTo>
                    <a:lnTo>
                      <a:pt x="342900" y="822960"/>
                    </a:lnTo>
                    <a:cubicBezTo>
                      <a:pt x="340360" y="838200"/>
                      <a:pt x="338044" y="853479"/>
                      <a:pt x="335280" y="868680"/>
                    </a:cubicBezTo>
                    <a:cubicBezTo>
                      <a:pt x="332963" y="881423"/>
                      <a:pt x="327660" y="893828"/>
                      <a:pt x="327660" y="906780"/>
                    </a:cubicBezTo>
                    <a:cubicBezTo>
                      <a:pt x="327660" y="914812"/>
                      <a:pt x="332740" y="922020"/>
                      <a:pt x="335280" y="929640"/>
                    </a:cubicBezTo>
                    <a:cubicBezTo>
                      <a:pt x="353779" y="901891"/>
                      <a:pt x="351435" y="902169"/>
                      <a:pt x="381000" y="876300"/>
                    </a:cubicBezTo>
                    <a:cubicBezTo>
                      <a:pt x="390558" y="867937"/>
                      <a:pt x="402500" y="862420"/>
                      <a:pt x="411480" y="853440"/>
                    </a:cubicBezTo>
                    <a:cubicBezTo>
                      <a:pt x="420460" y="844460"/>
                      <a:pt x="426075" y="832603"/>
                      <a:pt x="434340" y="822960"/>
                    </a:cubicBezTo>
                    <a:cubicBezTo>
                      <a:pt x="471816" y="779238"/>
                      <a:pt x="515169" y="740279"/>
                      <a:pt x="548640" y="693420"/>
                    </a:cubicBezTo>
                    <a:cubicBezTo>
                      <a:pt x="561340" y="675640"/>
                      <a:pt x="572284" y="656464"/>
                      <a:pt x="586740" y="640080"/>
                    </a:cubicBezTo>
                    <a:lnTo>
                      <a:pt x="701040" y="525780"/>
                    </a:lnTo>
                    <a:cubicBezTo>
                      <a:pt x="708660" y="518160"/>
                      <a:pt x="717434" y="511541"/>
                      <a:pt x="723900" y="502920"/>
                    </a:cubicBezTo>
                    <a:lnTo>
                      <a:pt x="746760" y="472440"/>
                    </a:lnTo>
                    <a:cubicBezTo>
                      <a:pt x="731099" y="535083"/>
                      <a:pt x="740054" y="524409"/>
                      <a:pt x="708660" y="571500"/>
                    </a:cubicBezTo>
                    <a:cubicBezTo>
                      <a:pt x="701615" y="582067"/>
                      <a:pt x="685800" y="589280"/>
                      <a:pt x="685800" y="601980"/>
                    </a:cubicBezTo>
                    <a:cubicBezTo>
                      <a:pt x="685800" y="610012"/>
                      <a:pt x="701040" y="596900"/>
                      <a:pt x="708660" y="594360"/>
                    </a:cubicBezTo>
                    <a:cubicBezTo>
                      <a:pt x="713740" y="584200"/>
                      <a:pt x="716628" y="572606"/>
                      <a:pt x="723900" y="563880"/>
                    </a:cubicBezTo>
                    <a:cubicBezTo>
                      <a:pt x="729763" y="556845"/>
                      <a:pt x="739868" y="554671"/>
                      <a:pt x="746760" y="548640"/>
                    </a:cubicBezTo>
                    <a:cubicBezTo>
                      <a:pt x="760277" y="536813"/>
                      <a:pt x="773171" y="524177"/>
                      <a:pt x="784860" y="510540"/>
                    </a:cubicBezTo>
                    <a:cubicBezTo>
                      <a:pt x="803707" y="488552"/>
                      <a:pt x="820542" y="464915"/>
                      <a:pt x="838200" y="441960"/>
                    </a:cubicBezTo>
                    <a:cubicBezTo>
                      <a:pt x="845943" y="431894"/>
                      <a:pt x="870040" y="402500"/>
                      <a:pt x="861060" y="411480"/>
                    </a:cubicBezTo>
                    <a:cubicBezTo>
                      <a:pt x="830557" y="441983"/>
                      <a:pt x="773784" y="503815"/>
                      <a:pt x="731520" y="533400"/>
                    </a:cubicBezTo>
                    <a:cubicBezTo>
                      <a:pt x="696888" y="557643"/>
                      <a:pt x="654732" y="572088"/>
                      <a:pt x="624840" y="601980"/>
                    </a:cubicBezTo>
                    <a:cubicBezTo>
                      <a:pt x="614680" y="612140"/>
                      <a:pt x="605269" y="623109"/>
                      <a:pt x="594360" y="632460"/>
                    </a:cubicBezTo>
                    <a:cubicBezTo>
                      <a:pt x="587407" y="638420"/>
                      <a:pt x="571500" y="656858"/>
                      <a:pt x="571500" y="647700"/>
                    </a:cubicBezTo>
                    <a:cubicBezTo>
                      <a:pt x="571500" y="637921"/>
                      <a:pt x="610324" y="614197"/>
                      <a:pt x="617220" y="609600"/>
                    </a:cubicBezTo>
                    <a:cubicBezTo>
                      <a:pt x="622300" y="599440"/>
                      <a:pt x="624980" y="587669"/>
                      <a:pt x="632460" y="579120"/>
                    </a:cubicBezTo>
                    <a:cubicBezTo>
                      <a:pt x="654368" y="554083"/>
                      <a:pt x="681891" y="543626"/>
                      <a:pt x="708660" y="525780"/>
                    </a:cubicBezTo>
                    <a:cubicBezTo>
                      <a:pt x="719227" y="518735"/>
                      <a:pt x="730597" y="512317"/>
                      <a:pt x="739140" y="502920"/>
                    </a:cubicBezTo>
                    <a:cubicBezTo>
                      <a:pt x="817932" y="416249"/>
                      <a:pt x="753783" y="462678"/>
                      <a:pt x="807720" y="426720"/>
                    </a:cubicBezTo>
                    <a:cubicBezTo>
                      <a:pt x="782731" y="501686"/>
                      <a:pt x="806652" y="452642"/>
                      <a:pt x="739140" y="525780"/>
                    </a:cubicBezTo>
                    <a:cubicBezTo>
                      <a:pt x="725684" y="540357"/>
                      <a:pt x="714636" y="557054"/>
                      <a:pt x="701040" y="571500"/>
                    </a:cubicBezTo>
                    <a:cubicBezTo>
                      <a:pt x="673959" y="600273"/>
                      <a:pt x="645160" y="627380"/>
                      <a:pt x="617220" y="655320"/>
                    </a:cubicBezTo>
                    <a:lnTo>
                      <a:pt x="579120" y="693420"/>
                    </a:lnTo>
                    <a:cubicBezTo>
                      <a:pt x="571500" y="701040"/>
                      <a:pt x="549794" y="724901"/>
                      <a:pt x="556260" y="716280"/>
                    </a:cubicBezTo>
                    <a:cubicBezTo>
                      <a:pt x="583939" y="679374"/>
                      <a:pt x="567072" y="689816"/>
                      <a:pt x="601980" y="678180"/>
                    </a:cubicBezTo>
                    <a:cubicBezTo>
                      <a:pt x="607060" y="670560"/>
                      <a:pt x="609600" y="660400"/>
                      <a:pt x="617220" y="655320"/>
                    </a:cubicBezTo>
                    <a:cubicBezTo>
                      <a:pt x="625934" y="649511"/>
                      <a:pt x="644388" y="637765"/>
                      <a:pt x="647700" y="647700"/>
                    </a:cubicBezTo>
                    <a:cubicBezTo>
                      <a:pt x="651716" y="659748"/>
                      <a:pt x="633336" y="668740"/>
                      <a:pt x="624840" y="678180"/>
                    </a:cubicBezTo>
                    <a:lnTo>
                      <a:pt x="556260" y="746760"/>
                    </a:lnTo>
                    <a:cubicBezTo>
                      <a:pt x="546100" y="756920"/>
                      <a:pt x="517159" y="788735"/>
                      <a:pt x="525780" y="777240"/>
                    </a:cubicBezTo>
                    <a:cubicBezTo>
                      <a:pt x="533400" y="767080"/>
                      <a:pt x="540058" y="756122"/>
                      <a:pt x="548640" y="746760"/>
                    </a:cubicBezTo>
                    <a:cubicBezTo>
                      <a:pt x="568058" y="725577"/>
                      <a:pt x="589280" y="706120"/>
                      <a:pt x="609600" y="685800"/>
                    </a:cubicBezTo>
                    <a:lnTo>
                      <a:pt x="640080" y="655320"/>
                    </a:lnTo>
                    <a:cubicBezTo>
                      <a:pt x="652780" y="642620"/>
                      <a:pt x="667404" y="631588"/>
                      <a:pt x="678180" y="617220"/>
                    </a:cubicBezTo>
                    <a:cubicBezTo>
                      <a:pt x="685800" y="607060"/>
                      <a:pt x="688340" y="586740"/>
                      <a:pt x="701040" y="586740"/>
                    </a:cubicBezTo>
                    <a:cubicBezTo>
                      <a:pt x="712399" y="586740"/>
                      <a:pt x="693832" y="609188"/>
                      <a:pt x="685800" y="617220"/>
                    </a:cubicBezTo>
                    <a:cubicBezTo>
                      <a:pt x="680120" y="622900"/>
                      <a:pt x="670560" y="622300"/>
                      <a:pt x="662940" y="624840"/>
                    </a:cubicBezTo>
                    <a:cubicBezTo>
                      <a:pt x="660400" y="632460"/>
                      <a:pt x="647700" y="645160"/>
                      <a:pt x="655320" y="647700"/>
                    </a:cubicBezTo>
                    <a:cubicBezTo>
                      <a:pt x="666096" y="651292"/>
                      <a:pt x="677129" y="639797"/>
                      <a:pt x="685800" y="632460"/>
                    </a:cubicBezTo>
                    <a:cubicBezTo>
                      <a:pt x="710479" y="611577"/>
                      <a:pt x="731520" y="586740"/>
                      <a:pt x="754380" y="563880"/>
                    </a:cubicBezTo>
                    <a:cubicBezTo>
                      <a:pt x="769620" y="548640"/>
                      <a:pt x="813564" y="501330"/>
                      <a:pt x="800100" y="518160"/>
                    </a:cubicBezTo>
                    <a:cubicBezTo>
                      <a:pt x="789940" y="530860"/>
                      <a:pt x="781120" y="544760"/>
                      <a:pt x="769620" y="556260"/>
                    </a:cubicBezTo>
                    <a:cubicBezTo>
                      <a:pt x="763144" y="562736"/>
                      <a:pt x="753236" y="565024"/>
                      <a:pt x="746760" y="571500"/>
                    </a:cubicBezTo>
                    <a:cubicBezTo>
                      <a:pt x="737780" y="580480"/>
                      <a:pt x="732880" y="593000"/>
                      <a:pt x="723900" y="601980"/>
                    </a:cubicBezTo>
                    <a:cubicBezTo>
                      <a:pt x="717424" y="608456"/>
                      <a:pt x="695960" y="624840"/>
                      <a:pt x="701040" y="617220"/>
                    </a:cubicBezTo>
                    <a:cubicBezTo>
                      <a:pt x="711003" y="602276"/>
                      <a:pt x="727058" y="592410"/>
                      <a:pt x="739140" y="579120"/>
                    </a:cubicBezTo>
                    <a:cubicBezTo>
                      <a:pt x="796238" y="516312"/>
                      <a:pt x="753124" y="547869"/>
                      <a:pt x="815340" y="510540"/>
                    </a:cubicBezTo>
                    <a:cubicBezTo>
                      <a:pt x="820420" y="502920"/>
                      <a:pt x="824104" y="494156"/>
                      <a:pt x="830580" y="487680"/>
                    </a:cubicBezTo>
                    <a:cubicBezTo>
                      <a:pt x="849072" y="469188"/>
                      <a:pt x="884106" y="443725"/>
                      <a:pt x="906780" y="426720"/>
                    </a:cubicBezTo>
                    <a:cubicBezTo>
                      <a:pt x="904240" y="434340"/>
                      <a:pt x="902752" y="442396"/>
                      <a:pt x="899160" y="449580"/>
                    </a:cubicBezTo>
                    <a:cubicBezTo>
                      <a:pt x="881811" y="484277"/>
                      <a:pt x="870311" y="495166"/>
                      <a:pt x="845820" y="525780"/>
                    </a:cubicBezTo>
                    <a:cubicBezTo>
                      <a:pt x="843280" y="533400"/>
                      <a:pt x="830580" y="551180"/>
                      <a:pt x="838200" y="548640"/>
                    </a:cubicBezTo>
                    <a:cubicBezTo>
                      <a:pt x="859143" y="541659"/>
                      <a:pt x="881913" y="495464"/>
                      <a:pt x="891540" y="480060"/>
                    </a:cubicBezTo>
                    <a:cubicBezTo>
                      <a:pt x="896394" y="472294"/>
                      <a:pt x="914971" y="461296"/>
                      <a:pt x="906780" y="457200"/>
                    </a:cubicBezTo>
                    <a:cubicBezTo>
                      <a:pt x="896620" y="452120"/>
                      <a:pt x="885387" y="465624"/>
                      <a:pt x="876300" y="472440"/>
                    </a:cubicBezTo>
                    <a:cubicBezTo>
                      <a:pt x="864805" y="481061"/>
                      <a:pt x="833865" y="510890"/>
                      <a:pt x="845820" y="502920"/>
                    </a:cubicBezTo>
                    <a:lnTo>
                      <a:pt x="868680" y="487680"/>
                    </a:lnTo>
                    <a:cubicBezTo>
                      <a:pt x="873760" y="477520"/>
                      <a:pt x="876648" y="465926"/>
                      <a:pt x="883920" y="457200"/>
                    </a:cubicBezTo>
                    <a:cubicBezTo>
                      <a:pt x="889783" y="450165"/>
                      <a:pt x="904559" y="450845"/>
                      <a:pt x="906780" y="441960"/>
                    </a:cubicBezTo>
                    <a:cubicBezTo>
                      <a:pt x="910527" y="426971"/>
                      <a:pt x="901700" y="411480"/>
                      <a:pt x="899160" y="396240"/>
                    </a:cubicBezTo>
                    <a:cubicBezTo>
                      <a:pt x="793462" y="419728"/>
                      <a:pt x="865112" y="395146"/>
                      <a:pt x="784860" y="441960"/>
                    </a:cubicBezTo>
                    <a:cubicBezTo>
                      <a:pt x="770142" y="450545"/>
                      <a:pt x="752645" y="454431"/>
                      <a:pt x="739140" y="464820"/>
                    </a:cubicBezTo>
                    <a:cubicBezTo>
                      <a:pt x="719210" y="480151"/>
                      <a:pt x="706261" y="503545"/>
                      <a:pt x="685800" y="518160"/>
                    </a:cubicBezTo>
                    <a:cubicBezTo>
                      <a:pt x="652473" y="541965"/>
                      <a:pt x="611101" y="553535"/>
                      <a:pt x="579120" y="579120"/>
                    </a:cubicBezTo>
                    <a:cubicBezTo>
                      <a:pt x="512273" y="632598"/>
                      <a:pt x="571203" y="588681"/>
                      <a:pt x="487680" y="640080"/>
                    </a:cubicBezTo>
                    <a:cubicBezTo>
                      <a:pt x="472081" y="649679"/>
                      <a:pt x="441960" y="670560"/>
                      <a:pt x="441960" y="670560"/>
                    </a:cubicBezTo>
                    <a:cubicBezTo>
                      <a:pt x="452120" y="655320"/>
                      <a:pt x="461090" y="639216"/>
                      <a:pt x="472440" y="624840"/>
                    </a:cubicBezTo>
                    <a:cubicBezTo>
                      <a:pt x="499242" y="590890"/>
                      <a:pt x="536916" y="564468"/>
                      <a:pt x="556260" y="525780"/>
                    </a:cubicBezTo>
                    <a:cubicBezTo>
                      <a:pt x="561340" y="515620"/>
                      <a:pt x="571500" y="483941"/>
                      <a:pt x="571500" y="495300"/>
                    </a:cubicBezTo>
                    <a:cubicBezTo>
                      <a:pt x="571500" y="511364"/>
                      <a:pt x="564002" y="526944"/>
                      <a:pt x="556260" y="541020"/>
                    </a:cubicBezTo>
                    <a:cubicBezTo>
                      <a:pt x="496913" y="648923"/>
                      <a:pt x="503062" y="625838"/>
                      <a:pt x="441960" y="701040"/>
                    </a:cubicBezTo>
                    <a:cubicBezTo>
                      <a:pt x="423698" y="723517"/>
                      <a:pt x="406278" y="746665"/>
                      <a:pt x="388620" y="769620"/>
                    </a:cubicBezTo>
                    <a:cubicBezTo>
                      <a:pt x="380877" y="779686"/>
                      <a:pt x="361043" y="811892"/>
                      <a:pt x="365760" y="800100"/>
                    </a:cubicBezTo>
                    <a:cubicBezTo>
                      <a:pt x="378023" y="769442"/>
                      <a:pt x="386474" y="745257"/>
                      <a:pt x="403860" y="716280"/>
                    </a:cubicBezTo>
                    <a:cubicBezTo>
                      <a:pt x="425610" y="680030"/>
                      <a:pt x="450189" y="645544"/>
                      <a:pt x="472440" y="609600"/>
                    </a:cubicBezTo>
                    <a:cubicBezTo>
                      <a:pt x="493859" y="574999"/>
                      <a:pt x="516318" y="531904"/>
                      <a:pt x="533400" y="495300"/>
                    </a:cubicBezTo>
                    <a:cubicBezTo>
                      <a:pt x="541580" y="477771"/>
                      <a:pt x="548154" y="459524"/>
                      <a:pt x="556260" y="441960"/>
                    </a:cubicBezTo>
                    <a:cubicBezTo>
                      <a:pt x="563400" y="426489"/>
                      <a:pt x="572567" y="411968"/>
                      <a:pt x="579120" y="396240"/>
                    </a:cubicBezTo>
                    <a:cubicBezTo>
                      <a:pt x="585299" y="381411"/>
                      <a:pt x="584721" y="363371"/>
                      <a:pt x="594360" y="350520"/>
                    </a:cubicBezTo>
                    <a:cubicBezTo>
                      <a:pt x="601176" y="341433"/>
                      <a:pt x="614680" y="340360"/>
                      <a:pt x="624840" y="335280"/>
                    </a:cubicBezTo>
                    <a:cubicBezTo>
                      <a:pt x="619760" y="345440"/>
                      <a:pt x="616872" y="357034"/>
                      <a:pt x="609600" y="365760"/>
                    </a:cubicBezTo>
                    <a:cubicBezTo>
                      <a:pt x="603737" y="372795"/>
                      <a:pt x="593693" y="375040"/>
                      <a:pt x="586740" y="381000"/>
                    </a:cubicBezTo>
                    <a:cubicBezTo>
                      <a:pt x="575831" y="390351"/>
                      <a:pt x="566420" y="401320"/>
                      <a:pt x="556260" y="411480"/>
                    </a:cubicBezTo>
                    <a:cubicBezTo>
                      <a:pt x="526380" y="486180"/>
                      <a:pt x="561580" y="415242"/>
                      <a:pt x="487680" y="495300"/>
                    </a:cubicBezTo>
                    <a:cubicBezTo>
                      <a:pt x="398991" y="591380"/>
                      <a:pt x="492174" y="516695"/>
                      <a:pt x="419100" y="571500"/>
                    </a:cubicBezTo>
                    <a:cubicBezTo>
                      <a:pt x="380382" y="648937"/>
                      <a:pt x="415270" y="591208"/>
                      <a:pt x="373380" y="640080"/>
                    </a:cubicBezTo>
                    <a:cubicBezTo>
                      <a:pt x="365115" y="649723"/>
                      <a:pt x="350520" y="683260"/>
                      <a:pt x="350520" y="670560"/>
                    </a:cubicBezTo>
                    <a:cubicBezTo>
                      <a:pt x="350520" y="658219"/>
                      <a:pt x="389699" y="612882"/>
                      <a:pt x="396240" y="601980"/>
                    </a:cubicBezTo>
                    <a:cubicBezTo>
                      <a:pt x="405006" y="587369"/>
                      <a:pt x="410646" y="571054"/>
                      <a:pt x="419100" y="556260"/>
                    </a:cubicBezTo>
                    <a:cubicBezTo>
                      <a:pt x="430989" y="535455"/>
                      <a:pt x="445311" y="516105"/>
                      <a:pt x="457200" y="495300"/>
                    </a:cubicBezTo>
                    <a:cubicBezTo>
                      <a:pt x="513140" y="397405"/>
                      <a:pt x="440267" y="505290"/>
                      <a:pt x="518160" y="396240"/>
                    </a:cubicBezTo>
                    <a:cubicBezTo>
                      <a:pt x="543074" y="321499"/>
                      <a:pt x="542063" y="347248"/>
                      <a:pt x="480060" y="403860"/>
                    </a:cubicBezTo>
                    <a:cubicBezTo>
                      <a:pt x="440181" y="440271"/>
                      <a:pt x="396325" y="472355"/>
                      <a:pt x="358140" y="510540"/>
                    </a:cubicBezTo>
                    <a:cubicBezTo>
                      <a:pt x="345440" y="523240"/>
                      <a:pt x="331641" y="534929"/>
                      <a:pt x="320040" y="548640"/>
                    </a:cubicBezTo>
                    <a:cubicBezTo>
                      <a:pt x="303633" y="568030"/>
                      <a:pt x="288778" y="588716"/>
                      <a:pt x="274320" y="609600"/>
                    </a:cubicBezTo>
                    <a:cubicBezTo>
                      <a:pt x="265890" y="621777"/>
                      <a:pt x="251460" y="662511"/>
                      <a:pt x="251460" y="647700"/>
                    </a:cubicBezTo>
                    <a:cubicBezTo>
                      <a:pt x="251460" y="630661"/>
                      <a:pt x="265866" y="616774"/>
                      <a:pt x="274320" y="601980"/>
                    </a:cubicBezTo>
                    <a:cubicBezTo>
                      <a:pt x="286209" y="581175"/>
                      <a:pt x="301144" y="562163"/>
                      <a:pt x="312420" y="541020"/>
                    </a:cubicBezTo>
                    <a:cubicBezTo>
                      <a:pt x="321523" y="523952"/>
                      <a:pt x="327100" y="505209"/>
                      <a:pt x="335280" y="487680"/>
                    </a:cubicBezTo>
                    <a:cubicBezTo>
                      <a:pt x="344887" y="467093"/>
                      <a:pt x="354812" y="446626"/>
                      <a:pt x="365760" y="426720"/>
                    </a:cubicBezTo>
                    <a:cubicBezTo>
                      <a:pt x="382765" y="395801"/>
                      <a:pt x="407941" y="368756"/>
                      <a:pt x="419100" y="335280"/>
                    </a:cubicBezTo>
                    <a:cubicBezTo>
                      <a:pt x="440069" y="272373"/>
                      <a:pt x="423347" y="306474"/>
                      <a:pt x="457200" y="259080"/>
                    </a:cubicBezTo>
                    <a:cubicBezTo>
                      <a:pt x="462523" y="251628"/>
                      <a:pt x="472440" y="227062"/>
                      <a:pt x="472440" y="236220"/>
                    </a:cubicBezTo>
                    <a:cubicBezTo>
                      <a:pt x="472440" y="247579"/>
                      <a:pt x="461900" y="256359"/>
                      <a:pt x="457200" y="266700"/>
                    </a:cubicBezTo>
                    <a:cubicBezTo>
                      <a:pt x="431034" y="324266"/>
                      <a:pt x="439991" y="312811"/>
                      <a:pt x="411480" y="365760"/>
                    </a:cubicBezTo>
                    <a:cubicBezTo>
                      <a:pt x="401771" y="383790"/>
                      <a:pt x="392694" y="402289"/>
                      <a:pt x="381000" y="419100"/>
                    </a:cubicBezTo>
                    <a:cubicBezTo>
                      <a:pt x="351990" y="460802"/>
                      <a:pt x="312278" y="495583"/>
                      <a:pt x="289560" y="541020"/>
                    </a:cubicBezTo>
                    <a:cubicBezTo>
                      <a:pt x="274320" y="571500"/>
                      <a:pt x="261373" y="603239"/>
                      <a:pt x="243840" y="632460"/>
                    </a:cubicBezTo>
                    <a:cubicBezTo>
                      <a:pt x="216268" y="678413"/>
                      <a:pt x="229195" y="658237"/>
                      <a:pt x="205740" y="693420"/>
                    </a:cubicBezTo>
                    <a:cubicBezTo>
                      <a:pt x="239726" y="557478"/>
                      <a:pt x="206473" y="697374"/>
                      <a:pt x="228600" y="586740"/>
                    </a:cubicBezTo>
                    <a:cubicBezTo>
                      <a:pt x="230654" y="576471"/>
                      <a:pt x="234347" y="566564"/>
                      <a:pt x="236220" y="556260"/>
                    </a:cubicBezTo>
                    <a:cubicBezTo>
                      <a:pt x="239433" y="538589"/>
                      <a:pt x="240887" y="520636"/>
                      <a:pt x="243840" y="502920"/>
                    </a:cubicBezTo>
                    <a:cubicBezTo>
                      <a:pt x="244902" y="496550"/>
                      <a:pt x="263608" y="409216"/>
                      <a:pt x="259080" y="411480"/>
                    </a:cubicBezTo>
                    <a:cubicBezTo>
                      <a:pt x="239669" y="421185"/>
                      <a:pt x="243083" y="451852"/>
                      <a:pt x="236220" y="472440"/>
                    </a:cubicBezTo>
                    <a:cubicBezTo>
                      <a:pt x="190709" y="608973"/>
                      <a:pt x="261512" y="424449"/>
                      <a:pt x="190500" y="601980"/>
                    </a:cubicBezTo>
                    <a:cubicBezTo>
                      <a:pt x="187960" y="645160"/>
                      <a:pt x="185856" y="688368"/>
                      <a:pt x="182880" y="731520"/>
                    </a:cubicBezTo>
                    <a:cubicBezTo>
                      <a:pt x="180776" y="762033"/>
                      <a:pt x="170232" y="792791"/>
                      <a:pt x="175260" y="822960"/>
                    </a:cubicBezTo>
                    <a:cubicBezTo>
                      <a:pt x="177901" y="838806"/>
                      <a:pt x="185420" y="792480"/>
                      <a:pt x="190500" y="777240"/>
                    </a:cubicBezTo>
                    <a:cubicBezTo>
                      <a:pt x="195580" y="703580"/>
                      <a:pt x="217878" y="483430"/>
                      <a:pt x="205740" y="556260"/>
                    </a:cubicBezTo>
                    <a:cubicBezTo>
                      <a:pt x="203200" y="571500"/>
                      <a:pt x="201472" y="586898"/>
                      <a:pt x="198120" y="601980"/>
                    </a:cubicBezTo>
                    <a:cubicBezTo>
                      <a:pt x="196378" y="609821"/>
                      <a:pt x="193040" y="617220"/>
                      <a:pt x="190500" y="624840"/>
                    </a:cubicBezTo>
                    <a:cubicBezTo>
                      <a:pt x="185420" y="660400"/>
                      <a:pt x="182786" y="696396"/>
                      <a:pt x="175260" y="731520"/>
                    </a:cubicBezTo>
                    <a:cubicBezTo>
                      <a:pt x="167511" y="767682"/>
                      <a:pt x="156475" y="803115"/>
                      <a:pt x="144780" y="838200"/>
                    </a:cubicBezTo>
                    <a:cubicBezTo>
                      <a:pt x="139700" y="853440"/>
                      <a:pt x="133436" y="868335"/>
                      <a:pt x="129540" y="883920"/>
                    </a:cubicBezTo>
                    <a:cubicBezTo>
                      <a:pt x="102719" y="991206"/>
                      <a:pt x="136102" y="887095"/>
                      <a:pt x="114300" y="952500"/>
                    </a:cubicBezTo>
                    <a:cubicBezTo>
                      <a:pt x="109220" y="683260"/>
                      <a:pt x="107135" y="413947"/>
                      <a:pt x="99060" y="144780"/>
                    </a:cubicBezTo>
                    <a:cubicBezTo>
                      <a:pt x="98597" y="129337"/>
                      <a:pt x="95187" y="175511"/>
                      <a:pt x="91440" y="190500"/>
                    </a:cubicBezTo>
                    <a:cubicBezTo>
                      <a:pt x="87544" y="206085"/>
                      <a:pt x="81280" y="220980"/>
                      <a:pt x="76200" y="236220"/>
                    </a:cubicBezTo>
                    <a:cubicBezTo>
                      <a:pt x="71120" y="284480"/>
                      <a:pt x="66130" y="332750"/>
                      <a:pt x="60960" y="381000"/>
                    </a:cubicBezTo>
                    <a:cubicBezTo>
                      <a:pt x="57129" y="416755"/>
                      <a:pt x="45720" y="510732"/>
                      <a:pt x="45720" y="541020"/>
                    </a:cubicBezTo>
                    <a:cubicBezTo>
                      <a:pt x="45720" y="551493"/>
                      <a:pt x="50800" y="520700"/>
                      <a:pt x="53340" y="510540"/>
                    </a:cubicBezTo>
                    <a:cubicBezTo>
                      <a:pt x="55880" y="612140"/>
                      <a:pt x="53887" y="713955"/>
                      <a:pt x="60960" y="815340"/>
                    </a:cubicBezTo>
                    <a:cubicBezTo>
                      <a:pt x="61597" y="824476"/>
                      <a:pt x="69049" y="832479"/>
                      <a:pt x="76200" y="838200"/>
                    </a:cubicBezTo>
                    <a:cubicBezTo>
                      <a:pt x="82472" y="843218"/>
                      <a:pt x="91440" y="843280"/>
                      <a:pt x="99060" y="845820"/>
                    </a:cubicBezTo>
                    <a:cubicBezTo>
                      <a:pt x="111760" y="838200"/>
                      <a:pt x="125915" y="832599"/>
                      <a:pt x="137160" y="822960"/>
                    </a:cubicBezTo>
                    <a:cubicBezTo>
                      <a:pt x="160017" y="803369"/>
                      <a:pt x="149992" y="789218"/>
                      <a:pt x="160020" y="762000"/>
                    </a:cubicBezTo>
                    <a:cubicBezTo>
                      <a:pt x="173395" y="725697"/>
                      <a:pt x="185235" y="688127"/>
                      <a:pt x="205740" y="655320"/>
                    </a:cubicBezTo>
                    <a:cubicBezTo>
                      <a:pt x="218440" y="635000"/>
                      <a:pt x="232564" y="615503"/>
                      <a:pt x="243840" y="594360"/>
                    </a:cubicBezTo>
                    <a:cubicBezTo>
                      <a:pt x="268425" y="548263"/>
                      <a:pt x="266700" y="536449"/>
                      <a:pt x="281940" y="487680"/>
                    </a:cubicBezTo>
                    <a:cubicBezTo>
                      <a:pt x="304666" y="414957"/>
                      <a:pt x="319318" y="397323"/>
                      <a:pt x="289560" y="441960"/>
                    </a:cubicBezTo>
                    <a:cubicBezTo>
                      <a:pt x="271705" y="566946"/>
                      <a:pt x="284188" y="514101"/>
                      <a:pt x="259080" y="601980"/>
                    </a:cubicBezTo>
                    <a:cubicBezTo>
                      <a:pt x="261620" y="523240"/>
                      <a:pt x="260951" y="444331"/>
                      <a:pt x="266700" y="365760"/>
                    </a:cubicBezTo>
                    <a:cubicBezTo>
                      <a:pt x="268590" y="339926"/>
                      <a:pt x="263624" y="307876"/>
                      <a:pt x="281940" y="289560"/>
                    </a:cubicBezTo>
                    <a:cubicBezTo>
                      <a:pt x="292413" y="279087"/>
                      <a:pt x="295047" y="316514"/>
                      <a:pt x="304800" y="327660"/>
                    </a:cubicBezTo>
                    <a:cubicBezTo>
                      <a:pt x="306361" y="329444"/>
                      <a:pt x="350850" y="362636"/>
                      <a:pt x="358140" y="365760"/>
                    </a:cubicBezTo>
                    <a:cubicBezTo>
                      <a:pt x="367766" y="369885"/>
                      <a:pt x="378460" y="370840"/>
                      <a:pt x="388620" y="373380"/>
                    </a:cubicBezTo>
                    <a:cubicBezTo>
                      <a:pt x="393700" y="355600"/>
                      <a:pt x="389421" y="331592"/>
                      <a:pt x="403860" y="320040"/>
                    </a:cubicBezTo>
                    <a:cubicBezTo>
                      <a:pt x="412275" y="313308"/>
                      <a:pt x="418441" y="336001"/>
                      <a:pt x="426720" y="342900"/>
                    </a:cubicBezTo>
                    <a:cubicBezTo>
                      <a:pt x="433755" y="348763"/>
                      <a:pt x="443104" y="351664"/>
                      <a:pt x="449580" y="358140"/>
                    </a:cubicBezTo>
                    <a:cubicBezTo>
                      <a:pt x="458560" y="367120"/>
                      <a:pt x="462106" y="381238"/>
                      <a:pt x="472440" y="388620"/>
                    </a:cubicBezTo>
                    <a:cubicBezTo>
                      <a:pt x="480962" y="394707"/>
                      <a:pt x="492760" y="393700"/>
                      <a:pt x="502920" y="396240"/>
                    </a:cubicBezTo>
                    <a:cubicBezTo>
                      <a:pt x="487061" y="332805"/>
                      <a:pt x="506372" y="395523"/>
                      <a:pt x="480060" y="342900"/>
                    </a:cubicBezTo>
                    <a:cubicBezTo>
                      <a:pt x="450970" y="284720"/>
                      <a:pt x="504857" y="363262"/>
                      <a:pt x="449580" y="289560"/>
                    </a:cubicBezTo>
                    <a:cubicBezTo>
                      <a:pt x="447040" y="281940"/>
                      <a:pt x="445552" y="273884"/>
                      <a:pt x="441960" y="266700"/>
                    </a:cubicBezTo>
                    <a:cubicBezTo>
                      <a:pt x="437864" y="258509"/>
                      <a:pt x="417740" y="245636"/>
                      <a:pt x="426720" y="243840"/>
                    </a:cubicBezTo>
                    <a:cubicBezTo>
                      <a:pt x="444852" y="240214"/>
                      <a:pt x="462410" y="253564"/>
                      <a:pt x="480060" y="259080"/>
                    </a:cubicBezTo>
                    <a:cubicBezTo>
                      <a:pt x="503060" y="266267"/>
                      <a:pt x="548640" y="281940"/>
                      <a:pt x="548640" y="281940"/>
                    </a:cubicBezTo>
                    <a:cubicBezTo>
                      <a:pt x="538480" y="271780"/>
                      <a:pt x="529852" y="259811"/>
                      <a:pt x="518160" y="251460"/>
                    </a:cubicBezTo>
                    <a:cubicBezTo>
                      <a:pt x="511624" y="246791"/>
                      <a:pt x="487268" y="243840"/>
                      <a:pt x="495300" y="243840"/>
                    </a:cubicBezTo>
                    <a:cubicBezTo>
                      <a:pt x="518301" y="243840"/>
                      <a:pt x="541020" y="248920"/>
                      <a:pt x="563880" y="251460"/>
                    </a:cubicBezTo>
                    <a:cubicBezTo>
                      <a:pt x="574040" y="256540"/>
                      <a:pt x="583875" y="262331"/>
                      <a:pt x="594360" y="266700"/>
                    </a:cubicBezTo>
                    <a:cubicBezTo>
                      <a:pt x="647729" y="288937"/>
                      <a:pt x="697408" y="301585"/>
                      <a:pt x="601980" y="274320"/>
                    </a:cubicBezTo>
                    <a:cubicBezTo>
                      <a:pt x="589280" y="266700"/>
                      <a:pt x="577127" y="258084"/>
                      <a:pt x="563880" y="251460"/>
                    </a:cubicBezTo>
                    <a:cubicBezTo>
                      <a:pt x="530715" y="234877"/>
                      <a:pt x="547538" y="255027"/>
                      <a:pt x="510540" y="228600"/>
                    </a:cubicBezTo>
                    <a:cubicBezTo>
                      <a:pt x="501771" y="222336"/>
                      <a:pt x="477225" y="208354"/>
                      <a:pt x="487680" y="205740"/>
                    </a:cubicBezTo>
                    <a:cubicBezTo>
                      <a:pt x="505619" y="201255"/>
                      <a:pt x="523240" y="215900"/>
                      <a:pt x="541020" y="220980"/>
                    </a:cubicBezTo>
                    <a:cubicBezTo>
                      <a:pt x="553720" y="228600"/>
                      <a:pt x="565873" y="237216"/>
                      <a:pt x="579120" y="243840"/>
                    </a:cubicBezTo>
                    <a:cubicBezTo>
                      <a:pt x="586304" y="247432"/>
                      <a:pt x="594459" y="248640"/>
                      <a:pt x="601980" y="251460"/>
                    </a:cubicBezTo>
                    <a:cubicBezTo>
                      <a:pt x="674872" y="278795"/>
                      <a:pt x="611052" y="257024"/>
                      <a:pt x="662940" y="274320"/>
                    </a:cubicBezTo>
                    <a:cubicBezTo>
                      <a:pt x="696584" y="324786"/>
                      <a:pt x="667922" y="280877"/>
                      <a:pt x="655320" y="266700"/>
                    </a:cubicBezTo>
                    <a:cubicBezTo>
                      <a:pt x="643388" y="253276"/>
                      <a:pt x="631397" y="239627"/>
                      <a:pt x="617220" y="228600"/>
                    </a:cubicBezTo>
                    <a:cubicBezTo>
                      <a:pt x="608254" y="221626"/>
                      <a:pt x="575381" y="213360"/>
                      <a:pt x="586740" y="213360"/>
                    </a:cubicBezTo>
                    <a:cubicBezTo>
                      <a:pt x="605231" y="213360"/>
                      <a:pt x="622702" y="222281"/>
                      <a:pt x="640080" y="228600"/>
                    </a:cubicBezTo>
                    <a:cubicBezTo>
                      <a:pt x="661699" y="236462"/>
                      <a:pt x="684079" y="251624"/>
                      <a:pt x="701040" y="266700"/>
                    </a:cubicBezTo>
                    <a:cubicBezTo>
                      <a:pt x="714464" y="278632"/>
                      <a:pt x="724963" y="293773"/>
                      <a:pt x="739140" y="304800"/>
                    </a:cubicBezTo>
                    <a:cubicBezTo>
                      <a:pt x="748106" y="311774"/>
                      <a:pt x="761588" y="328072"/>
                      <a:pt x="769620" y="320040"/>
                    </a:cubicBezTo>
                    <a:cubicBezTo>
                      <a:pt x="777240" y="312420"/>
                      <a:pt x="746760" y="307956"/>
                      <a:pt x="746760" y="297180"/>
                    </a:cubicBezTo>
                    <a:cubicBezTo>
                      <a:pt x="746760" y="288022"/>
                      <a:pt x="762891" y="306208"/>
                      <a:pt x="769620" y="312420"/>
                    </a:cubicBezTo>
                    <a:cubicBezTo>
                      <a:pt x="796015" y="336785"/>
                      <a:pt x="820420" y="363220"/>
                      <a:pt x="845820" y="388620"/>
                    </a:cubicBezTo>
                    <a:cubicBezTo>
                      <a:pt x="853440" y="396240"/>
                      <a:pt x="878903" y="414888"/>
                      <a:pt x="868680" y="411480"/>
                    </a:cubicBezTo>
                    <a:lnTo>
                      <a:pt x="845820" y="403860"/>
                    </a:lnTo>
                    <a:cubicBezTo>
                      <a:pt x="804187" y="348350"/>
                      <a:pt x="846562" y="392801"/>
                      <a:pt x="777240" y="358140"/>
                    </a:cubicBezTo>
                    <a:cubicBezTo>
                      <a:pt x="755807" y="347424"/>
                      <a:pt x="694032" y="311141"/>
                      <a:pt x="716280" y="320040"/>
                    </a:cubicBezTo>
                    <a:cubicBezTo>
                      <a:pt x="728980" y="325120"/>
                      <a:pt x="742146" y="329163"/>
                      <a:pt x="754380" y="335280"/>
                    </a:cubicBezTo>
                    <a:cubicBezTo>
                      <a:pt x="762571" y="339376"/>
                      <a:pt x="769289" y="345976"/>
                      <a:pt x="777240" y="350520"/>
                    </a:cubicBezTo>
                    <a:cubicBezTo>
                      <a:pt x="788670" y="357052"/>
                      <a:pt x="815494" y="370866"/>
                      <a:pt x="830580" y="373380"/>
                    </a:cubicBezTo>
                    <a:cubicBezTo>
                      <a:pt x="853268" y="377161"/>
                      <a:pt x="876300" y="378460"/>
                      <a:pt x="899160" y="381000"/>
                    </a:cubicBezTo>
                    <a:cubicBezTo>
                      <a:pt x="906780" y="383540"/>
                      <a:pt x="914836" y="392212"/>
                      <a:pt x="922020" y="388620"/>
                    </a:cubicBezTo>
                    <a:cubicBezTo>
                      <a:pt x="944305" y="377478"/>
                      <a:pt x="920677" y="349177"/>
                      <a:pt x="914400" y="342900"/>
                    </a:cubicBezTo>
                    <a:cubicBezTo>
                      <a:pt x="905420" y="333920"/>
                      <a:pt x="895279" y="325720"/>
                      <a:pt x="883920" y="320040"/>
                    </a:cubicBezTo>
                    <a:cubicBezTo>
                      <a:pt x="789240" y="272700"/>
                      <a:pt x="920488" y="357198"/>
                      <a:pt x="822960" y="297180"/>
                    </a:cubicBezTo>
                    <a:cubicBezTo>
                      <a:pt x="799561" y="282781"/>
                      <a:pt x="773807" y="270887"/>
                      <a:pt x="754380" y="251460"/>
                    </a:cubicBezTo>
                    <a:cubicBezTo>
                      <a:pt x="736364" y="233444"/>
                      <a:pt x="723849" y="218774"/>
                      <a:pt x="701040" y="205740"/>
                    </a:cubicBezTo>
                    <a:cubicBezTo>
                      <a:pt x="694066" y="201755"/>
                      <a:pt x="685800" y="200660"/>
                      <a:pt x="678180" y="198120"/>
                    </a:cubicBezTo>
                    <a:cubicBezTo>
                      <a:pt x="627447" y="147387"/>
                      <a:pt x="682085" y="195209"/>
                      <a:pt x="632460" y="167640"/>
                    </a:cubicBezTo>
                    <a:cubicBezTo>
                      <a:pt x="616449" y="158745"/>
                      <a:pt x="604509" y="141602"/>
                      <a:pt x="586740" y="137160"/>
                    </a:cubicBezTo>
                    <a:lnTo>
                      <a:pt x="525780" y="121920"/>
                    </a:lnTo>
                    <a:cubicBezTo>
                      <a:pt x="460266" y="78244"/>
                      <a:pt x="543156" y="130608"/>
                      <a:pt x="480060" y="99060"/>
                    </a:cubicBezTo>
                    <a:cubicBezTo>
                      <a:pt x="471869" y="94964"/>
                      <a:pt x="465618" y="87428"/>
                      <a:pt x="457200" y="83820"/>
                    </a:cubicBezTo>
                    <a:cubicBezTo>
                      <a:pt x="447574" y="79695"/>
                      <a:pt x="436790" y="79077"/>
                      <a:pt x="426720" y="76200"/>
                    </a:cubicBezTo>
                    <a:cubicBezTo>
                      <a:pt x="418997" y="73993"/>
                      <a:pt x="411480" y="71120"/>
                      <a:pt x="403860" y="68580"/>
                    </a:cubicBezTo>
                    <a:cubicBezTo>
                      <a:pt x="387008" y="51728"/>
                      <a:pt x="379358" y="41089"/>
                      <a:pt x="358140" y="30480"/>
                    </a:cubicBezTo>
                    <a:cubicBezTo>
                      <a:pt x="345960" y="24390"/>
                      <a:pt x="316193" y="18495"/>
                      <a:pt x="304800" y="15240"/>
                    </a:cubicBezTo>
                    <a:cubicBezTo>
                      <a:pt x="297077" y="13033"/>
                      <a:pt x="289560" y="10160"/>
                      <a:pt x="281940" y="7620"/>
                    </a:cubicBezTo>
                    <a:cubicBezTo>
                      <a:pt x="210820" y="10160"/>
                      <a:pt x="137884" y="-931"/>
                      <a:pt x="68580" y="15240"/>
                    </a:cubicBezTo>
                    <a:cubicBezTo>
                      <a:pt x="52936" y="18890"/>
                      <a:pt x="58420" y="45720"/>
                      <a:pt x="53340" y="60960"/>
                    </a:cubicBezTo>
                    <a:lnTo>
                      <a:pt x="45720" y="83820"/>
                    </a:lnTo>
                    <a:cubicBezTo>
                      <a:pt x="48260" y="205740"/>
                      <a:pt x="49954" y="327681"/>
                      <a:pt x="53340" y="449580"/>
                    </a:cubicBezTo>
                    <a:cubicBezTo>
                      <a:pt x="55034" y="510569"/>
                      <a:pt x="56613" y="571602"/>
                      <a:pt x="60960" y="632460"/>
                    </a:cubicBezTo>
                    <a:cubicBezTo>
                      <a:pt x="61830" y="644638"/>
                      <a:pt x="71940" y="673019"/>
                      <a:pt x="76200" y="685800"/>
                    </a:cubicBezTo>
                    <a:cubicBezTo>
                      <a:pt x="78740" y="706120"/>
                      <a:pt x="80453" y="726560"/>
                      <a:pt x="83820" y="746760"/>
                    </a:cubicBezTo>
                    <a:cubicBezTo>
                      <a:pt x="88078" y="772311"/>
                      <a:pt x="98580" y="797061"/>
                      <a:pt x="99060" y="822960"/>
                    </a:cubicBezTo>
                    <a:cubicBezTo>
                      <a:pt x="101130" y="934730"/>
                      <a:pt x="93980" y="1046480"/>
                      <a:pt x="91440" y="1158240"/>
                    </a:cubicBezTo>
                    <a:cubicBezTo>
                      <a:pt x="96520" y="1165860"/>
                      <a:pt x="97700" y="1182896"/>
                      <a:pt x="106680" y="1181100"/>
                    </a:cubicBezTo>
                    <a:cubicBezTo>
                      <a:pt x="119133" y="1178609"/>
                      <a:pt x="120208" y="1159234"/>
                      <a:pt x="129540" y="1150620"/>
                    </a:cubicBezTo>
                    <a:cubicBezTo>
                      <a:pt x="153442" y="1128557"/>
                      <a:pt x="182739" y="1112661"/>
                      <a:pt x="205740" y="1089660"/>
                    </a:cubicBezTo>
                    <a:cubicBezTo>
                      <a:pt x="271657" y="1023743"/>
                      <a:pt x="201703" y="1087271"/>
                      <a:pt x="266700" y="1043940"/>
                    </a:cubicBezTo>
                    <a:cubicBezTo>
                      <a:pt x="287834" y="1029851"/>
                      <a:pt x="305880" y="1011288"/>
                      <a:pt x="327660" y="998220"/>
                    </a:cubicBezTo>
                    <a:cubicBezTo>
                      <a:pt x="340360" y="990600"/>
                      <a:pt x="354297" y="984739"/>
                      <a:pt x="365760" y="975360"/>
                    </a:cubicBezTo>
                    <a:cubicBezTo>
                      <a:pt x="382441" y="961712"/>
                      <a:pt x="393547" y="941595"/>
                      <a:pt x="411480" y="929640"/>
                    </a:cubicBezTo>
                    <a:cubicBezTo>
                      <a:pt x="429708" y="917488"/>
                      <a:pt x="443866" y="910208"/>
                      <a:pt x="457200" y="891540"/>
                    </a:cubicBezTo>
                    <a:cubicBezTo>
                      <a:pt x="507348" y="821332"/>
                      <a:pt x="435863" y="897637"/>
                      <a:pt x="495300" y="838200"/>
                    </a:cubicBezTo>
                    <a:cubicBezTo>
                      <a:pt x="497840" y="828040"/>
                      <a:pt x="498236" y="817087"/>
                      <a:pt x="502920" y="807720"/>
                    </a:cubicBezTo>
                    <a:cubicBezTo>
                      <a:pt x="511111" y="791337"/>
                      <a:pt x="527608" y="779376"/>
                      <a:pt x="533400" y="762000"/>
                    </a:cubicBezTo>
                    <a:lnTo>
                      <a:pt x="556260" y="693420"/>
                    </a:lnTo>
                    <a:cubicBezTo>
                      <a:pt x="558800" y="685800"/>
                      <a:pt x="559425" y="677243"/>
                      <a:pt x="563880" y="670560"/>
                    </a:cubicBezTo>
                    <a:cubicBezTo>
                      <a:pt x="564391" y="669793"/>
                      <a:pt x="593050" y="631150"/>
                      <a:pt x="586740" y="624840"/>
                    </a:cubicBezTo>
                    <a:cubicBezTo>
                      <a:pt x="581060" y="619160"/>
                      <a:pt x="571500" y="629920"/>
                      <a:pt x="563880" y="632460"/>
                    </a:cubicBezTo>
                    <a:cubicBezTo>
                      <a:pt x="353289" y="843051"/>
                      <a:pt x="665572" y="538764"/>
                      <a:pt x="449580" y="723900"/>
                    </a:cubicBezTo>
                    <a:cubicBezTo>
                      <a:pt x="431800" y="739140"/>
                      <a:pt x="421020" y="761305"/>
                      <a:pt x="403860" y="777240"/>
                    </a:cubicBezTo>
                    <a:cubicBezTo>
                      <a:pt x="385247" y="794523"/>
                      <a:pt x="361513" y="805677"/>
                      <a:pt x="342900" y="822960"/>
                    </a:cubicBezTo>
                    <a:cubicBezTo>
                      <a:pt x="233496" y="924550"/>
                      <a:pt x="366246" y="833133"/>
                      <a:pt x="236220" y="914400"/>
                    </a:cubicBezTo>
                    <a:cubicBezTo>
                      <a:pt x="150608" y="1028549"/>
                      <a:pt x="270101" y="872219"/>
                      <a:pt x="190500" y="967740"/>
                    </a:cubicBezTo>
                    <a:cubicBezTo>
                      <a:pt x="184637" y="974775"/>
                      <a:pt x="181123" y="983565"/>
                      <a:pt x="175260" y="990600"/>
                    </a:cubicBezTo>
                    <a:cubicBezTo>
                      <a:pt x="168361" y="998879"/>
                      <a:pt x="146136" y="1022229"/>
                      <a:pt x="152400" y="1013460"/>
                    </a:cubicBezTo>
                    <a:cubicBezTo>
                      <a:pt x="171306" y="986991"/>
                      <a:pt x="190359" y="960261"/>
                      <a:pt x="213360" y="937260"/>
                    </a:cubicBezTo>
                    <a:cubicBezTo>
                      <a:pt x="220980" y="929640"/>
                      <a:pt x="229369" y="922719"/>
                      <a:pt x="236220" y="914400"/>
                    </a:cubicBezTo>
                    <a:cubicBezTo>
                      <a:pt x="264969" y="879491"/>
                      <a:pt x="286006" y="837500"/>
                      <a:pt x="320040" y="807720"/>
                    </a:cubicBezTo>
                    <a:cubicBezTo>
                      <a:pt x="340360" y="789940"/>
                      <a:pt x="363352" y="774815"/>
                      <a:pt x="381000" y="754380"/>
                    </a:cubicBezTo>
                    <a:cubicBezTo>
                      <a:pt x="411881" y="718623"/>
                      <a:pt x="436186" y="677662"/>
                      <a:pt x="464820" y="640080"/>
                    </a:cubicBezTo>
                    <a:cubicBezTo>
                      <a:pt x="476843" y="624300"/>
                      <a:pt x="518519" y="582104"/>
                      <a:pt x="502920" y="594360"/>
                    </a:cubicBezTo>
                    <a:lnTo>
                      <a:pt x="396240" y="678180"/>
                    </a:lnTo>
                    <a:cubicBezTo>
                      <a:pt x="386215" y="685977"/>
                      <a:pt x="377552" y="696323"/>
                      <a:pt x="365760" y="701040"/>
                    </a:cubicBezTo>
                    <a:cubicBezTo>
                      <a:pt x="320202" y="719263"/>
                      <a:pt x="340636" y="711955"/>
                      <a:pt x="304800" y="723900"/>
                    </a:cubicBezTo>
                    <a:cubicBezTo>
                      <a:pt x="268075" y="711658"/>
                      <a:pt x="275980" y="721866"/>
                      <a:pt x="274320" y="662940"/>
                    </a:cubicBezTo>
                    <a:cubicBezTo>
                      <a:pt x="269742" y="500425"/>
                      <a:pt x="269240" y="337820"/>
                      <a:pt x="266700" y="175260"/>
                    </a:cubicBezTo>
                    <a:cubicBezTo>
                      <a:pt x="264160" y="182880"/>
                      <a:pt x="261287" y="190397"/>
                      <a:pt x="259080" y="198120"/>
                    </a:cubicBezTo>
                    <a:cubicBezTo>
                      <a:pt x="256203" y="208190"/>
                      <a:pt x="255137" y="218794"/>
                      <a:pt x="251460" y="228600"/>
                    </a:cubicBezTo>
                    <a:cubicBezTo>
                      <a:pt x="247472" y="239236"/>
                      <a:pt x="240439" y="248533"/>
                      <a:pt x="236220" y="259080"/>
                    </a:cubicBezTo>
                    <a:cubicBezTo>
                      <a:pt x="230254" y="273995"/>
                      <a:pt x="225704" y="289446"/>
                      <a:pt x="220980" y="304800"/>
                    </a:cubicBezTo>
                    <a:cubicBezTo>
                      <a:pt x="215542" y="322474"/>
                      <a:pt x="212059" y="340762"/>
                      <a:pt x="205740" y="358140"/>
                    </a:cubicBezTo>
                    <a:cubicBezTo>
                      <a:pt x="201858" y="368815"/>
                      <a:pt x="182468" y="396652"/>
                      <a:pt x="190500" y="388620"/>
                    </a:cubicBezTo>
                    <a:cubicBezTo>
                      <a:pt x="200973" y="378147"/>
                      <a:pt x="205740" y="363220"/>
                      <a:pt x="213360" y="350520"/>
                    </a:cubicBezTo>
                    <a:cubicBezTo>
                      <a:pt x="216286" y="332967"/>
                      <a:pt x="231892" y="244449"/>
                      <a:pt x="228600" y="236220"/>
                    </a:cubicBezTo>
                    <a:cubicBezTo>
                      <a:pt x="223883" y="224428"/>
                      <a:pt x="212785" y="256133"/>
                      <a:pt x="205740" y="266700"/>
                    </a:cubicBezTo>
                    <a:cubicBezTo>
                      <a:pt x="197525" y="279023"/>
                      <a:pt x="189504" y="291553"/>
                      <a:pt x="182880" y="304800"/>
                    </a:cubicBezTo>
                    <a:cubicBezTo>
                      <a:pt x="176763" y="317034"/>
                      <a:pt x="173757" y="330666"/>
                      <a:pt x="167640" y="342900"/>
                    </a:cubicBezTo>
                    <a:cubicBezTo>
                      <a:pt x="158482" y="361216"/>
                      <a:pt x="146698" y="378119"/>
                      <a:pt x="137160" y="396240"/>
                    </a:cubicBezTo>
                    <a:cubicBezTo>
                      <a:pt x="121288" y="426396"/>
                      <a:pt x="99705" y="454620"/>
                      <a:pt x="91440" y="487680"/>
                    </a:cubicBezTo>
                    <a:cubicBezTo>
                      <a:pt x="88900" y="497840"/>
                      <a:pt x="86697" y="508090"/>
                      <a:pt x="83820" y="518160"/>
                    </a:cubicBezTo>
                    <a:cubicBezTo>
                      <a:pt x="81613" y="525883"/>
                      <a:pt x="73993" y="548743"/>
                      <a:pt x="76200" y="541020"/>
                    </a:cubicBezTo>
                    <a:cubicBezTo>
                      <a:pt x="83485" y="515522"/>
                      <a:pt x="91440" y="490220"/>
                      <a:pt x="99060" y="464820"/>
                    </a:cubicBezTo>
                    <a:cubicBezTo>
                      <a:pt x="118213" y="330748"/>
                      <a:pt x="94605" y="498236"/>
                      <a:pt x="114300" y="350520"/>
                    </a:cubicBezTo>
                    <a:cubicBezTo>
                      <a:pt x="116674" y="332717"/>
                      <a:pt x="119380" y="314960"/>
                      <a:pt x="121920" y="297180"/>
                    </a:cubicBezTo>
                    <a:cubicBezTo>
                      <a:pt x="124460" y="236220"/>
                      <a:pt x="129540" y="175313"/>
                      <a:pt x="129540" y="114300"/>
                    </a:cubicBezTo>
                    <a:cubicBezTo>
                      <a:pt x="129540" y="65973"/>
                      <a:pt x="121920" y="210753"/>
                      <a:pt x="121920" y="259080"/>
                    </a:cubicBezTo>
                    <a:cubicBezTo>
                      <a:pt x="121920" y="320093"/>
                      <a:pt x="127000" y="381000"/>
                      <a:pt x="129540" y="441960"/>
                    </a:cubicBezTo>
                    <a:cubicBezTo>
                      <a:pt x="132080" y="431800"/>
                      <a:pt x="135106" y="421749"/>
                      <a:pt x="137160" y="411480"/>
                    </a:cubicBezTo>
                    <a:cubicBezTo>
                      <a:pt x="140190" y="396330"/>
                      <a:pt x="141306" y="380815"/>
                      <a:pt x="144780" y="365760"/>
                    </a:cubicBezTo>
                    <a:cubicBezTo>
                      <a:pt x="152150" y="333824"/>
                      <a:pt x="164843" y="297950"/>
                      <a:pt x="175260" y="266700"/>
                    </a:cubicBezTo>
                    <a:cubicBezTo>
                      <a:pt x="192024" y="149352"/>
                      <a:pt x="215900" y="134620"/>
                      <a:pt x="167640" y="182880"/>
                    </a:cubicBezTo>
                    <a:cubicBezTo>
                      <a:pt x="160020" y="205740"/>
                      <a:pt x="153430" y="228970"/>
                      <a:pt x="144780" y="251460"/>
                    </a:cubicBezTo>
                    <a:cubicBezTo>
                      <a:pt x="140702" y="262062"/>
                      <a:pt x="133132" y="271164"/>
                      <a:pt x="129540" y="281940"/>
                    </a:cubicBezTo>
                    <a:cubicBezTo>
                      <a:pt x="116944" y="319729"/>
                      <a:pt x="109538" y="373760"/>
                      <a:pt x="99060" y="411480"/>
                    </a:cubicBezTo>
                    <a:cubicBezTo>
                      <a:pt x="64378" y="536336"/>
                      <a:pt x="84609" y="429606"/>
                      <a:pt x="68580" y="525780"/>
                    </a:cubicBezTo>
                    <a:cubicBezTo>
                      <a:pt x="71120" y="558800"/>
                      <a:pt x="69705" y="592366"/>
                      <a:pt x="76200" y="624840"/>
                    </a:cubicBezTo>
                    <a:cubicBezTo>
                      <a:pt x="77775" y="632716"/>
                      <a:pt x="81613" y="609703"/>
                      <a:pt x="83820" y="601980"/>
                    </a:cubicBezTo>
                    <a:cubicBezTo>
                      <a:pt x="97037" y="555719"/>
                      <a:pt x="84373" y="579649"/>
                      <a:pt x="114300" y="525780"/>
                    </a:cubicBezTo>
                    <a:cubicBezTo>
                      <a:pt x="131437" y="494934"/>
                      <a:pt x="149749" y="464755"/>
                      <a:pt x="167640" y="434340"/>
                    </a:cubicBezTo>
                    <a:cubicBezTo>
                      <a:pt x="175149" y="421574"/>
                      <a:pt x="180027" y="406713"/>
                      <a:pt x="190500" y="396240"/>
                    </a:cubicBezTo>
                    <a:lnTo>
                      <a:pt x="213360" y="373380"/>
                    </a:lnTo>
                    <a:cubicBezTo>
                      <a:pt x="253373" y="493419"/>
                      <a:pt x="207731" y="349081"/>
                      <a:pt x="228600" y="693420"/>
                    </a:cubicBezTo>
                    <a:cubicBezTo>
                      <a:pt x="229535" y="708842"/>
                      <a:pt x="232473" y="662689"/>
                      <a:pt x="236220" y="647700"/>
                    </a:cubicBezTo>
                    <a:cubicBezTo>
                      <a:pt x="240116" y="632115"/>
                      <a:pt x="245693" y="616974"/>
                      <a:pt x="251460" y="601980"/>
                    </a:cubicBezTo>
                    <a:cubicBezTo>
                      <a:pt x="305380" y="461788"/>
                      <a:pt x="241336" y="647592"/>
                      <a:pt x="297180" y="480060"/>
                    </a:cubicBezTo>
                    <a:cubicBezTo>
                      <a:pt x="299720" y="452120"/>
                      <a:pt x="299298" y="423750"/>
                      <a:pt x="304800" y="396240"/>
                    </a:cubicBezTo>
                    <a:cubicBezTo>
                      <a:pt x="309526" y="372611"/>
                      <a:pt x="321528" y="350963"/>
                      <a:pt x="327660" y="327660"/>
                    </a:cubicBezTo>
                    <a:cubicBezTo>
                      <a:pt x="334252" y="302610"/>
                      <a:pt x="337820" y="276860"/>
                      <a:pt x="342900" y="251460"/>
                    </a:cubicBezTo>
                    <a:cubicBezTo>
                      <a:pt x="345440" y="215900"/>
                      <a:pt x="350520" y="180431"/>
                      <a:pt x="350520" y="144780"/>
                    </a:cubicBezTo>
                    <a:cubicBezTo>
                      <a:pt x="350520" y="134307"/>
                      <a:pt x="353373" y="114300"/>
                      <a:pt x="342900" y="114300"/>
                    </a:cubicBezTo>
                    <a:cubicBezTo>
                      <a:pt x="331541" y="114300"/>
                      <a:pt x="332273" y="134400"/>
                      <a:pt x="327660" y="144780"/>
                    </a:cubicBezTo>
                    <a:cubicBezTo>
                      <a:pt x="322105" y="157279"/>
                      <a:pt x="317223" y="170073"/>
                      <a:pt x="312420" y="182880"/>
                    </a:cubicBezTo>
                    <a:cubicBezTo>
                      <a:pt x="309600" y="190401"/>
                      <a:pt x="309818" y="199468"/>
                      <a:pt x="304800" y="205740"/>
                    </a:cubicBezTo>
                    <a:cubicBezTo>
                      <a:pt x="299079" y="212891"/>
                      <a:pt x="289560" y="215900"/>
                      <a:pt x="281940" y="220980"/>
                    </a:cubicBezTo>
                    <a:cubicBezTo>
                      <a:pt x="277232" y="228042"/>
                      <a:pt x="262243" y="260662"/>
                      <a:pt x="243840" y="251460"/>
                    </a:cubicBezTo>
                    <a:cubicBezTo>
                      <a:pt x="236656" y="247868"/>
                      <a:pt x="238760" y="236220"/>
                      <a:pt x="236220" y="228600"/>
                    </a:cubicBezTo>
                    <a:cubicBezTo>
                      <a:pt x="246380" y="220980"/>
                      <a:pt x="254128" y="207536"/>
                      <a:pt x="266700" y="205740"/>
                    </a:cubicBezTo>
                    <a:cubicBezTo>
                      <a:pt x="314246" y="198948"/>
                      <a:pt x="337849" y="208860"/>
                      <a:pt x="373380" y="228600"/>
                    </a:cubicBezTo>
                    <a:cubicBezTo>
                      <a:pt x="386327" y="235793"/>
                      <a:pt x="398059" y="245197"/>
                      <a:pt x="411480" y="251460"/>
                    </a:cubicBezTo>
                    <a:cubicBezTo>
                      <a:pt x="436270" y="263029"/>
                      <a:pt x="487680" y="281940"/>
                      <a:pt x="487680" y="281940"/>
                    </a:cubicBezTo>
                    <a:cubicBezTo>
                      <a:pt x="495300" y="289560"/>
                      <a:pt x="501919" y="298334"/>
                      <a:pt x="510540" y="304800"/>
                    </a:cubicBezTo>
                    <a:cubicBezTo>
                      <a:pt x="578753" y="355960"/>
                      <a:pt x="520308" y="300110"/>
                      <a:pt x="579120" y="350520"/>
                    </a:cubicBezTo>
                    <a:cubicBezTo>
                      <a:pt x="587302" y="357533"/>
                      <a:pt x="609600" y="365760"/>
                      <a:pt x="601980" y="373380"/>
                    </a:cubicBezTo>
                    <a:cubicBezTo>
                      <a:pt x="593948" y="381412"/>
                      <a:pt x="580292" y="365333"/>
                      <a:pt x="571500" y="358140"/>
                    </a:cubicBezTo>
                    <a:cubicBezTo>
                      <a:pt x="552039" y="342217"/>
                      <a:pt x="536696" y="321791"/>
                      <a:pt x="518160" y="304800"/>
                    </a:cubicBezTo>
                    <a:cubicBezTo>
                      <a:pt x="506171" y="293810"/>
                      <a:pt x="491157" y="286210"/>
                      <a:pt x="480060" y="274320"/>
                    </a:cubicBezTo>
                    <a:cubicBezTo>
                      <a:pt x="455428" y="247929"/>
                      <a:pt x="437007" y="216027"/>
                      <a:pt x="411480" y="190500"/>
                    </a:cubicBezTo>
                    <a:lnTo>
                      <a:pt x="373380" y="152400"/>
                    </a:lnTo>
                    <a:cubicBezTo>
                      <a:pt x="370840" y="144780"/>
                      <a:pt x="358576" y="133132"/>
                      <a:pt x="365760" y="129540"/>
                    </a:cubicBezTo>
                    <a:cubicBezTo>
                      <a:pt x="373951" y="125444"/>
                      <a:pt x="381585" y="138917"/>
                      <a:pt x="388620" y="144780"/>
                    </a:cubicBezTo>
                    <a:cubicBezTo>
                      <a:pt x="463520" y="207197"/>
                      <a:pt x="366780" y="130560"/>
                      <a:pt x="426720" y="190500"/>
                    </a:cubicBezTo>
                    <a:cubicBezTo>
                      <a:pt x="435700" y="199480"/>
                      <a:pt x="446430" y="206629"/>
                      <a:pt x="457200" y="213360"/>
                    </a:cubicBezTo>
                    <a:cubicBezTo>
                      <a:pt x="466833" y="219380"/>
                      <a:pt x="479648" y="236632"/>
                      <a:pt x="487680" y="228600"/>
                    </a:cubicBezTo>
                    <a:cubicBezTo>
                      <a:pt x="495300" y="220980"/>
                      <a:pt x="472930" y="212836"/>
                      <a:pt x="464820" y="205740"/>
                    </a:cubicBezTo>
                    <a:cubicBezTo>
                      <a:pt x="452580" y="195030"/>
                      <a:pt x="441418" y="182222"/>
                      <a:pt x="426720" y="175260"/>
                    </a:cubicBezTo>
                    <a:cubicBezTo>
                      <a:pt x="392595" y="159096"/>
                      <a:pt x="354474" y="152655"/>
                      <a:pt x="320040" y="137160"/>
                    </a:cubicBezTo>
                    <a:cubicBezTo>
                      <a:pt x="303337" y="129644"/>
                      <a:pt x="290026" y="116104"/>
                      <a:pt x="274320" y="106680"/>
                    </a:cubicBezTo>
                    <a:cubicBezTo>
                      <a:pt x="264580" y="100836"/>
                      <a:pt x="254387" y="95659"/>
                      <a:pt x="243840" y="91440"/>
                    </a:cubicBezTo>
                    <a:cubicBezTo>
                      <a:pt x="228925" y="85474"/>
                      <a:pt x="183355" y="69872"/>
                      <a:pt x="198120" y="76200"/>
                    </a:cubicBezTo>
                    <a:cubicBezTo>
                      <a:pt x="212526" y="82374"/>
                      <a:pt x="252341" y="101185"/>
                      <a:pt x="274320" y="106680"/>
                    </a:cubicBezTo>
                    <a:cubicBezTo>
                      <a:pt x="286885" y="109821"/>
                      <a:pt x="299995" y="110646"/>
                      <a:pt x="312420" y="114300"/>
                    </a:cubicBezTo>
                    <a:cubicBezTo>
                      <a:pt x="343243" y="123366"/>
                      <a:pt x="373563" y="134087"/>
                      <a:pt x="403860" y="144780"/>
                    </a:cubicBezTo>
                    <a:cubicBezTo>
                      <a:pt x="473546" y="169375"/>
                      <a:pt x="411951" y="152518"/>
                      <a:pt x="472440" y="167640"/>
                    </a:cubicBezTo>
                    <a:cubicBezTo>
                      <a:pt x="480060" y="172720"/>
                      <a:pt x="487349" y="178336"/>
                      <a:pt x="495300" y="182880"/>
                    </a:cubicBezTo>
                    <a:cubicBezTo>
                      <a:pt x="505163" y="188516"/>
                      <a:pt x="533812" y="206152"/>
                      <a:pt x="525780" y="198120"/>
                    </a:cubicBezTo>
                    <a:cubicBezTo>
                      <a:pt x="515307" y="187647"/>
                      <a:pt x="500003" y="183475"/>
                      <a:pt x="487680" y="175260"/>
                    </a:cubicBezTo>
                    <a:cubicBezTo>
                      <a:pt x="430996" y="137471"/>
                      <a:pt x="485102" y="159375"/>
                      <a:pt x="396240" y="137160"/>
                    </a:cubicBezTo>
                    <a:cubicBezTo>
                      <a:pt x="386080" y="129540"/>
                      <a:pt x="356780" y="123280"/>
                      <a:pt x="365760" y="114300"/>
                    </a:cubicBezTo>
                    <a:cubicBezTo>
                      <a:pt x="376685" y="103375"/>
                      <a:pt x="396960" y="116640"/>
                      <a:pt x="411480" y="121920"/>
                    </a:cubicBezTo>
                    <a:cubicBezTo>
                      <a:pt x="425399" y="126981"/>
                      <a:pt x="436333" y="138156"/>
                      <a:pt x="449580" y="144780"/>
                    </a:cubicBezTo>
                    <a:cubicBezTo>
                      <a:pt x="456764" y="148372"/>
                      <a:pt x="465419" y="148499"/>
                      <a:pt x="472440" y="152400"/>
                    </a:cubicBezTo>
                    <a:cubicBezTo>
                      <a:pt x="546668" y="193638"/>
                      <a:pt x="489073" y="175608"/>
                      <a:pt x="548640" y="190500"/>
                    </a:cubicBezTo>
                    <a:cubicBezTo>
                      <a:pt x="556260" y="195580"/>
                      <a:pt x="563309" y="201644"/>
                      <a:pt x="571500" y="205740"/>
                    </a:cubicBezTo>
                    <a:cubicBezTo>
                      <a:pt x="578684" y="209332"/>
                      <a:pt x="587677" y="208905"/>
                      <a:pt x="594360" y="213360"/>
                    </a:cubicBezTo>
                    <a:cubicBezTo>
                      <a:pt x="603326" y="219338"/>
                      <a:pt x="608451" y="229956"/>
                      <a:pt x="617220" y="236220"/>
                    </a:cubicBezTo>
                    <a:cubicBezTo>
                      <a:pt x="644185" y="255480"/>
                      <a:pt x="660073" y="253522"/>
                      <a:pt x="693420" y="259080"/>
                    </a:cubicBezTo>
                    <a:lnTo>
                      <a:pt x="739140" y="289560"/>
                    </a:lnTo>
                    <a:cubicBezTo>
                      <a:pt x="758090" y="302193"/>
                      <a:pt x="770382" y="311753"/>
                      <a:pt x="792480" y="320040"/>
                    </a:cubicBezTo>
                    <a:cubicBezTo>
                      <a:pt x="812012" y="327364"/>
                      <a:pt x="827398" y="326069"/>
                      <a:pt x="845820" y="335280"/>
                    </a:cubicBezTo>
                    <a:cubicBezTo>
                      <a:pt x="854011" y="339376"/>
                      <a:pt x="860311" y="346801"/>
                      <a:pt x="868680" y="350520"/>
                    </a:cubicBezTo>
                    <a:cubicBezTo>
                      <a:pt x="883360" y="357044"/>
                      <a:pt x="899160" y="360680"/>
                      <a:pt x="914400" y="365760"/>
                    </a:cubicBezTo>
                    <a:lnTo>
                      <a:pt x="937260" y="373380"/>
                    </a:lnTo>
                    <a:lnTo>
                      <a:pt x="960120" y="381000"/>
                    </a:lnTo>
                    <a:lnTo>
                      <a:pt x="982980" y="388620"/>
                    </a:lnTo>
                    <a:cubicBezTo>
                      <a:pt x="985520" y="396240"/>
                      <a:pt x="990600" y="403448"/>
                      <a:pt x="990600" y="411480"/>
                    </a:cubicBezTo>
                    <a:cubicBezTo>
                      <a:pt x="990600" y="436017"/>
                      <a:pt x="977673" y="437878"/>
                      <a:pt x="960120" y="449580"/>
                    </a:cubicBezTo>
                    <a:cubicBezTo>
                      <a:pt x="916750" y="440906"/>
                      <a:pt x="899280" y="442080"/>
                      <a:pt x="861060" y="403860"/>
                    </a:cubicBezTo>
                    <a:cubicBezTo>
                      <a:pt x="794420" y="337220"/>
                      <a:pt x="827362" y="351987"/>
                      <a:pt x="777240" y="335280"/>
                    </a:cubicBezTo>
                    <a:cubicBezTo>
                      <a:pt x="751098" y="309138"/>
                      <a:pt x="750391" y="306748"/>
                      <a:pt x="716280" y="281940"/>
                    </a:cubicBezTo>
                    <a:cubicBezTo>
                      <a:pt x="701467" y="271167"/>
                      <a:pt x="686943" y="259651"/>
                      <a:pt x="670560" y="251460"/>
                    </a:cubicBezTo>
                    <a:cubicBezTo>
                      <a:pt x="597366" y="214863"/>
                      <a:pt x="630694" y="229417"/>
                      <a:pt x="571500" y="205740"/>
                    </a:cubicBezTo>
                    <a:cubicBezTo>
                      <a:pt x="563880" y="198120"/>
                      <a:pt x="558279" y="187699"/>
                      <a:pt x="548640" y="182880"/>
                    </a:cubicBezTo>
                    <a:cubicBezTo>
                      <a:pt x="537056" y="177088"/>
                      <a:pt x="522945" y="178982"/>
                      <a:pt x="510540" y="175260"/>
                    </a:cubicBezTo>
                    <a:cubicBezTo>
                      <a:pt x="497439" y="171330"/>
                      <a:pt x="484397" y="166663"/>
                      <a:pt x="472440" y="160020"/>
                    </a:cubicBezTo>
                    <a:cubicBezTo>
                      <a:pt x="408854" y="124694"/>
                      <a:pt x="474672" y="145338"/>
                      <a:pt x="411480" y="129540"/>
                    </a:cubicBezTo>
                    <a:cubicBezTo>
                      <a:pt x="347505" y="81559"/>
                      <a:pt x="417045" y="126864"/>
                      <a:pt x="342900" y="99060"/>
                    </a:cubicBezTo>
                    <a:cubicBezTo>
                      <a:pt x="334325" y="95844"/>
                      <a:pt x="328615" y="87036"/>
                      <a:pt x="320040" y="83820"/>
                    </a:cubicBezTo>
                    <a:cubicBezTo>
                      <a:pt x="307913" y="79272"/>
                      <a:pt x="294640" y="78740"/>
                      <a:pt x="281940" y="76200"/>
                    </a:cubicBezTo>
                    <a:cubicBezTo>
                      <a:pt x="274320" y="71120"/>
                      <a:pt x="268231" y="60608"/>
                      <a:pt x="259080" y="60960"/>
                    </a:cubicBezTo>
                    <a:cubicBezTo>
                      <a:pt x="101728" y="67012"/>
                      <a:pt x="128645" y="53937"/>
                      <a:pt x="60960" y="99060"/>
                    </a:cubicBezTo>
                    <a:cubicBezTo>
                      <a:pt x="55880" y="106680"/>
                      <a:pt x="39244" y="115444"/>
                      <a:pt x="45720" y="121920"/>
                    </a:cubicBezTo>
                    <a:cubicBezTo>
                      <a:pt x="52196" y="128396"/>
                      <a:pt x="60389" y="102584"/>
                      <a:pt x="68580" y="106680"/>
                    </a:cubicBezTo>
                    <a:cubicBezTo>
                      <a:pt x="77947" y="111364"/>
                      <a:pt x="72888" y="127225"/>
                      <a:pt x="76200" y="137160"/>
                    </a:cubicBezTo>
                    <a:cubicBezTo>
                      <a:pt x="80525" y="150136"/>
                      <a:pt x="86766" y="162405"/>
                      <a:pt x="91440" y="175260"/>
                    </a:cubicBezTo>
                    <a:cubicBezTo>
                      <a:pt x="113203" y="235109"/>
                      <a:pt x="95701" y="204512"/>
                      <a:pt x="121920" y="243840"/>
                    </a:cubicBezTo>
                    <a:cubicBezTo>
                      <a:pt x="139700" y="241300"/>
                      <a:pt x="158847" y="243514"/>
                      <a:pt x="175260" y="236220"/>
                    </a:cubicBezTo>
                    <a:cubicBezTo>
                      <a:pt x="186820" y="231082"/>
                      <a:pt x="194739" y="200643"/>
                      <a:pt x="198120" y="190500"/>
                    </a:cubicBezTo>
                    <a:cubicBezTo>
                      <a:pt x="195580" y="162560"/>
                      <a:pt x="209268" y="127533"/>
                      <a:pt x="190500" y="106680"/>
                    </a:cubicBezTo>
                    <a:cubicBezTo>
                      <a:pt x="142295" y="53119"/>
                      <a:pt x="127886" y="119261"/>
                      <a:pt x="121920" y="137160"/>
                    </a:cubicBezTo>
                    <a:cubicBezTo>
                      <a:pt x="127000" y="144780"/>
                      <a:pt x="130125" y="154157"/>
                      <a:pt x="137160" y="160020"/>
                    </a:cubicBezTo>
                    <a:cubicBezTo>
                      <a:pt x="172209" y="189228"/>
                      <a:pt x="170722" y="162074"/>
                      <a:pt x="213360" y="190500"/>
                    </a:cubicBezTo>
                    <a:cubicBezTo>
                      <a:pt x="220980" y="195580"/>
                      <a:pt x="229185" y="199877"/>
                      <a:pt x="236220" y="205740"/>
                    </a:cubicBezTo>
                    <a:cubicBezTo>
                      <a:pt x="244499" y="212639"/>
                      <a:pt x="249724" y="223253"/>
                      <a:pt x="259080" y="228600"/>
                    </a:cubicBezTo>
                    <a:cubicBezTo>
                      <a:pt x="268173" y="233796"/>
                      <a:pt x="279400" y="233680"/>
                      <a:pt x="289560" y="236220"/>
                    </a:cubicBezTo>
                    <a:cubicBezTo>
                      <a:pt x="321449" y="284053"/>
                      <a:pt x="301724" y="281940"/>
                      <a:pt x="327660" y="281940"/>
                    </a:cubicBezTo>
                  </a:path>
                </a:pathLst>
              </a:custGeom>
              <a:noFill/>
              <a:ln w="19050" cap="flat">
                <a:solidFill>
                  <a:srgbClr val="FF0000">
                    <a:alpha val="6196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4518660" y="2819400"/>
                <a:ext cx="1196339" cy="777239"/>
              </a:xfrm>
              <a:custGeom>
                <a:avLst/>
                <a:gdLst/>
                <a:ahLst/>
                <a:cxnLst/>
                <a:rect l="0" t="0" r="0" b="0"/>
                <a:pathLst>
                  <a:path w="1196340" h="777240" extrusionOk="0">
                    <a:moveTo>
                      <a:pt x="45720" y="693420"/>
                    </a:moveTo>
                    <a:cubicBezTo>
                      <a:pt x="95248" y="676911"/>
                      <a:pt x="94187" y="678670"/>
                      <a:pt x="144780" y="655320"/>
                    </a:cubicBezTo>
                    <a:cubicBezTo>
                      <a:pt x="173569" y="642033"/>
                      <a:pt x="198093" y="626193"/>
                      <a:pt x="228600" y="617220"/>
                    </a:cubicBezTo>
                    <a:cubicBezTo>
                      <a:pt x="258741" y="608355"/>
                      <a:pt x="289560" y="601980"/>
                      <a:pt x="320040" y="594360"/>
                    </a:cubicBezTo>
                    <a:cubicBezTo>
                      <a:pt x="332740" y="584200"/>
                      <a:pt x="343862" y="571668"/>
                      <a:pt x="358140" y="563880"/>
                    </a:cubicBezTo>
                    <a:cubicBezTo>
                      <a:pt x="372243" y="556188"/>
                      <a:pt x="419858" y="547186"/>
                      <a:pt x="403860" y="548640"/>
                    </a:cubicBezTo>
                    <a:lnTo>
                      <a:pt x="320040" y="556260"/>
                    </a:lnTo>
                    <a:cubicBezTo>
                      <a:pt x="309880" y="558800"/>
                      <a:pt x="299829" y="561826"/>
                      <a:pt x="289560" y="563880"/>
                    </a:cubicBezTo>
                    <a:cubicBezTo>
                      <a:pt x="263128" y="569166"/>
                      <a:pt x="216118" y="575460"/>
                      <a:pt x="190500" y="579120"/>
                    </a:cubicBezTo>
                    <a:cubicBezTo>
                      <a:pt x="175260" y="584200"/>
                      <a:pt x="131005" y="602625"/>
                      <a:pt x="144780" y="594360"/>
                    </a:cubicBezTo>
                    <a:cubicBezTo>
                      <a:pt x="157480" y="586740"/>
                      <a:pt x="169633" y="578124"/>
                      <a:pt x="182880" y="571500"/>
                    </a:cubicBezTo>
                    <a:cubicBezTo>
                      <a:pt x="223945" y="550967"/>
                      <a:pt x="220930" y="563072"/>
                      <a:pt x="259080" y="533400"/>
                    </a:cubicBezTo>
                    <a:cubicBezTo>
                      <a:pt x="270422" y="524579"/>
                      <a:pt x="277149" y="510160"/>
                      <a:pt x="289560" y="502920"/>
                    </a:cubicBezTo>
                    <a:cubicBezTo>
                      <a:pt x="308306" y="491985"/>
                      <a:pt x="330370" y="488120"/>
                      <a:pt x="350520" y="480060"/>
                    </a:cubicBezTo>
                    <a:cubicBezTo>
                      <a:pt x="504755" y="418366"/>
                      <a:pt x="305059" y="492674"/>
                      <a:pt x="457200" y="441960"/>
                    </a:cubicBezTo>
                    <a:cubicBezTo>
                      <a:pt x="553127" y="409984"/>
                      <a:pt x="483249" y="426082"/>
                      <a:pt x="556260" y="411480"/>
                    </a:cubicBezTo>
                    <a:cubicBezTo>
                      <a:pt x="566420" y="406400"/>
                      <a:pt x="576877" y="401876"/>
                      <a:pt x="586740" y="396240"/>
                    </a:cubicBezTo>
                    <a:cubicBezTo>
                      <a:pt x="594691" y="391696"/>
                      <a:pt x="618288" y="378104"/>
                      <a:pt x="609600" y="381000"/>
                    </a:cubicBezTo>
                    <a:cubicBezTo>
                      <a:pt x="575046" y="392518"/>
                      <a:pt x="474074" y="460193"/>
                      <a:pt x="464820" y="464820"/>
                    </a:cubicBezTo>
                    <a:cubicBezTo>
                      <a:pt x="454660" y="469900"/>
                      <a:pt x="445116" y="476468"/>
                      <a:pt x="434340" y="480060"/>
                    </a:cubicBezTo>
                    <a:cubicBezTo>
                      <a:pt x="414469" y="486684"/>
                      <a:pt x="373380" y="495300"/>
                      <a:pt x="373380" y="495300"/>
                    </a:cubicBezTo>
                    <a:cubicBezTo>
                      <a:pt x="381000" y="482600"/>
                      <a:pt x="387354" y="469048"/>
                      <a:pt x="396240" y="457200"/>
                    </a:cubicBezTo>
                    <a:cubicBezTo>
                      <a:pt x="416351" y="430385"/>
                      <a:pt x="428031" y="430926"/>
                      <a:pt x="457200" y="411480"/>
                    </a:cubicBezTo>
                    <a:cubicBezTo>
                      <a:pt x="531004" y="362277"/>
                      <a:pt x="435762" y="417807"/>
                      <a:pt x="533400" y="358140"/>
                    </a:cubicBezTo>
                    <a:cubicBezTo>
                      <a:pt x="563510" y="339740"/>
                      <a:pt x="596611" y="325972"/>
                      <a:pt x="624840" y="304800"/>
                    </a:cubicBezTo>
                    <a:cubicBezTo>
                      <a:pt x="661746" y="277121"/>
                      <a:pt x="643272" y="285956"/>
                      <a:pt x="678180" y="274320"/>
                    </a:cubicBezTo>
                    <a:cubicBezTo>
                      <a:pt x="678180" y="274320"/>
                      <a:pt x="670028" y="291381"/>
                      <a:pt x="662940" y="297180"/>
                    </a:cubicBezTo>
                    <a:cubicBezTo>
                      <a:pt x="635000" y="320040"/>
                      <a:pt x="608694" y="345058"/>
                      <a:pt x="579120" y="365760"/>
                    </a:cubicBezTo>
                    <a:lnTo>
                      <a:pt x="502920" y="419100"/>
                    </a:lnTo>
                    <a:cubicBezTo>
                      <a:pt x="510540" y="403860"/>
                      <a:pt x="515319" y="386830"/>
                      <a:pt x="525780" y="373380"/>
                    </a:cubicBezTo>
                    <a:cubicBezTo>
                      <a:pt x="533577" y="363355"/>
                      <a:pt x="546617" y="358785"/>
                      <a:pt x="556260" y="350520"/>
                    </a:cubicBezTo>
                    <a:cubicBezTo>
                      <a:pt x="564442" y="343507"/>
                      <a:pt x="570841" y="334559"/>
                      <a:pt x="579120" y="327660"/>
                    </a:cubicBezTo>
                    <a:cubicBezTo>
                      <a:pt x="586155" y="321797"/>
                      <a:pt x="594829" y="318141"/>
                      <a:pt x="601980" y="312420"/>
                    </a:cubicBezTo>
                    <a:cubicBezTo>
                      <a:pt x="632962" y="287635"/>
                      <a:pt x="671412" y="269232"/>
                      <a:pt x="693420" y="236220"/>
                    </a:cubicBezTo>
                    <a:cubicBezTo>
                      <a:pt x="698500" y="228600"/>
                      <a:pt x="716611" y="208816"/>
                      <a:pt x="708660" y="213360"/>
                    </a:cubicBezTo>
                    <a:cubicBezTo>
                      <a:pt x="629013" y="258872"/>
                      <a:pt x="661511" y="251596"/>
                      <a:pt x="617220" y="289560"/>
                    </a:cubicBezTo>
                    <a:cubicBezTo>
                      <a:pt x="600680" y="303737"/>
                      <a:pt x="581972" y="315599"/>
                      <a:pt x="563880" y="327660"/>
                    </a:cubicBezTo>
                    <a:cubicBezTo>
                      <a:pt x="587749" y="279922"/>
                      <a:pt x="569007" y="312862"/>
                      <a:pt x="601980" y="266700"/>
                    </a:cubicBezTo>
                    <a:cubicBezTo>
                      <a:pt x="607303" y="259248"/>
                      <a:pt x="611260" y="250793"/>
                      <a:pt x="617220" y="243840"/>
                    </a:cubicBezTo>
                    <a:cubicBezTo>
                      <a:pt x="626571" y="232931"/>
                      <a:pt x="638349" y="224269"/>
                      <a:pt x="647700" y="213360"/>
                    </a:cubicBezTo>
                    <a:cubicBezTo>
                      <a:pt x="653660" y="206407"/>
                      <a:pt x="657617" y="197952"/>
                      <a:pt x="662940" y="190500"/>
                    </a:cubicBezTo>
                    <a:cubicBezTo>
                      <a:pt x="710198" y="124339"/>
                      <a:pt x="665124" y="191034"/>
                      <a:pt x="701040" y="137160"/>
                    </a:cubicBezTo>
                    <a:cubicBezTo>
                      <a:pt x="698500" y="165100"/>
                      <a:pt x="697388" y="193207"/>
                      <a:pt x="693420" y="220980"/>
                    </a:cubicBezTo>
                    <a:cubicBezTo>
                      <a:pt x="692284" y="228931"/>
                      <a:pt x="688964" y="236457"/>
                      <a:pt x="685800" y="243840"/>
                    </a:cubicBezTo>
                    <a:cubicBezTo>
                      <a:pt x="681325" y="254281"/>
                      <a:pt x="660400" y="269240"/>
                      <a:pt x="670560" y="274320"/>
                    </a:cubicBezTo>
                    <a:cubicBezTo>
                      <a:pt x="684928" y="281504"/>
                      <a:pt x="701040" y="264160"/>
                      <a:pt x="716280" y="259080"/>
                    </a:cubicBezTo>
                    <a:cubicBezTo>
                      <a:pt x="728980" y="248920"/>
                      <a:pt x="740434" y="236968"/>
                      <a:pt x="754380" y="228600"/>
                    </a:cubicBezTo>
                    <a:cubicBezTo>
                      <a:pt x="766109" y="221563"/>
                      <a:pt x="781099" y="220947"/>
                      <a:pt x="792480" y="213360"/>
                    </a:cubicBezTo>
                    <a:cubicBezTo>
                      <a:pt x="804435" y="205390"/>
                      <a:pt x="812147" y="192342"/>
                      <a:pt x="822960" y="182880"/>
                    </a:cubicBezTo>
                    <a:cubicBezTo>
                      <a:pt x="832518" y="174517"/>
                      <a:pt x="843036" y="167303"/>
                      <a:pt x="853440" y="160020"/>
                    </a:cubicBezTo>
                    <a:cubicBezTo>
                      <a:pt x="868445" y="149516"/>
                      <a:pt x="881784" y="135332"/>
                      <a:pt x="899160" y="129540"/>
                    </a:cubicBezTo>
                    <a:cubicBezTo>
                      <a:pt x="906780" y="127000"/>
                      <a:pt x="930052" y="121920"/>
                      <a:pt x="922020" y="121920"/>
                    </a:cubicBezTo>
                    <a:cubicBezTo>
                      <a:pt x="911547" y="121920"/>
                      <a:pt x="901264" y="125651"/>
                      <a:pt x="891540" y="129540"/>
                    </a:cubicBezTo>
                    <a:cubicBezTo>
                      <a:pt x="845004" y="148154"/>
                      <a:pt x="843264" y="156318"/>
                      <a:pt x="800100" y="182880"/>
                    </a:cubicBezTo>
                    <a:cubicBezTo>
                      <a:pt x="782660" y="193613"/>
                      <a:pt x="763597" y="201704"/>
                      <a:pt x="746760" y="213360"/>
                    </a:cubicBezTo>
                    <a:cubicBezTo>
                      <a:pt x="730449" y="224652"/>
                      <a:pt x="717546" y="240456"/>
                      <a:pt x="701040" y="251460"/>
                    </a:cubicBezTo>
                    <a:cubicBezTo>
                      <a:pt x="664070" y="276106"/>
                      <a:pt x="624519" y="296653"/>
                      <a:pt x="586740" y="320040"/>
                    </a:cubicBezTo>
                    <a:cubicBezTo>
                      <a:pt x="571166" y="329681"/>
                      <a:pt x="556473" y="340686"/>
                      <a:pt x="541020" y="350520"/>
                    </a:cubicBezTo>
                    <a:cubicBezTo>
                      <a:pt x="528525" y="358471"/>
                      <a:pt x="514768" y="364494"/>
                      <a:pt x="502920" y="373380"/>
                    </a:cubicBezTo>
                    <a:cubicBezTo>
                      <a:pt x="492760" y="381000"/>
                      <a:pt x="463460" y="387260"/>
                      <a:pt x="472440" y="396240"/>
                    </a:cubicBezTo>
                    <a:cubicBezTo>
                      <a:pt x="482112" y="405912"/>
                      <a:pt x="498725" y="387892"/>
                      <a:pt x="510540" y="381000"/>
                    </a:cubicBezTo>
                    <a:cubicBezTo>
                      <a:pt x="596241" y="331008"/>
                      <a:pt x="529519" y="349772"/>
                      <a:pt x="601980" y="335280"/>
                    </a:cubicBezTo>
                    <a:cubicBezTo>
                      <a:pt x="709976" y="258140"/>
                      <a:pt x="607786" y="324757"/>
                      <a:pt x="693420" y="281940"/>
                    </a:cubicBezTo>
                    <a:cubicBezTo>
                      <a:pt x="706667" y="275316"/>
                      <a:pt x="718573" y="266273"/>
                      <a:pt x="731520" y="259080"/>
                    </a:cubicBezTo>
                    <a:cubicBezTo>
                      <a:pt x="751436" y="248016"/>
                      <a:pt x="778906" y="235665"/>
                      <a:pt x="800100" y="228600"/>
                    </a:cubicBezTo>
                    <a:cubicBezTo>
                      <a:pt x="810035" y="225288"/>
                      <a:pt x="820420" y="223520"/>
                      <a:pt x="830580" y="220980"/>
                    </a:cubicBezTo>
                    <a:cubicBezTo>
                      <a:pt x="765268" y="318948"/>
                      <a:pt x="837328" y="224993"/>
                      <a:pt x="762000" y="289560"/>
                    </a:cubicBezTo>
                    <a:cubicBezTo>
                      <a:pt x="741275" y="307324"/>
                      <a:pt x="680283" y="377234"/>
                      <a:pt x="647700" y="396240"/>
                    </a:cubicBezTo>
                    <a:cubicBezTo>
                      <a:pt x="633824" y="404334"/>
                      <a:pt x="616348" y="404296"/>
                      <a:pt x="601980" y="411480"/>
                    </a:cubicBezTo>
                    <a:cubicBezTo>
                      <a:pt x="585597" y="419671"/>
                      <a:pt x="572387" y="433276"/>
                      <a:pt x="556260" y="441960"/>
                    </a:cubicBezTo>
                    <a:cubicBezTo>
                      <a:pt x="539228" y="451131"/>
                      <a:pt x="520530" y="456815"/>
                      <a:pt x="502920" y="464820"/>
                    </a:cubicBezTo>
                    <a:cubicBezTo>
                      <a:pt x="492579" y="469520"/>
                      <a:pt x="461301" y="482288"/>
                      <a:pt x="472440" y="480060"/>
                    </a:cubicBezTo>
                    <a:cubicBezTo>
                      <a:pt x="503200" y="473908"/>
                      <a:pt x="563964" y="448369"/>
                      <a:pt x="594360" y="434340"/>
                    </a:cubicBezTo>
                    <a:cubicBezTo>
                      <a:pt x="609831" y="427200"/>
                      <a:pt x="624177" y="417597"/>
                      <a:pt x="640080" y="411480"/>
                    </a:cubicBezTo>
                    <a:cubicBezTo>
                      <a:pt x="657339" y="404842"/>
                      <a:pt x="676042" y="402559"/>
                      <a:pt x="693420" y="396240"/>
                    </a:cubicBezTo>
                    <a:cubicBezTo>
                      <a:pt x="704095" y="392358"/>
                      <a:pt x="713459" y="385475"/>
                      <a:pt x="723900" y="381000"/>
                    </a:cubicBezTo>
                    <a:cubicBezTo>
                      <a:pt x="731283" y="377836"/>
                      <a:pt x="754552" y="371432"/>
                      <a:pt x="746760" y="373380"/>
                    </a:cubicBezTo>
                    <a:cubicBezTo>
                      <a:pt x="719011" y="380317"/>
                      <a:pt x="675312" y="393819"/>
                      <a:pt x="647700" y="403860"/>
                    </a:cubicBezTo>
                    <a:cubicBezTo>
                      <a:pt x="606910" y="418693"/>
                      <a:pt x="564601" y="430169"/>
                      <a:pt x="525780" y="449580"/>
                    </a:cubicBezTo>
                    <a:cubicBezTo>
                      <a:pt x="505460" y="459740"/>
                      <a:pt x="485994" y="471826"/>
                      <a:pt x="464820" y="480060"/>
                    </a:cubicBezTo>
                    <a:cubicBezTo>
                      <a:pt x="440105" y="489671"/>
                      <a:pt x="413907" y="494934"/>
                      <a:pt x="388620" y="502920"/>
                    </a:cubicBezTo>
                    <a:cubicBezTo>
                      <a:pt x="365642" y="510176"/>
                      <a:pt x="342602" y="517319"/>
                      <a:pt x="320040" y="525780"/>
                    </a:cubicBezTo>
                    <a:cubicBezTo>
                      <a:pt x="230089" y="559512"/>
                      <a:pt x="300076" y="540296"/>
                      <a:pt x="236220" y="556260"/>
                    </a:cubicBezTo>
                    <a:cubicBezTo>
                      <a:pt x="306651" y="579737"/>
                      <a:pt x="255377" y="565721"/>
                      <a:pt x="411480" y="556260"/>
                    </a:cubicBezTo>
                    <a:cubicBezTo>
                      <a:pt x="444537" y="554257"/>
                      <a:pt x="477507" y="551000"/>
                      <a:pt x="510540" y="548640"/>
                    </a:cubicBezTo>
                    <a:lnTo>
                      <a:pt x="624840" y="541020"/>
                    </a:lnTo>
                    <a:cubicBezTo>
                      <a:pt x="642620" y="543560"/>
                      <a:pt x="693581" y="539399"/>
                      <a:pt x="678180" y="548640"/>
                    </a:cubicBezTo>
                    <a:cubicBezTo>
                      <a:pt x="651683" y="564538"/>
                      <a:pt x="617220" y="558800"/>
                      <a:pt x="586740" y="563880"/>
                    </a:cubicBezTo>
                    <a:cubicBezTo>
                      <a:pt x="519047" y="575162"/>
                      <a:pt x="521151" y="573043"/>
                      <a:pt x="434340" y="601980"/>
                    </a:cubicBezTo>
                    <a:cubicBezTo>
                      <a:pt x="426720" y="604520"/>
                      <a:pt x="403448" y="609600"/>
                      <a:pt x="411480" y="609600"/>
                    </a:cubicBezTo>
                    <a:cubicBezTo>
                      <a:pt x="442066" y="609600"/>
                      <a:pt x="472486" y="605023"/>
                      <a:pt x="502920" y="601980"/>
                    </a:cubicBezTo>
                    <a:cubicBezTo>
                      <a:pt x="523297" y="599942"/>
                      <a:pt x="543494" y="596302"/>
                      <a:pt x="563880" y="594360"/>
                    </a:cubicBezTo>
                    <a:cubicBezTo>
                      <a:pt x="596848" y="591220"/>
                      <a:pt x="629920" y="589280"/>
                      <a:pt x="662940" y="586740"/>
                    </a:cubicBezTo>
                    <a:cubicBezTo>
                      <a:pt x="655320" y="589280"/>
                      <a:pt x="647872" y="592412"/>
                      <a:pt x="640080" y="594360"/>
                    </a:cubicBezTo>
                    <a:cubicBezTo>
                      <a:pt x="580623" y="609224"/>
                      <a:pt x="544582" y="605356"/>
                      <a:pt x="472440" y="609600"/>
                    </a:cubicBezTo>
                    <a:lnTo>
                      <a:pt x="419100" y="617220"/>
                    </a:lnTo>
                    <a:cubicBezTo>
                      <a:pt x="281655" y="638365"/>
                      <a:pt x="474708" y="610365"/>
                      <a:pt x="320040" y="632460"/>
                    </a:cubicBezTo>
                    <a:cubicBezTo>
                      <a:pt x="312420" y="637540"/>
                      <a:pt x="305131" y="643156"/>
                      <a:pt x="297180" y="647700"/>
                    </a:cubicBezTo>
                    <a:cubicBezTo>
                      <a:pt x="287317" y="653336"/>
                      <a:pt x="266700" y="651581"/>
                      <a:pt x="266700" y="662940"/>
                    </a:cubicBezTo>
                    <a:cubicBezTo>
                      <a:pt x="266700" y="673413"/>
                      <a:pt x="287020" y="668020"/>
                      <a:pt x="297180" y="670560"/>
                    </a:cubicBezTo>
                    <a:cubicBezTo>
                      <a:pt x="360680" y="668020"/>
                      <a:pt x="424316" y="667814"/>
                      <a:pt x="487680" y="662940"/>
                    </a:cubicBezTo>
                    <a:cubicBezTo>
                      <a:pt x="527947" y="659843"/>
                      <a:pt x="623770" y="640080"/>
                      <a:pt x="670560" y="640080"/>
                    </a:cubicBezTo>
                    <a:cubicBezTo>
                      <a:pt x="691038" y="640080"/>
                      <a:pt x="629800" y="644333"/>
                      <a:pt x="609600" y="647700"/>
                    </a:cubicBezTo>
                    <a:cubicBezTo>
                      <a:pt x="460561" y="672540"/>
                      <a:pt x="610834" y="656984"/>
                      <a:pt x="434340" y="670560"/>
                    </a:cubicBezTo>
                    <a:cubicBezTo>
                      <a:pt x="424180" y="673100"/>
                      <a:pt x="393387" y="678180"/>
                      <a:pt x="403860" y="678180"/>
                    </a:cubicBezTo>
                    <a:cubicBezTo>
                      <a:pt x="419310" y="678180"/>
                      <a:pt x="434301" y="672852"/>
                      <a:pt x="449580" y="670560"/>
                    </a:cubicBezTo>
                    <a:lnTo>
                      <a:pt x="556260" y="655320"/>
                    </a:lnTo>
                    <a:cubicBezTo>
                      <a:pt x="574040" y="652780"/>
                      <a:pt x="591988" y="651222"/>
                      <a:pt x="609600" y="647700"/>
                    </a:cubicBezTo>
                    <a:cubicBezTo>
                      <a:pt x="622300" y="645160"/>
                      <a:pt x="660652" y="640080"/>
                      <a:pt x="647700" y="640080"/>
                    </a:cubicBezTo>
                    <a:cubicBezTo>
                      <a:pt x="586687" y="640080"/>
                      <a:pt x="525788" y="645355"/>
                      <a:pt x="464820" y="647700"/>
                    </a:cubicBezTo>
                    <a:lnTo>
                      <a:pt x="251460" y="655320"/>
                    </a:lnTo>
                    <a:cubicBezTo>
                      <a:pt x="120221" y="692817"/>
                      <a:pt x="207664" y="661916"/>
                      <a:pt x="419100" y="678180"/>
                    </a:cubicBezTo>
                    <a:cubicBezTo>
                      <a:pt x="427109" y="678796"/>
                      <a:pt x="404081" y="684058"/>
                      <a:pt x="396240" y="685800"/>
                    </a:cubicBezTo>
                    <a:cubicBezTo>
                      <a:pt x="381158" y="689152"/>
                      <a:pt x="365575" y="689946"/>
                      <a:pt x="350520" y="693420"/>
                    </a:cubicBezTo>
                    <a:cubicBezTo>
                      <a:pt x="332502" y="697578"/>
                      <a:pt x="315198" y="704502"/>
                      <a:pt x="297180" y="708660"/>
                    </a:cubicBezTo>
                    <a:cubicBezTo>
                      <a:pt x="282125" y="712134"/>
                      <a:pt x="266515" y="712806"/>
                      <a:pt x="251460" y="716280"/>
                    </a:cubicBezTo>
                    <a:cubicBezTo>
                      <a:pt x="233442" y="720438"/>
                      <a:pt x="216059" y="727035"/>
                      <a:pt x="198120" y="731520"/>
                    </a:cubicBezTo>
                    <a:cubicBezTo>
                      <a:pt x="165430" y="739693"/>
                      <a:pt x="148269" y="739966"/>
                      <a:pt x="114300" y="746760"/>
                    </a:cubicBezTo>
                    <a:cubicBezTo>
                      <a:pt x="101912" y="749238"/>
                      <a:pt x="40229" y="762000"/>
                      <a:pt x="30480" y="762000"/>
                    </a:cubicBezTo>
                    <a:cubicBezTo>
                      <a:pt x="22448" y="762000"/>
                      <a:pt x="46156" y="757972"/>
                      <a:pt x="53340" y="754380"/>
                    </a:cubicBezTo>
                    <a:cubicBezTo>
                      <a:pt x="120093" y="721004"/>
                      <a:pt x="60761" y="736633"/>
                      <a:pt x="137160" y="723900"/>
                    </a:cubicBezTo>
                    <a:cubicBezTo>
                      <a:pt x="129540" y="728980"/>
                      <a:pt x="123072" y="736508"/>
                      <a:pt x="114300" y="739140"/>
                    </a:cubicBezTo>
                    <a:cubicBezTo>
                      <a:pt x="67906" y="753058"/>
                      <a:pt x="47749" y="745109"/>
                      <a:pt x="0" y="739140"/>
                    </a:cubicBezTo>
                    <a:cubicBezTo>
                      <a:pt x="73043" y="720879"/>
                      <a:pt x="-17503" y="744974"/>
                      <a:pt x="68580" y="716280"/>
                    </a:cubicBezTo>
                    <a:cubicBezTo>
                      <a:pt x="78515" y="712968"/>
                      <a:pt x="88900" y="711200"/>
                      <a:pt x="99060" y="708660"/>
                    </a:cubicBezTo>
                    <a:cubicBezTo>
                      <a:pt x="144407" y="723776"/>
                      <a:pt x="138777" y="725234"/>
                      <a:pt x="213360" y="708660"/>
                    </a:cubicBezTo>
                    <a:cubicBezTo>
                      <a:pt x="229993" y="704964"/>
                      <a:pt x="243568" y="692851"/>
                      <a:pt x="259080" y="685800"/>
                    </a:cubicBezTo>
                    <a:cubicBezTo>
                      <a:pt x="271532" y="680140"/>
                      <a:pt x="284480" y="675640"/>
                      <a:pt x="297180" y="670560"/>
                    </a:cubicBezTo>
                    <a:cubicBezTo>
                      <a:pt x="269240" y="668020"/>
                      <a:pt x="227794" y="686997"/>
                      <a:pt x="213360" y="662940"/>
                    </a:cubicBezTo>
                    <a:cubicBezTo>
                      <a:pt x="201671" y="643459"/>
                      <a:pt x="252525" y="638870"/>
                      <a:pt x="274320" y="632460"/>
                    </a:cubicBezTo>
                    <a:cubicBezTo>
                      <a:pt x="296386" y="625970"/>
                      <a:pt x="320040" y="627380"/>
                      <a:pt x="342900" y="624840"/>
                    </a:cubicBezTo>
                    <a:cubicBezTo>
                      <a:pt x="393700" y="629920"/>
                      <a:pt x="445771" y="627698"/>
                      <a:pt x="495300" y="640080"/>
                    </a:cubicBezTo>
                    <a:cubicBezTo>
                      <a:pt x="506320" y="642835"/>
                      <a:pt x="475179" y="650659"/>
                      <a:pt x="464820" y="655320"/>
                    </a:cubicBezTo>
                    <a:cubicBezTo>
                      <a:pt x="424368" y="673523"/>
                      <a:pt x="384983" y="694632"/>
                      <a:pt x="342900" y="708660"/>
                    </a:cubicBezTo>
                    <a:cubicBezTo>
                      <a:pt x="327660" y="713740"/>
                      <a:pt x="311860" y="717376"/>
                      <a:pt x="297180" y="723900"/>
                    </a:cubicBezTo>
                    <a:cubicBezTo>
                      <a:pt x="288811" y="727619"/>
                      <a:pt x="265162" y="739140"/>
                      <a:pt x="274320" y="739140"/>
                    </a:cubicBezTo>
                    <a:cubicBezTo>
                      <a:pt x="325373" y="739140"/>
                      <a:pt x="375825" y="727918"/>
                      <a:pt x="426720" y="723900"/>
                    </a:cubicBezTo>
                    <a:cubicBezTo>
                      <a:pt x="472368" y="720296"/>
                      <a:pt x="518160" y="718820"/>
                      <a:pt x="563880" y="716280"/>
                    </a:cubicBezTo>
                    <a:cubicBezTo>
                      <a:pt x="485652" y="735837"/>
                      <a:pt x="487766" y="739140"/>
                      <a:pt x="388620" y="739140"/>
                    </a:cubicBezTo>
                    <a:cubicBezTo>
                      <a:pt x="363093" y="739140"/>
                      <a:pt x="439331" y="732898"/>
                      <a:pt x="464820" y="731520"/>
                    </a:cubicBezTo>
                    <a:cubicBezTo>
                      <a:pt x="533347" y="727816"/>
                      <a:pt x="601980" y="726440"/>
                      <a:pt x="670560" y="723900"/>
                    </a:cubicBezTo>
                    <a:cubicBezTo>
                      <a:pt x="726440" y="718820"/>
                      <a:pt x="782776" y="717411"/>
                      <a:pt x="838200" y="708660"/>
                    </a:cubicBezTo>
                    <a:cubicBezTo>
                      <a:pt x="879578" y="702127"/>
                      <a:pt x="918650" y="684104"/>
                      <a:pt x="960120" y="678180"/>
                    </a:cubicBezTo>
                    <a:lnTo>
                      <a:pt x="1013460" y="670560"/>
                    </a:lnTo>
                    <a:cubicBezTo>
                      <a:pt x="1021080" y="668020"/>
                      <a:pt x="1036320" y="670972"/>
                      <a:pt x="1036320" y="662940"/>
                    </a:cubicBezTo>
                    <a:cubicBezTo>
                      <a:pt x="1036320" y="653782"/>
                      <a:pt x="1022615" y="647941"/>
                      <a:pt x="1013460" y="647700"/>
                    </a:cubicBezTo>
                    <a:lnTo>
                      <a:pt x="746760" y="655320"/>
                    </a:lnTo>
                    <a:cubicBezTo>
                      <a:pt x="728980" y="660400"/>
                      <a:pt x="711630" y="667346"/>
                      <a:pt x="693420" y="670560"/>
                    </a:cubicBezTo>
                    <a:cubicBezTo>
                      <a:pt x="668282" y="674996"/>
                      <a:pt x="642550" y="675014"/>
                      <a:pt x="617220" y="678180"/>
                    </a:cubicBezTo>
                    <a:cubicBezTo>
                      <a:pt x="574306" y="683544"/>
                      <a:pt x="580580" y="682773"/>
                      <a:pt x="548640" y="693420"/>
                    </a:cubicBezTo>
                    <a:cubicBezTo>
                      <a:pt x="714296" y="721029"/>
                      <a:pt x="393507" y="669697"/>
                      <a:pt x="861060" y="708660"/>
                    </a:cubicBezTo>
                    <a:cubicBezTo>
                      <a:pt x="889018" y="710990"/>
                      <a:pt x="805247" y="714633"/>
                      <a:pt x="777240" y="716280"/>
                    </a:cubicBezTo>
                    <a:cubicBezTo>
                      <a:pt x="718866" y="719714"/>
                      <a:pt x="660400" y="721360"/>
                      <a:pt x="601980" y="723900"/>
                    </a:cubicBezTo>
                    <a:cubicBezTo>
                      <a:pt x="450262" y="754244"/>
                      <a:pt x="542087" y="733570"/>
                      <a:pt x="914400" y="723900"/>
                    </a:cubicBezTo>
                    <a:lnTo>
                      <a:pt x="1150620" y="716280"/>
                    </a:lnTo>
                    <a:cubicBezTo>
                      <a:pt x="1153160" y="680720"/>
                      <a:pt x="1158240" y="645251"/>
                      <a:pt x="1158240" y="609600"/>
                    </a:cubicBezTo>
                    <a:cubicBezTo>
                      <a:pt x="1158240" y="576815"/>
                      <a:pt x="1151874" y="486330"/>
                      <a:pt x="1143000" y="441960"/>
                    </a:cubicBezTo>
                    <a:cubicBezTo>
                      <a:pt x="1131510" y="384509"/>
                      <a:pt x="1135453" y="465038"/>
                      <a:pt x="1104900" y="373380"/>
                    </a:cubicBezTo>
                    <a:lnTo>
                      <a:pt x="1082040" y="304800"/>
                    </a:lnTo>
                    <a:cubicBezTo>
                      <a:pt x="1076839" y="289197"/>
                      <a:pt x="1072815" y="270443"/>
                      <a:pt x="1059180" y="259080"/>
                    </a:cubicBezTo>
                    <a:cubicBezTo>
                      <a:pt x="1050454" y="251808"/>
                      <a:pt x="1038860" y="248920"/>
                      <a:pt x="1028700" y="243840"/>
                    </a:cubicBezTo>
                    <a:cubicBezTo>
                      <a:pt x="1023620" y="233680"/>
                      <a:pt x="1017935" y="223801"/>
                      <a:pt x="1013460" y="213360"/>
                    </a:cubicBezTo>
                    <a:cubicBezTo>
                      <a:pt x="1010296" y="205977"/>
                      <a:pt x="1010982" y="196670"/>
                      <a:pt x="1005840" y="190500"/>
                    </a:cubicBezTo>
                    <a:cubicBezTo>
                      <a:pt x="997710" y="180744"/>
                      <a:pt x="985003" y="175905"/>
                      <a:pt x="975360" y="167640"/>
                    </a:cubicBezTo>
                    <a:cubicBezTo>
                      <a:pt x="967178" y="160627"/>
                      <a:pt x="959399" y="153059"/>
                      <a:pt x="952500" y="144780"/>
                    </a:cubicBezTo>
                    <a:cubicBezTo>
                      <a:pt x="946637" y="137745"/>
                      <a:pt x="943123" y="128955"/>
                      <a:pt x="937260" y="121920"/>
                    </a:cubicBezTo>
                    <a:cubicBezTo>
                      <a:pt x="930361" y="113641"/>
                      <a:pt x="921299" y="107339"/>
                      <a:pt x="914400" y="99060"/>
                    </a:cubicBezTo>
                    <a:cubicBezTo>
                      <a:pt x="908537" y="92025"/>
                      <a:pt x="906311" y="81921"/>
                      <a:pt x="899160" y="76200"/>
                    </a:cubicBezTo>
                    <a:cubicBezTo>
                      <a:pt x="892888" y="71182"/>
                      <a:pt x="883920" y="71120"/>
                      <a:pt x="876300" y="68580"/>
                    </a:cubicBezTo>
                    <a:cubicBezTo>
                      <a:pt x="872299" y="56577"/>
                      <a:pt x="857695" y="26403"/>
                      <a:pt x="876300" y="15240"/>
                    </a:cubicBezTo>
                    <a:cubicBezTo>
                      <a:pt x="885280" y="9852"/>
                      <a:pt x="896511" y="20806"/>
                      <a:pt x="906780" y="22860"/>
                    </a:cubicBezTo>
                    <a:cubicBezTo>
                      <a:pt x="1000197" y="41543"/>
                      <a:pt x="912183" y="20401"/>
                      <a:pt x="982980" y="38100"/>
                    </a:cubicBezTo>
                    <a:cubicBezTo>
                      <a:pt x="1026408" y="81528"/>
                      <a:pt x="990434" y="37713"/>
                      <a:pt x="1013460" y="91440"/>
                    </a:cubicBezTo>
                    <a:cubicBezTo>
                      <a:pt x="1017174" y="100106"/>
                      <a:pt x="1048958" y="141311"/>
                      <a:pt x="1051560" y="144780"/>
                    </a:cubicBezTo>
                    <a:cubicBezTo>
                      <a:pt x="1062349" y="177146"/>
                      <a:pt x="1066945" y="194528"/>
                      <a:pt x="1089660" y="228600"/>
                    </a:cubicBezTo>
                    <a:cubicBezTo>
                      <a:pt x="1102293" y="247550"/>
                      <a:pt x="1111853" y="259842"/>
                      <a:pt x="1120140" y="281940"/>
                    </a:cubicBezTo>
                    <a:cubicBezTo>
                      <a:pt x="1123817" y="291746"/>
                      <a:pt x="1124751" y="302389"/>
                      <a:pt x="1127760" y="312420"/>
                    </a:cubicBezTo>
                    <a:cubicBezTo>
                      <a:pt x="1132376" y="327807"/>
                      <a:pt x="1137920" y="342900"/>
                      <a:pt x="1143000" y="358140"/>
                    </a:cubicBezTo>
                    <a:lnTo>
                      <a:pt x="1150620" y="381000"/>
                    </a:lnTo>
                    <a:cubicBezTo>
                      <a:pt x="1150876" y="383045"/>
                      <a:pt x="1169549" y="488990"/>
                      <a:pt x="1150620" y="495300"/>
                    </a:cubicBezTo>
                    <a:cubicBezTo>
                      <a:pt x="1144542" y="497326"/>
                      <a:pt x="1131144" y="427561"/>
                      <a:pt x="1127760" y="419100"/>
                    </a:cubicBezTo>
                    <a:cubicBezTo>
                      <a:pt x="1121432" y="403280"/>
                      <a:pt x="1111820" y="388950"/>
                      <a:pt x="1104900" y="373380"/>
                    </a:cubicBezTo>
                    <a:cubicBezTo>
                      <a:pt x="1101638" y="366040"/>
                      <a:pt x="1100872" y="357704"/>
                      <a:pt x="1097280" y="350520"/>
                    </a:cubicBezTo>
                    <a:cubicBezTo>
                      <a:pt x="1089220" y="334400"/>
                      <a:pt x="1067809" y="310986"/>
                      <a:pt x="1059180" y="297180"/>
                    </a:cubicBezTo>
                    <a:cubicBezTo>
                      <a:pt x="1025748" y="243689"/>
                      <a:pt x="1064659" y="287419"/>
                      <a:pt x="1021080" y="243840"/>
                    </a:cubicBezTo>
                    <a:cubicBezTo>
                      <a:pt x="1006029" y="198686"/>
                      <a:pt x="1024305" y="242157"/>
                      <a:pt x="982980" y="190500"/>
                    </a:cubicBezTo>
                    <a:cubicBezTo>
                      <a:pt x="965679" y="168874"/>
                      <a:pt x="954181" y="138280"/>
                      <a:pt x="929640" y="121920"/>
                    </a:cubicBezTo>
                    <a:cubicBezTo>
                      <a:pt x="922957" y="117465"/>
                      <a:pt x="914400" y="116840"/>
                      <a:pt x="906780" y="114300"/>
                    </a:cubicBezTo>
                    <a:cubicBezTo>
                      <a:pt x="888662" y="59945"/>
                      <a:pt x="914353" y="125659"/>
                      <a:pt x="876300" y="68580"/>
                    </a:cubicBezTo>
                    <a:cubicBezTo>
                      <a:pt x="871845" y="61897"/>
                      <a:pt x="860957" y="47927"/>
                      <a:pt x="868680" y="45720"/>
                    </a:cubicBezTo>
                    <a:cubicBezTo>
                      <a:pt x="888370" y="40094"/>
                      <a:pt x="909320" y="50800"/>
                      <a:pt x="929640" y="53340"/>
                    </a:cubicBezTo>
                    <a:cubicBezTo>
                      <a:pt x="937260" y="55880"/>
                      <a:pt x="945117" y="57796"/>
                      <a:pt x="952500" y="60960"/>
                    </a:cubicBezTo>
                    <a:cubicBezTo>
                      <a:pt x="969387" y="68197"/>
                      <a:pt x="1008235" y="89426"/>
                      <a:pt x="1021080" y="99060"/>
                    </a:cubicBezTo>
                    <a:cubicBezTo>
                      <a:pt x="1029701" y="105526"/>
                      <a:pt x="1036320" y="114300"/>
                      <a:pt x="1043940" y="121920"/>
                    </a:cubicBezTo>
                    <a:cubicBezTo>
                      <a:pt x="1046480" y="129540"/>
                      <a:pt x="1047303" y="137969"/>
                      <a:pt x="1051560" y="144780"/>
                    </a:cubicBezTo>
                    <a:cubicBezTo>
                      <a:pt x="1060180" y="158572"/>
                      <a:pt x="1071330" y="170640"/>
                      <a:pt x="1082040" y="182880"/>
                    </a:cubicBezTo>
                    <a:cubicBezTo>
                      <a:pt x="1089136" y="190990"/>
                      <a:pt x="1098636" y="196971"/>
                      <a:pt x="1104900" y="205740"/>
                    </a:cubicBezTo>
                    <a:cubicBezTo>
                      <a:pt x="1111502" y="214983"/>
                      <a:pt x="1114504" y="226357"/>
                      <a:pt x="1120140" y="236220"/>
                    </a:cubicBezTo>
                    <a:cubicBezTo>
                      <a:pt x="1124684" y="244171"/>
                      <a:pt x="1131284" y="250889"/>
                      <a:pt x="1135380" y="259080"/>
                    </a:cubicBezTo>
                    <a:cubicBezTo>
                      <a:pt x="1144591" y="277502"/>
                      <a:pt x="1143296" y="292888"/>
                      <a:pt x="1150620" y="312420"/>
                    </a:cubicBezTo>
                    <a:cubicBezTo>
                      <a:pt x="1154608" y="323056"/>
                      <a:pt x="1161385" y="332459"/>
                      <a:pt x="1165860" y="342900"/>
                    </a:cubicBezTo>
                    <a:cubicBezTo>
                      <a:pt x="1169024" y="350283"/>
                      <a:pt x="1170940" y="358140"/>
                      <a:pt x="1173480" y="365760"/>
                    </a:cubicBezTo>
                    <a:cubicBezTo>
                      <a:pt x="1176020" y="388620"/>
                      <a:pt x="1178413" y="411497"/>
                      <a:pt x="1181100" y="434340"/>
                    </a:cubicBezTo>
                    <a:cubicBezTo>
                      <a:pt x="1183493" y="454678"/>
                      <a:pt x="1187358" y="474867"/>
                      <a:pt x="1188720" y="495300"/>
                    </a:cubicBezTo>
                    <a:cubicBezTo>
                      <a:pt x="1192441" y="551114"/>
                      <a:pt x="1196340" y="607002"/>
                      <a:pt x="1196340" y="662940"/>
                    </a:cubicBezTo>
                    <a:cubicBezTo>
                      <a:pt x="1196340" y="670972"/>
                      <a:pt x="1190927" y="647803"/>
                      <a:pt x="1188720" y="640080"/>
                    </a:cubicBezTo>
                    <a:cubicBezTo>
                      <a:pt x="1169584" y="573103"/>
                      <a:pt x="1191750" y="641550"/>
                      <a:pt x="1173480" y="586740"/>
                    </a:cubicBezTo>
                    <a:cubicBezTo>
                      <a:pt x="1170940" y="568960"/>
                      <a:pt x="1169899" y="550901"/>
                      <a:pt x="1165860" y="533400"/>
                    </a:cubicBezTo>
                    <a:cubicBezTo>
                      <a:pt x="1162248" y="517747"/>
                      <a:pt x="1156261" y="502722"/>
                      <a:pt x="1150620" y="487680"/>
                    </a:cubicBezTo>
                    <a:cubicBezTo>
                      <a:pt x="1124596" y="418283"/>
                      <a:pt x="1128772" y="428745"/>
                      <a:pt x="1104900" y="381000"/>
                    </a:cubicBezTo>
                    <a:cubicBezTo>
                      <a:pt x="1092383" y="318414"/>
                      <a:pt x="1105119" y="364717"/>
                      <a:pt x="1074420" y="297180"/>
                    </a:cubicBezTo>
                    <a:cubicBezTo>
                      <a:pt x="1052132" y="248145"/>
                      <a:pt x="1073003" y="268295"/>
                      <a:pt x="1036320" y="243840"/>
                    </a:cubicBezTo>
                    <a:cubicBezTo>
                      <a:pt x="1026277" y="218734"/>
                      <a:pt x="1022818" y="190934"/>
                      <a:pt x="990600" y="182880"/>
                    </a:cubicBezTo>
                    <a:lnTo>
                      <a:pt x="960120" y="190500"/>
                    </a:lnTo>
                    <a:cubicBezTo>
                      <a:pt x="900683" y="249937"/>
                      <a:pt x="976988" y="178452"/>
                      <a:pt x="906780" y="228600"/>
                    </a:cubicBezTo>
                    <a:cubicBezTo>
                      <a:pt x="888112" y="241934"/>
                      <a:pt x="868877" y="274025"/>
                      <a:pt x="899160" y="228600"/>
                    </a:cubicBezTo>
                    <a:cubicBezTo>
                      <a:pt x="899768" y="225558"/>
                      <a:pt x="916201" y="176160"/>
                      <a:pt x="899160" y="167640"/>
                    </a:cubicBezTo>
                    <a:cubicBezTo>
                      <a:pt x="891976" y="164048"/>
                      <a:pt x="883484" y="171668"/>
                      <a:pt x="876300" y="175260"/>
                    </a:cubicBezTo>
                    <a:cubicBezTo>
                      <a:pt x="819806" y="203507"/>
                      <a:pt x="837555" y="200947"/>
                      <a:pt x="792480" y="220980"/>
                    </a:cubicBezTo>
                    <a:cubicBezTo>
                      <a:pt x="779981" y="226535"/>
                      <a:pt x="767235" y="231546"/>
                      <a:pt x="754380" y="236220"/>
                    </a:cubicBezTo>
                    <a:cubicBezTo>
                      <a:pt x="739283" y="241710"/>
                      <a:pt x="708660" y="251460"/>
                      <a:pt x="708660" y="251460"/>
                    </a:cubicBezTo>
                    <a:cubicBezTo>
                      <a:pt x="716280" y="243840"/>
                      <a:pt x="725256" y="237369"/>
                      <a:pt x="731520" y="228600"/>
                    </a:cubicBezTo>
                    <a:cubicBezTo>
                      <a:pt x="738122" y="219357"/>
                      <a:pt x="741124" y="207983"/>
                      <a:pt x="746760" y="198120"/>
                    </a:cubicBezTo>
                    <a:cubicBezTo>
                      <a:pt x="751304" y="190169"/>
                      <a:pt x="757146" y="183026"/>
                      <a:pt x="762000" y="175260"/>
                    </a:cubicBezTo>
                    <a:cubicBezTo>
                      <a:pt x="769850" y="162701"/>
                      <a:pt x="775221" y="148405"/>
                      <a:pt x="784860" y="137160"/>
                    </a:cubicBezTo>
                    <a:cubicBezTo>
                      <a:pt x="790820" y="130207"/>
                      <a:pt x="807720" y="131078"/>
                      <a:pt x="807720" y="121920"/>
                    </a:cubicBezTo>
                    <a:cubicBezTo>
                      <a:pt x="807720" y="113888"/>
                      <a:pt x="792652" y="127592"/>
                      <a:pt x="784860" y="129540"/>
                    </a:cubicBezTo>
                    <a:cubicBezTo>
                      <a:pt x="772295" y="132681"/>
                      <a:pt x="759712" y="137160"/>
                      <a:pt x="746760" y="137160"/>
                    </a:cubicBezTo>
                    <a:cubicBezTo>
                      <a:pt x="738728" y="137160"/>
                      <a:pt x="762000" y="132080"/>
                      <a:pt x="769620" y="129540"/>
                    </a:cubicBezTo>
                    <a:cubicBezTo>
                      <a:pt x="777240" y="121920"/>
                      <a:pt x="783514" y="112658"/>
                      <a:pt x="792480" y="106680"/>
                    </a:cubicBezTo>
                    <a:cubicBezTo>
                      <a:pt x="799163" y="102225"/>
                      <a:pt x="810885" y="92377"/>
                      <a:pt x="815340" y="99060"/>
                    </a:cubicBezTo>
                    <a:cubicBezTo>
                      <a:pt x="825411" y="114166"/>
                      <a:pt x="788815" y="154747"/>
                      <a:pt x="784860" y="160020"/>
                    </a:cubicBezTo>
                    <a:cubicBezTo>
                      <a:pt x="758346" y="239561"/>
                      <a:pt x="753596" y="206885"/>
                      <a:pt x="876300" y="198120"/>
                    </a:cubicBezTo>
                    <a:cubicBezTo>
                      <a:pt x="901700" y="187960"/>
                      <a:pt x="926547" y="176291"/>
                      <a:pt x="952500" y="167640"/>
                    </a:cubicBezTo>
                    <a:cubicBezTo>
                      <a:pt x="960120" y="165100"/>
                      <a:pt x="982743" y="156856"/>
                      <a:pt x="975360" y="160020"/>
                    </a:cubicBezTo>
                    <a:cubicBezTo>
                      <a:pt x="950215" y="170796"/>
                      <a:pt x="922912" y="176927"/>
                      <a:pt x="899160" y="190500"/>
                    </a:cubicBezTo>
                    <a:cubicBezTo>
                      <a:pt x="881380" y="200660"/>
                      <a:pt x="862859" y="209621"/>
                      <a:pt x="845820" y="220980"/>
                    </a:cubicBezTo>
                    <a:cubicBezTo>
                      <a:pt x="832288" y="230002"/>
                      <a:pt x="821441" y="242728"/>
                      <a:pt x="807720" y="251460"/>
                    </a:cubicBezTo>
                    <a:cubicBezTo>
                      <a:pt x="793345" y="260608"/>
                      <a:pt x="776718" y="265735"/>
                      <a:pt x="762000" y="274320"/>
                    </a:cubicBezTo>
                    <a:cubicBezTo>
                      <a:pt x="746179" y="283549"/>
                      <a:pt x="730933" y="293810"/>
                      <a:pt x="716280" y="304800"/>
                    </a:cubicBezTo>
                    <a:cubicBezTo>
                      <a:pt x="700410" y="316703"/>
                      <a:pt x="687571" y="332693"/>
                      <a:pt x="670560" y="342900"/>
                    </a:cubicBezTo>
                    <a:cubicBezTo>
                      <a:pt x="661580" y="348288"/>
                      <a:pt x="650240" y="347980"/>
                      <a:pt x="640080" y="350520"/>
                    </a:cubicBezTo>
                    <a:cubicBezTo>
                      <a:pt x="655320" y="353060"/>
                      <a:pt x="670426" y="359677"/>
                      <a:pt x="685800" y="358140"/>
                    </a:cubicBezTo>
                    <a:cubicBezTo>
                      <a:pt x="697103" y="357010"/>
                      <a:pt x="705795" y="347269"/>
                      <a:pt x="716280" y="342900"/>
                    </a:cubicBezTo>
                    <a:cubicBezTo>
                      <a:pt x="736312" y="334553"/>
                      <a:pt x="756920" y="327660"/>
                      <a:pt x="777240" y="320040"/>
                    </a:cubicBezTo>
                    <a:cubicBezTo>
                      <a:pt x="846102" y="251178"/>
                      <a:pt x="759065" y="329127"/>
                      <a:pt x="899160" y="259080"/>
                    </a:cubicBezTo>
                    <a:cubicBezTo>
                      <a:pt x="909320" y="254000"/>
                      <a:pt x="937672" y="235808"/>
                      <a:pt x="929640" y="243840"/>
                    </a:cubicBezTo>
                    <a:cubicBezTo>
                      <a:pt x="833761" y="339719"/>
                      <a:pt x="894048" y="261939"/>
                      <a:pt x="792480" y="327660"/>
                    </a:cubicBezTo>
                    <a:cubicBezTo>
                      <a:pt x="769811" y="342328"/>
                      <a:pt x="753986" y="366023"/>
                      <a:pt x="731520" y="381000"/>
                    </a:cubicBezTo>
                    <a:cubicBezTo>
                      <a:pt x="707891" y="396752"/>
                      <a:pt x="682124" y="409719"/>
                      <a:pt x="655320" y="419100"/>
                    </a:cubicBezTo>
                    <a:cubicBezTo>
                      <a:pt x="630871" y="427657"/>
                      <a:pt x="604250" y="428058"/>
                      <a:pt x="579120" y="434340"/>
                    </a:cubicBezTo>
                    <a:cubicBezTo>
                      <a:pt x="563535" y="438236"/>
                      <a:pt x="548640" y="444500"/>
                      <a:pt x="533400" y="449580"/>
                    </a:cubicBezTo>
                    <a:cubicBezTo>
                      <a:pt x="525780" y="457200"/>
                      <a:pt x="500901" y="467621"/>
                      <a:pt x="510540" y="472440"/>
                    </a:cubicBezTo>
                    <a:cubicBezTo>
                      <a:pt x="526604" y="480472"/>
                      <a:pt x="546916" y="470720"/>
                      <a:pt x="563880" y="464820"/>
                    </a:cubicBezTo>
                    <a:cubicBezTo>
                      <a:pt x="605777" y="450247"/>
                      <a:pt x="645120" y="429167"/>
                      <a:pt x="685800" y="411480"/>
                    </a:cubicBezTo>
                    <a:lnTo>
                      <a:pt x="739140" y="388620"/>
                    </a:lnTo>
                    <a:cubicBezTo>
                      <a:pt x="762059" y="378593"/>
                      <a:pt x="783451" y="364207"/>
                      <a:pt x="807720" y="358140"/>
                    </a:cubicBezTo>
                    <a:cubicBezTo>
                      <a:pt x="828040" y="353060"/>
                      <a:pt x="848586" y="348810"/>
                      <a:pt x="868680" y="342900"/>
                    </a:cubicBezTo>
                    <a:cubicBezTo>
                      <a:pt x="891797" y="336101"/>
                      <a:pt x="937260" y="320040"/>
                      <a:pt x="937260" y="320040"/>
                    </a:cubicBezTo>
                    <a:cubicBezTo>
                      <a:pt x="927100" y="327660"/>
                      <a:pt x="918139" y="337220"/>
                      <a:pt x="906780" y="342900"/>
                    </a:cubicBezTo>
                    <a:cubicBezTo>
                      <a:pt x="892412" y="350084"/>
                      <a:pt x="875889" y="351961"/>
                      <a:pt x="861060" y="358140"/>
                    </a:cubicBezTo>
                    <a:cubicBezTo>
                      <a:pt x="845332" y="364693"/>
                      <a:pt x="830811" y="373860"/>
                      <a:pt x="815340" y="381000"/>
                    </a:cubicBezTo>
                    <a:cubicBezTo>
                      <a:pt x="797776" y="389106"/>
                      <a:pt x="778860" y="394376"/>
                      <a:pt x="762000" y="403860"/>
                    </a:cubicBezTo>
                    <a:cubicBezTo>
                      <a:pt x="585834" y="502953"/>
                      <a:pt x="807932" y="403024"/>
                      <a:pt x="609600" y="472440"/>
                    </a:cubicBezTo>
                    <a:cubicBezTo>
                      <a:pt x="495164" y="512493"/>
                      <a:pt x="582227" y="485703"/>
                      <a:pt x="495300" y="541020"/>
                    </a:cubicBezTo>
                    <a:cubicBezTo>
                      <a:pt x="483760" y="548364"/>
                      <a:pt x="443708" y="558509"/>
                      <a:pt x="457200" y="556260"/>
                    </a:cubicBezTo>
                    <a:cubicBezTo>
                      <a:pt x="485766" y="551499"/>
                      <a:pt x="512749" y="539682"/>
                      <a:pt x="541020" y="533400"/>
                    </a:cubicBezTo>
                    <a:cubicBezTo>
                      <a:pt x="558553" y="529504"/>
                      <a:pt x="576580" y="528320"/>
                      <a:pt x="594360" y="525780"/>
                    </a:cubicBezTo>
                    <a:cubicBezTo>
                      <a:pt x="617220" y="515620"/>
                      <a:pt x="639350" y="503626"/>
                      <a:pt x="662940" y="495300"/>
                    </a:cubicBezTo>
                    <a:cubicBezTo>
                      <a:pt x="682691" y="488329"/>
                      <a:pt x="703511" y="484857"/>
                      <a:pt x="723900" y="480060"/>
                    </a:cubicBezTo>
                    <a:cubicBezTo>
                      <a:pt x="746695" y="474696"/>
                      <a:pt x="769463" y="469136"/>
                      <a:pt x="792480" y="464820"/>
                    </a:cubicBezTo>
                    <a:cubicBezTo>
                      <a:pt x="901693" y="444343"/>
                      <a:pt x="801862" y="468190"/>
                      <a:pt x="876300" y="449580"/>
                    </a:cubicBezTo>
                    <a:cubicBezTo>
                      <a:pt x="881380" y="457200"/>
                      <a:pt x="897339" y="465352"/>
                      <a:pt x="891540" y="472440"/>
                    </a:cubicBezTo>
                    <a:cubicBezTo>
                      <a:pt x="851255" y="521677"/>
                      <a:pt x="768493" y="549284"/>
                      <a:pt x="716280" y="579120"/>
                    </a:cubicBezTo>
                    <a:cubicBezTo>
                      <a:pt x="698500" y="589280"/>
                      <a:pt x="643073" y="604633"/>
                      <a:pt x="662940" y="609600"/>
                    </a:cubicBezTo>
                    <a:cubicBezTo>
                      <a:pt x="691036" y="616624"/>
                      <a:pt x="719286" y="595898"/>
                      <a:pt x="746760" y="586740"/>
                    </a:cubicBezTo>
                    <a:cubicBezTo>
                      <a:pt x="800421" y="568853"/>
                      <a:pt x="796310" y="562239"/>
                      <a:pt x="845820" y="541020"/>
                    </a:cubicBezTo>
                    <a:cubicBezTo>
                      <a:pt x="865767" y="532471"/>
                      <a:pt x="926930" y="510100"/>
                      <a:pt x="906780" y="518160"/>
                    </a:cubicBezTo>
                    <a:cubicBezTo>
                      <a:pt x="869621" y="533024"/>
                      <a:pt x="844317" y="541922"/>
                      <a:pt x="807720" y="563880"/>
                    </a:cubicBezTo>
                    <a:cubicBezTo>
                      <a:pt x="795020" y="571500"/>
                      <a:pt x="782179" y="578890"/>
                      <a:pt x="769620" y="586740"/>
                    </a:cubicBezTo>
                    <a:cubicBezTo>
                      <a:pt x="761854" y="591594"/>
                      <a:pt x="738569" y="597884"/>
                      <a:pt x="746760" y="601980"/>
                    </a:cubicBezTo>
                    <a:cubicBezTo>
                      <a:pt x="758344" y="607772"/>
                      <a:pt x="772160" y="596900"/>
                      <a:pt x="784860" y="594360"/>
                    </a:cubicBezTo>
                    <a:cubicBezTo>
                      <a:pt x="861472" y="556054"/>
                      <a:pt x="764810" y="601043"/>
                      <a:pt x="853440" y="571500"/>
                    </a:cubicBezTo>
                    <a:cubicBezTo>
                      <a:pt x="928783" y="546386"/>
                      <a:pt x="886618" y="552084"/>
                      <a:pt x="960120" y="518160"/>
                    </a:cubicBezTo>
                    <a:cubicBezTo>
                      <a:pt x="974706" y="511428"/>
                      <a:pt x="990743" y="508410"/>
                      <a:pt x="1005840" y="502920"/>
                    </a:cubicBezTo>
                    <a:cubicBezTo>
                      <a:pt x="1018695" y="498246"/>
                      <a:pt x="1031240" y="492760"/>
                      <a:pt x="1043940" y="487680"/>
                    </a:cubicBezTo>
                    <a:cubicBezTo>
                      <a:pt x="971092" y="560528"/>
                      <a:pt x="1043798" y="499181"/>
                      <a:pt x="960120" y="541020"/>
                    </a:cubicBezTo>
                    <a:cubicBezTo>
                      <a:pt x="938687" y="551736"/>
                      <a:pt x="920258" y="567759"/>
                      <a:pt x="899160" y="579120"/>
                    </a:cubicBezTo>
                    <a:cubicBezTo>
                      <a:pt x="887117" y="585605"/>
                      <a:pt x="848084" y="598685"/>
                      <a:pt x="861060" y="594360"/>
                    </a:cubicBezTo>
                    <a:cubicBezTo>
                      <a:pt x="891540" y="584200"/>
                      <a:pt x="920995" y="570181"/>
                      <a:pt x="952500" y="563880"/>
                    </a:cubicBezTo>
                    <a:cubicBezTo>
                      <a:pt x="965200" y="561340"/>
                      <a:pt x="978105" y="559668"/>
                      <a:pt x="990600" y="556260"/>
                    </a:cubicBezTo>
                    <a:cubicBezTo>
                      <a:pt x="1006098" y="552033"/>
                      <a:pt x="1020874" y="545433"/>
                      <a:pt x="1036320" y="541020"/>
                    </a:cubicBezTo>
                    <a:cubicBezTo>
                      <a:pt x="1056459" y="535266"/>
                      <a:pt x="1076960" y="530860"/>
                      <a:pt x="1097280" y="525780"/>
                    </a:cubicBezTo>
                    <a:cubicBezTo>
                      <a:pt x="1104900" y="530860"/>
                      <a:pt x="1125635" y="533694"/>
                      <a:pt x="1120140" y="541020"/>
                    </a:cubicBezTo>
                    <a:cubicBezTo>
                      <a:pt x="1113316" y="550119"/>
                      <a:pt x="1048908" y="561362"/>
                      <a:pt x="1036320" y="563880"/>
                    </a:cubicBezTo>
                    <a:cubicBezTo>
                      <a:pt x="1028700" y="571500"/>
                      <a:pt x="1021642" y="579727"/>
                      <a:pt x="1013460" y="586740"/>
                    </a:cubicBezTo>
                    <a:cubicBezTo>
                      <a:pt x="1003817" y="595005"/>
                      <a:pt x="971621" y="603920"/>
                      <a:pt x="982980" y="609600"/>
                    </a:cubicBezTo>
                    <a:cubicBezTo>
                      <a:pt x="992396" y="614308"/>
                      <a:pt x="1047622" y="584899"/>
                      <a:pt x="1059180" y="579120"/>
                    </a:cubicBezTo>
                    <a:cubicBezTo>
                      <a:pt x="1054100" y="586740"/>
                      <a:pt x="1049900" y="595027"/>
                      <a:pt x="1043940" y="601980"/>
                    </a:cubicBezTo>
                    <a:cubicBezTo>
                      <a:pt x="1034589" y="612889"/>
                      <a:pt x="1013460" y="618092"/>
                      <a:pt x="1013460" y="632460"/>
                    </a:cubicBezTo>
                    <a:cubicBezTo>
                      <a:pt x="1013460" y="643819"/>
                      <a:pt x="1033780" y="642620"/>
                      <a:pt x="1043940" y="647700"/>
                    </a:cubicBezTo>
                    <a:cubicBezTo>
                      <a:pt x="1066800" y="645160"/>
                      <a:pt x="1089519" y="640080"/>
                      <a:pt x="1112520" y="640080"/>
                    </a:cubicBezTo>
                    <a:cubicBezTo>
                      <a:pt x="1120552" y="640080"/>
                      <a:pt x="1135380" y="639668"/>
                      <a:pt x="1135380" y="647700"/>
                    </a:cubicBezTo>
                    <a:cubicBezTo>
                      <a:pt x="1135380" y="656858"/>
                      <a:pt x="1119555" y="657077"/>
                      <a:pt x="1112520" y="662940"/>
                    </a:cubicBezTo>
                    <a:cubicBezTo>
                      <a:pt x="1104241" y="669839"/>
                      <a:pt x="1097939" y="678901"/>
                      <a:pt x="1089660" y="685800"/>
                    </a:cubicBezTo>
                    <a:cubicBezTo>
                      <a:pt x="1082625" y="691663"/>
                      <a:pt x="1066800" y="710198"/>
                      <a:pt x="1066800" y="701040"/>
                    </a:cubicBezTo>
                    <a:lnTo>
                      <a:pt x="1089660" y="678180"/>
                    </a:lnTo>
                    <a:cubicBezTo>
                      <a:pt x="1092200" y="668020"/>
                      <a:pt x="1097280" y="658173"/>
                      <a:pt x="1097280" y="647700"/>
                    </a:cubicBezTo>
                    <a:cubicBezTo>
                      <a:pt x="1097280" y="624699"/>
                      <a:pt x="1095238" y="601434"/>
                      <a:pt x="1089660" y="579120"/>
                    </a:cubicBezTo>
                    <a:cubicBezTo>
                      <a:pt x="1087439" y="570235"/>
                      <a:pt x="1081923" y="561512"/>
                      <a:pt x="1074420" y="556260"/>
                    </a:cubicBezTo>
                    <a:cubicBezTo>
                      <a:pt x="1005855" y="508264"/>
                      <a:pt x="976959" y="523633"/>
                      <a:pt x="883920" y="518160"/>
                    </a:cubicBezTo>
                    <a:cubicBezTo>
                      <a:pt x="899160" y="513080"/>
                      <a:pt x="914055" y="506816"/>
                      <a:pt x="929640" y="502920"/>
                    </a:cubicBezTo>
                    <a:cubicBezTo>
                      <a:pt x="939800" y="500380"/>
                      <a:pt x="970593" y="495300"/>
                      <a:pt x="960120" y="495300"/>
                    </a:cubicBezTo>
                    <a:cubicBezTo>
                      <a:pt x="939642" y="495300"/>
                      <a:pt x="919450" y="500153"/>
                      <a:pt x="899160" y="502920"/>
                    </a:cubicBezTo>
                    <a:lnTo>
                      <a:pt x="792480" y="518160"/>
                    </a:lnTo>
                    <a:cubicBezTo>
                      <a:pt x="762000" y="513080"/>
                      <a:pt x="725169" y="522223"/>
                      <a:pt x="701040" y="502920"/>
                    </a:cubicBezTo>
                    <a:cubicBezTo>
                      <a:pt x="686601" y="491368"/>
                      <a:pt x="737623" y="495500"/>
                      <a:pt x="754380" y="487680"/>
                    </a:cubicBezTo>
                    <a:cubicBezTo>
                      <a:pt x="776094" y="477547"/>
                      <a:pt x="793907" y="460296"/>
                      <a:pt x="815340" y="449580"/>
                    </a:cubicBezTo>
                    <a:cubicBezTo>
                      <a:pt x="849944" y="432278"/>
                      <a:pt x="889830" y="425320"/>
                      <a:pt x="922020" y="403860"/>
                    </a:cubicBezTo>
                    <a:cubicBezTo>
                      <a:pt x="937260" y="393700"/>
                      <a:pt x="952034" y="382804"/>
                      <a:pt x="967740" y="373380"/>
                    </a:cubicBezTo>
                    <a:cubicBezTo>
                      <a:pt x="977480" y="367536"/>
                      <a:pt x="998220" y="369499"/>
                      <a:pt x="998220" y="358140"/>
                    </a:cubicBezTo>
                    <a:cubicBezTo>
                      <a:pt x="998220" y="347667"/>
                      <a:pt x="977675" y="362448"/>
                      <a:pt x="967740" y="365760"/>
                    </a:cubicBezTo>
                    <a:cubicBezTo>
                      <a:pt x="954764" y="370085"/>
                      <a:pt x="942447" y="376197"/>
                      <a:pt x="929640" y="381000"/>
                    </a:cubicBezTo>
                    <a:cubicBezTo>
                      <a:pt x="922119" y="383820"/>
                      <a:pt x="913801" y="384719"/>
                      <a:pt x="906780" y="388620"/>
                    </a:cubicBezTo>
                    <a:cubicBezTo>
                      <a:pt x="890769" y="397515"/>
                      <a:pt x="877798" y="411661"/>
                      <a:pt x="861060" y="419100"/>
                    </a:cubicBezTo>
                    <a:cubicBezTo>
                      <a:pt x="831700" y="432149"/>
                      <a:pt x="800100" y="439420"/>
                      <a:pt x="769620" y="449580"/>
                    </a:cubicBezTo>
                    <a:lnTo>
                      <a:pt x="746760" y="457200"/>
                    </a:lnTo>
                    <a:cubicBezTo>
                      <a:pt x="739140" y="459740"/>
                      <a:pt x="716379" y="467640"/>
                      <a:pt x="723900" y="464820"/>
                    </a:cubicBezTo>
                    <a:lnTo>
                      <a:pt x="784860" y="441960"/>
                    </a:lnTo>
                    <a:cubicBezTo>
                      <a:pt x="865676" y="377308"/>
                      <a:pt x="784942" y="433216"/>
                      <a:pt x="853440" y="403860"/>
                    </a:cubicBezTo>
                    <a:cubicBezTo>
                      <a:pt x="861858" y="400252"/>
                      <a:pt x="882776" y="382144"/>
                      <a:pt x="876300" y="388620"/>
                    </a:cubicBezTo>
                    <a:cubicBezTo>
                      <a:pt x="864800" y="400120"/>
                      <a:pt x="849700" y="407600"/>
                      <a:pt x="838200" y="419100"/>
                    </a:cubicBezTo>
                    <a:cubicBezTo>
                      <a:pt x="795118" y="462182"/>
                      <a:pt x="857870" y="424505"/>
                      <a:pt x="792480" y="457200"/>
                    </a:cubicBezTo>
                    <a:cubicBezTo>
                      <a:pt x="773571" y="513928"/>
                      <a:pt x="772756" y="493548"/>
                      <a:pt x="899160" y="464820"/>
                    </a:cubicBezTo>
                    <a:cubicBezTo>
                      <a:pt x="918023" y="460533"/>
                      <a:pt x="935018" y="450241"/>
                      <a:pt x="952500" y="441960"/>
                    </a:cubicBezTo>
                    <a:cubicBezTo>
                      <a:pt x="983297" y="427372"/>
                      <a:pt x="1016678" y="416687"/>
                      <a:pt x="1043940" y="396240"/>
                    </a:cubicBezTo>
                    <a:cubicBezTo>
                      <a:pt x="1054100" y="388620"/>
                      <a:pt x="1086468" y="369364"/>
                      <a:pt x="1074420" y="373380"/>
                    </a:cubicBezTo>
                    <a:lnTo>
                      <a:pt x="1051560" y="381000"/>
                    </a:lnTo>
                    <a:cubicBezTo>
                      <a:pt x="1027003" y="413743"/>
                      <a:pt x="1024840" y="419620"/>
                      <a:pt x="990600" y="449580"/>
                    </a:cubicBezTo>
                    <a:cubicBezTo>
                      <a:pt x="983708" y="455611"/>
                      <a:pt x="975360" y="459740"/>
                      <a:pt x="967740" y="464820"/>
                    </a:cubicBezTo>
                    <a:cubicBezTo>
                      <a:pt x="975360" y="467360"/>
                      <a:pt x="983416" y="468848"/>
                      <a:pt x="990600" y="472440"/>
                    </a:cubicBezTo>
                    <a:cubicBezTo>
                      <a:pt x="998791" y="476536"/>
                      <a:pt x="1004302" y="487680"/>
                      <a:pt x="1013460" y="487680"/>
                    </a:cubicBezTo>
                    <a:cubicBezTo>
                      <a:pt x="1039363" y="487680"/>
                      <a:pt x="1063757" y="472440"/>
                      <a:pt x="1089660" y="472440"/>
                    </a:cubicBezTo>
                    <a:cubicBezTo>
                      <a:pt x="1103338" y="472440"/>
                      <a:pt x="1064367" y="482877"/>
                      <a:pt x="1051560" y="487680"/>
                    </a:cubicBezTo>
                    <a:cubicBezTo>
                      <a:pt x="999527" y="507192"/>
                      <a:pt x="1063479" y="477911"/>
                      <a:pt x="982980" y="518160"/>
                    </a:cubicBezTo>
                    <a:cubicBezTo>
                      <a:pt x="985520" y="500380"/>
                      <a:pt x="987078" y="482432"/>
                      <a:pt x="990600" y="464820"/>
                    </a:cubicBezTo>
                    <a:cubicBezTo>
                      <a:pt x="992175" y="456944"/>
                      <a:pt x="996478" y="449801"/>
                      <a:pt x="998220" y="441960"/>
                    </a:cubicBezTo>
                    <a:cubicBezTo>
                      <a:pt x="1001572" y="426878"/>
                      <a:pt x="1003300" y="411480"/>
                      <a:pt x="1005840" y="396240"/>
                    </a:cubicBezTo>
                    <a:cubicBezTo>
                      <a:pt x="1003300" y="360680"/>
                      <a:pt x="1009494" y="323381"/>
                      <a:pt x="998220" y="289560"/>
                    </a:cubicBezTo>
                    <a:cubicBezTo>
                      <a:pt x="994908" y="279625"/>
                      <a:pt x="978213" y="281940"/>
                      <a:pt x="967740" y="281940"/>
                    </a:cubicBezTo>
                    <a:cubicBezTo>
                      <a:pt x="931166" y="281940"/>
                      <a:pt x="894154" y="299182"/>
                      <a:pt x="861060" y="312420"/>
                    </a:cubicBezTo>
                    <a:cubicBezTo>
                      <a:pt x="850582" y="322898"/>
                      <a:pt x="771055" y="379706"/>
                      <a:pt x="868680" y="365760"/>
                    </a:cubicBezTo>
                    <a:cubicBezTo>
                      <a:pt x="891170" y="362547"/>
                      <a:pt x="911465" y="348911"/>
                      <a:pt x="929640" y="335280"/>
                    </a:cubicBezTo>
                    <a:cubicBezTo>
                      <a:pt x="1007842" y="276628"/>
                      <a:pt x="972639" y="307521"/>
                      <a:pt x="1036320" y="243840"/>
                    </a:cubicBezTo>
                    <a:cubicBezTo>
                      <a:pt x="1031240" y="228600"/>
                      <a:pt x="1036413" y="202912"/>
                      <a:pt x="1021080" y="198120"/>
                    </a:cubicBezTo>
                    <a:cubicBezTo>
                      <a:pt x="907167" y="162522"/>
                      <a:pt x="940985" y="200068"/>
                      <a:pt x="883920" y="228600"/>
                    </a:cubicBezTo>
                    <a:cubicBezTo>
                      <a:pt x="869552" y="235784"/>
                      <a:pt x="853328" y="238437"/>
                      <a:pt x="838200" y="243840"/>
                    </a:cubicBezTo>
                    <a:cubicBezTo>
                      <a:pt x="817763" y="251139"/>
                      <a:pt x="797187" y="258151"/>
                      <a:pt x="777240" y="266700"/>
                    </a:cubicBezTo>
                    <a:cubicBezTo>
                      <a:pt x="761579" y="273412"/>
                      <a:pt x="746415" y="281285"/>
                      <a:pt x="731520" y="289560"/>
                    </a:cubicBezTo>
                    <a:cubicBezTo>
                      <a:pt x="723514" y="294008"/>
                      <a:pt x="708660" y="295642"/>
                      <a:pt x="708660" y="304800"/>
                    </a:cubicBezTo>
                    <a:cubicBezTo>
                      <a:pt x="708660" y="312832"/>
                      <a:pt x="723900" y="299720"/>
                      <a:pt x="731520" y="297180"/>
                    </a:cubicBezTo>
                    <a:cubicBezTo>
                      <a:pt x="736600" y="289560"/>
                      <a:pt x="739984" y="280480"/>
                      <a:pt x="746760" y="274320"/>
                    </a:cubicBezTo>
                    <a:cubicBezTo>
                      <a:pt x="807766" y="218860"/>
                      <a:pt x="795925" y="235937"/>
                      <a:pt x="838200" y="205740"/>
                    </a:cubicBezTo>
                    <a:cubicBezTo>
                      <a:pt x="848534" y="198358"/>
                      <a:pt x="855980" y="182880"/>
                      <a:pt x="868680" y="182880"/>
                    </a:cubicBezTo>
                    <a:cubicBezTo>
                      <a:pt x="879456" y="182880"/>
                      <a:pt x="854099" y="198841"/>
                      <a:pt x="845820" y="205740"/>
                    </a:cubicBezTo>
                    <a:cubicBezTo>
                      <a:pt x="811463" y="234371"/>
                      <a:pt x="814289" y="211126"/>
                      <a:pt x="777240" y="266700"/>
                    </a:cubicBezTo>
                    <a:cubicBezTo>
                      <a:pt x="772160" y="274320"/>
                      <a:pt x="754674" y="295055"/>
                      <a:pt x="762000" y="289560"/>
                    </a:cubicBezTo>
                    <a:cubicBezTo>
                      <a:pt x="831491" y="237442"/>
                      <a:pt x="786570" y="256203"/>
                      <a:pt x="838200" y="198120"/>
                    </a:cubicBezTo>
                    <a:cubicBezTo>
                      <a:pt x="846637" y="188628"/>
                      <a:pt x="858520" y="182880"/>
                      <a:pt x="868680" y="175260"/>
                    </a:cubicBezTo>
                    <a:cubicBezTo>
                      <a:pt x="902752" y="107116"/>
                      <a:pt x="906344" y="135853"/>
                      <a:pt x="891540" y="91440"/>
                    </a:cubicBezTo>
                    <a:cubicBezTo>
                      <a:pt x="871220" y="101600"/>
                      <a:pt x="851674" y="113483"/>
                      <a:pt x="830580" y="121920"/>
                    </a:cubicBezTo>
                    <a:cubicBezTo>
                      <a:pt x="803501" y="132752"/>
                      <a:pt x="771279" y="144417"/>
                      <a:pt x="746760" y="160020"/>
                    </a:cubicBezTo>
                    <a:cubicBezTo>
                      <a:pt x="733039" y="168752"/>
                      <a:pt x="721671" y="180742"/>
                      <a:pt x="708660" y="190500"/>
                    </a:cubicBezTo>
                    <a:cubicBezTo>
                      <a:pt x="701334" y="195995"/>
                      <a:pt x="685800" y="214898"/>
                      <a:pt x="685800" y="205740"/>
                    </a:cubicBezTo>
                    <a:cubicBezTo>
                      <a:pt x="685800" y="194964"/>
                      <a:pt x="700516" y="189938"/>
                      <a:pt x="708660" y="182880"/>
                    </a:cubicBezTo>
                    <a:cubicBezTo>
                      <a:pt x="799720" y="103961"/>
                      <a:pt x="767220" y="123120"/>
                      <a:pt x="830580" y="91440"/>
                    </a:cubicBezTo>
                    <a:cubicBezTo>
                      <a:pt x="828139" y="101206"/>
                      <a:pt x="820806" y="133848"/>
                      <a:pt x="815340" y="144780"/>
                    </a:cubicBezTo>
                    <a:cubicBezTo>
                      <a:pt x="811244" y="152971"/>
                      <a:pt x="793065" y="173503"/>
                      <a:pt x="800100" y="167640"/>
                    </a:cubicBezTo>
                    <a:cubicBezTo>
                      <a:pt x="822176" y="149243"/>
                      <a:pt x="837150" y="122620"/>
                      <a:pt x="861060" y="106680"/>
                    </a:cubicBezTo>
                    <a:cubicBezTo>
                      <a:pt x="895875" y="83470"/>
                      <a:pt x="877444" y="97916"/>
                      <a:pt x="914400" y="60960"/>
                    </a:cubicBezTo>
                    <a:cubicBezTo>
                      <a:pt x="916940" y="53340"/>
                      <a:pt x="927700" y="32420"/>
                      <a:pt x="922020" y="38100"/>
                    </a:cubicBezTo>
                    <a:cubicBezTo>
                      <a:pt x="913988" y="46132"/>
                      <a:pt x="913596" y="59493"/>
                      <a:pt x="906780" y="68580"/>
                    </a:cubicBezTo>
                    <a:cubicBezTo>
                      <a:pt x="883673" y="99390"/>
                      <a:pt x="876973" y="98724"/>
                      <a:pt x="845820" y="114300"/>
                    </a:cubicBezTo>
                    <a:cubicBezTo>
                      <a:pt x="831917" y="135155"/>
                      <a:pt x="831783" y="141705"/>
                      <a:pt x="807720" y="152400"/>
                    </a:cubicBezTo>
                    <a:cubicBezTo>
                      <a:pt x="793040" y="158924"/>
                      <a:pt x="762000" y="167640"/>
                      <a:pt x="762000" y="167640"/>
                    </a:cubicBezTo>
                    <a:cubicBezTo>
                      <a:pt x="764540" y="160020"/>
                      <a:pt x="766456" y="152163"/>
                      <a:pt x="769620" y="144780"/>
                    </a:cubicBezTo>
                    <a:cubicBezTo>
                      <a:pt x="774095" y="134339"/>
                      <a:pt x="789940" y="124460"/>
                      <a:pt x="784860" y="114300"/>
                    </a:cubicBezTo>
                    <a:cubicBezTo>
                      <a:pt x="780764" y="106109"/>
                      <a:pt x="755524" y="123064"/>
                      <a:pt x="762000" y="129540"/>
                    </a:cubicBezTo>
                    <a:cubicBezTo>
                      <a:pt x="769405" y="136945"/>
                      <a:pt x="782320" y="124460"/>
                      <a:pt x="792480" y="121920"/>
                    </a:cubicBezTo>
                    <a:cubicBezTo>
                      <a:pt x="800100" y="116840"/>
                      <a:pt x="807888" y="112003"/>
                      <a:pt x="815340" y="106680"/>
                    </a:cubicBezTo>
                    <a:cubicBezTo>
                      <a:pt x="825674" y="99298"/>
                      <a:pt x="838200" y="73660"/>
                      <a:pt x="845820" y="83820"/>
                    </a:cubicBezTo>
                    <a:cubicBezTo>
                      <a:pt x="856596" y="98188"/>
                      <a:pt x="840740" y="119380"/>
                      <a:pt x="838200" y="137160"/>
                    </a:cubicBezTo>
                    <a:cubicBezTo>
                      <a:pt x="845820" y="142240"/>
                      <a:pt x="851934" y="151639"/>
                      <a:pt x="861060" y="152400"/>
                    </a:cubicBezTo>
                    <a:cubicBezTo>
                      <a:pt x="914306" y="156837"/>
                      <a:pt x="922216" y="148492"/>
                      <a:pt x="960120" y="129540"/>
                    </a:cubicBezTo>
                    <a:cubicBezTo>
                      <a:pt x="977900" y="132080"/>
                      <a:pt x="1000760" y="124460"/>
                      <a:pt x="1013460" y="137160"/>
                    </a:cubicBezTo>
                    <a:cubicBezTo>
                      <a:pt x="1021080" y="144780"/>
                      <a:pt x="996578" y="151054"/>
                      <a:pt x="990600" y="160020"/>
                    </a:cubicBezTo>
                    <a:cubicBezTo>
                      <a:pt x="986145" y="166703"/>
                      <a:pt x="987435" y="176197"/>
                      <a:pt x="982980" y="182880"/>
                    </a:cubicBezTo>
                    <a:cubicBezTo>
                      <a:pt x="981102" y="185697"/>
                      <a:pt x="934355" y="225695"/>
                      <a:pt x="944880" y="236220"/>
                    </a:cubicBezTo>
                    <a:cubicBezTo>
                      <a:pt x="952500" y="243840"/>
                      <a:pt x="961476" y="222129"/>
                      <a:pt x="967740" y="213360"/>
                    </a:cubicBezTo>
                    <a:cubicBezTo>
                      <a:pt x="974342" y="204117"/>
                      <a:pt x="977900" y="193040"/>
                      <a:pt x="982980" y="182880"/>
                    </a:cubicBezTo>
                    <a:cubicBezTo>
                      <a:pt x="977900" y="175260"/>
                      <a:pt x="976773" y="161526"/>
                      <a:pt x="967740" y="160020"/>
                    </a:cubicBezTo>
                    <a:cubicBezTo>
                      <a:pt x="956535" y="158153"/>
                      <a:pt x="947123" y="169624"/>
                      <a:pt x="937260" y="175260"/>
                    </a:cubicBezTo>
                    <a:cubicBezTo>
                      <a:pt x="918188" y="186158"/>
                      <a:pt x="905867" y="196167"/>
                      <a:pt x="891540" y="213360"/>
                    </a:cubicBezTo>
                    <a:cubicBezTo>
                      <a:pt x="885677" y="220395"/>
                      <a:pt x="883076" y="230060"/>
                      <a:pt x="876300" y="236220"/>
                    </a:cubicBezTo>
                    <a:cubicBezTo>
                      <a:pt x="822229" y="285375"/>
                      <a:pt x="764907" y="301614"/>
                      <a:pt x="853440" y="281940"/>
                    </a:cubicBezTo>
                    <a:cubicBezTo>
                      <a:pt x="861281" y="280198"/>
                      <a:pt x="868680" y="276860"/>
                      <a:pt x="876300" y="274320"/>
                    </a:cubicBezTo>
                    <a:cubicBezTo>
                      <a:pt x="889000" y="264160"/>
                      <a:pt x="899853" y="251113"/>
                      <a:pt x="914400" y="243840"/>
                    </a:cubicBezTo>
                    <a:cubicBezTo>
                      <a:pt x="925984" y="238048"/>
                      <a:pt x="940475" y="241030"/>
                      <a:pt x="952500" y="236220"/>
                    </a:cubicBezTo>
                    <a:cubicBezTo>
                      <a:pt x="966251" y="230719"/>
                      <a:pt x="977900" y="220980"/>
                      <a:pt x="990600" y="213360"/>
                    </a:cubicBezTo>
                    <a:cubicBezTo>
                      <a:pt x="1005578" y="258293"/>
                      <a:pt x="1000147" y="219283"/>
                      <a:pt x="960120" y="274320"/>
                    </a:cubicBezTo>
                    <a:cubicBezTo>
                      <a:pt x="950098" y="288100"/>
                      <a:pt x="946711" y="305863"/>
                      <a:pt x="937260" y="320040"/>
                    </a:cubicBezTo>
                    <a:cubicBezTo>
                      <a:pt x="885666" y="397431"/>
                      <a:pt x="850006" y="399925"/>
                      <a:pt x="929640" y="373380"/>
                    </a:cubicBezTo>
                    <a:cubicBezTo>
                      <a:pt x="939800" y="365760"/>
                      <a:pt x="949786" y="357902"/>
                      <a:pt x="960120" y="350520"/>
                    </a:cubicBezTo>
                    <a:cubicBezTo>
                      <a:pt x="967572" y="345197"/>
                      <a:pt x="976504" y="341756"/>
                      <a:pt x="982980" y="335280"/>
                    </a:cubicBezTo>
                    <a:cubicBezTo>
                      <a:pt x="991960" y="326300"/>
                      <a:pt x="996443" y="313343"/>
                      <a:pt x="1005840" y="304800"/>
                    </a:cubicBezTo>
                    <a:cubicBezTo>
                      <a:pt x="1092511" y="226008"/>
                      <a:pt x="1046082" y="290157"/>
                      <a:pt x="1082040" y="236220"/>
                    </a:cubicBezTo>
                    <a:cubicBezTo>
                      <a:pt x="1072484" y="274443"/>
                      <a:pt x="1073489" y="286250"/>
                      <a:pt x="1036320" y="320040"/>
                    </a:cubicBezTo>
                    <a:cubicBezTo>
                      <a:pt x="1023712" y="331502"/>
                      <a:pt x="1006420" y="336572"/>
                      <a:pt x="990600" y="342900"/>
                    </a:cubicBezTo>
                    <a:cubicBezTo>
                      <a:pt x="987265" y="344234"/>
                      <a:pt x="996065" y="338154"/>
                      <a:pt x="998220" y="335280"/>
                    </a:cubicBezTo>
                    <a:cubicBezTo>
                      <a:pt x="1005840" y="325120"/>
                      <a:pt x="1012100" y="313780"/>
                      <a:pt x="1021080" y="304800"/>
                    </a:cubicBezTo>
                    <a:cubicBezTo>
                      <a:pt x="1035852" y="290028"/>
                      <a:pt x="1048207" y="288138"/>
                      <a:pt x="1066800" y="281940"/>
                    </a:cubicBezTo>
                    <a:cubicBezTo>
                      <a:pt x="1061720" y="292100"/>
                      <a:pt x="1058162" y="303177"/>
                      <a:pt x="1051560" y="312420"/>
                    </a:cubicBezTo>
                    <a:cubicBezTo>
                      <a:pt x="1045296" y="321189"/>
                      <a:pt x="1035859" y="327226"/>
                      <a:pt x="1028700" y="335280"/>
                    </a:cubicBezTo>
                    <a:cubicBezTo>
                      <a:pt x="1015520" y="350107"/>
                      <a:pt x="1003780" y="366173"/>
                      <a:pt x="990600" y="381000"/>
                    </a:cubicBezTo>
                    <a:cubicBezTo>
                      <a:pt x="983441" y="389054"/>
                      <a:pt x="958774" y="397882"/>
                      <a:pt x="967740" y="403860"/>
                    </a:cubicBezTo>
                    <a:cubicBezTo>
                      <a:pt x="980595" y="412430"/>
                      <a:pt x="998220" y="398780"/>
                      <a:pt x="1013460" y="396240"/>
                    </a:cubicBezTo>
                    <a:cubicBezTo>
                      <a:pt x="1031240" y="378460"/>
                      <a:pt x="1045878" y="356848"/>
                      <a:pt x="1066800" y="342900"/>
                    </a:cubicBezTo>
                    <a:lnTo>
                      <a:pt x="1112520" y="312420"/>
                    </a:lnTo>
                    <a:cubicBezTo>
                      <a:pt x="1104900" y="327660"/>
                      <a:pt x="1098245" y="343422"/>
                      <a:pt x="1089660" y="358140"/>
                    </a:cubicBezTo>
                    <a:cubicBezTo>
                      <a:pt x="1080431" y="373961"/>
                      <a:pt x="1068075" y="387849"/>
                      <a:pt x="1059180" y="403860"/>
                    </a:cubicBezTo>
                    <a:cubicBezTo>
                      <a:pt x="1055279" y="410881"/>
                      <a:pt x="1056646" y="420503"/>
                      <a:pt x="1051560" y="426720"/>
                    </a:cubicBezTo>
                    <a:cubicBezTo>
                      <a:pt x="1033363" y="448961"/>
                      <a:pt x="1006540" y="463770"/>
                      <a:pt x="990600" y="487680"/>
                    </a:cubicBezTo>
                    <a:cubicBezTo>
                      <a:pt x="985520" y="495300"/>
                      <a:pt x="975360" y="519698"/>
                      <a:pt x="975360" y="510540"/>
                    </a:cubicBezTo>
                    <a:cubicBezTo>
                      <a:pt x="975360" y="497181"/>
                      <a:pt x="999888" y="469104"/>
                      <a:pt x="1005840" y="457200"/>
                    </a:cubicBezTo>
                    <a:cubicBezTo>
                      <a:pt x="1024125" y="420631"/>
                      <a:pt x="998299" y="440598"/>
                      <a:pt x="1036320" y="396240"/>
                    </a:cubicBezTo>
                    <a:cubicBezTo>
                      <a:pt x="1042280" y="389287"/>
                      <a:pt x="1051560" y="386080"/>
                      <a:pt x="1059180" y="381000"/>
                    </a:cubicBezTo>
                    <a:cubicBezTo>
                      <a:pt x="1061720" y="429260"/>
                      <a:pt x="1054348" y="479085"/>
                      <a:pt x="1066800" y="525780"/>
                    </a:cubicBezTo>
                    <a:cubicBezTo>
                      <a:pt x="1070072" y="538051"/>
                      <a:pt x="1083492" y="506402"/>
                      <a:pt x="1089660" y="495300"/>
                    </a:cubicBezTo>
                    <a:cubicBezTo>
                      <a:pt x="1145814" y="394222"/>
                      <a:pt x="1078301" y="502779"/>
                      <a:pt x="1112520" y="434340"/>
                    </a:cubicBezTo>
                    <a:cubicBezTo>
                      <a:pt x="1116616" y="426149"/>
                      <a:pt x="1122680" y="419100"/>
                      <a:pt x="1127760" y="411480"/>
                    </a:cubicBezTo>
                    <a:cubicBezTo>
                      <a:pt x="1139976" y="460346"/>
                      <a:pt x="1161299" y="530341"/>
                      <a:pt x="1120140" y="571500"/>
                    </a:cubicBezTo>
                    <a:cubicBezTo>
                      <a:pt x="1094931" y="596709"/>
                      <a:pt x="1116685" y="500226"/>
                      <a:pt x="1112520" y="464820"/>
                    </a:cubicBezTo>
                    <a:cubicBezTo>
                      <a:pt x="1111582" y="456843"/>
                      <a:pt x="1106848" y="449752"/>
                      <a:pt x="1104900" y="441960"/>
                    </a:cubicBezTo>
                    <a:cubicBezTo>
                      <a:pt x="1090998" y="386351"/>
                      <a:pt x="1108769" y="419178"/>
                      <a:pt x="1074420" y="373380"/>
                    </a:cubicBezTo>
                    <a:cubicBezTo>
                      <a:pt x="1071880" y="365760"/>
                      <a:pt x="1070392" y="357704"/>
                      <a:pt x="1066800" y="350520"/>
                    </a:cubicBezTo>
                    <a:cubicBezTo>
                      <a:pt x="1062704" y="342329"/>
                      <a:pt x="1056883" y="335112"/>
                      <a:pt x="1051560" y="327660"/>
                    </a:cubicBezTo>
                    <a:cubicBezTo>
                      <a:pt x="1033673" y="302619"/>
                      <a:pt x="1007295" y="267670"/>
                      <a:pt x="982980" y="251460"/>
                    </a:cubicBezTo>
                    <a:lnTo>
                      <a:pt x="960120" y="236220"/>
                    </a:lnTo>
                    <a:cubicBezTo>
                      <a:pt x="955040" y="228600"/>
                      <a:pt x="950743" y="220395"/>
                      <a:pt x="944880" y="213360"/>
                    </a:cubicBezTo>
                    <a:cubicBezTo>
                      <a:pt x="937981" y="205081"/>
                      <a:pt x="927998" y="199466"/>
                      <a:pt x="922020" y="190500"/>
                    </a:cubicBezTo>
                    <a:cubicBezTo>
                      <a:pt x="917565" y="183817"/>
                      <a:pt x="917992" y="174824"/>
                      <a:pt x="914400" y="167640"/>
                    </a:cubicBezTo>
                    <a:cubicBezTo>
                      <a:pt x="910304" y="159449"/>
                      <a:pt x="904240" y="152400"/>
                      <a:pt x="899160" y="144780"/>
                    </a:cubicBezTo>
                    <a:cubicBezTo>
                      <a:pt x="901700" y="137160"/>
                      <a:pt x="898904" y="123495"/>
                      <a:pt x="906780" y="121920"/>
                    </a:cubicBezTo>
                    <a:cubicBezTo>
                      <a:pt x="932583" y="116759"/>
                      <a:pt x="941334" y="147458"/>
                      <a:pt x="952500" y="160020"/>
                    </a:cubicBezTo>
                    <a:cubicBezTo>
                      <a:pt x="966819" y="176129"/>
                      <a:pt x="982980" y="190500"/>
                      <a:pt x="998220" y="205740"/>
                    </a:cubicBezTo>
                    <a:lnTo>
                      <a:pt x="1021080" y="228600"/>
                    </a:lnTo>
                    <a:lnTo>
                      <a:pt x="1051560" y="259080"/>
                    </a:lnTo>
                    <a:cubicBezTo>
                      <a:pt x="1064905" y="219046"/>
                      <a:pt x="1062091" y="238446"/>
                      <a:pt x="1051560" y="175260"/>
                    </a:cubicBezTo>
                    <a:cubicBezTo>
                      <a:pt x="1049838" y="164930"/>
                      <a:pt x="1039256" y="135413"/>
                      <a:pt x="1043940" y="144780"/>
                    </a:cubicBezTo>
                    <a:cubicBezTo>
                      <a:pt x="1049020" y="154940"/>
                      <a:pt x="1054705" y="164819"/>
                      <a:pt x="1059180" y="175260"/>
                    </a:cubicBezTo>
                    <a:cubicBezTo>
                      <a:pt x="1062344" y="182643"/>
                      <a:pt x="1073984" y="194528"/>
                      <a:pt x="1066800" y="198120"/>
                    </a:cubicBezTo>
                    <a:cubicBezTo>
                      <a:pt x="1058609" y="202216"/>
                      <a:pt x="1050416" y="189356"/>
                      <a:pt x="1043940" y="182880"/>
                    </a:cubicBezTo>
                    <a:cubicBezTo>
                      <a:pt x="987230" y="126170"/>
                      <a:pt x="1052094" y="173076"/>
                      <a:pt x="998220" y="137160"/>
                    </a:cubicBezTo>
                    <a:cubicBezTo>
                      <a:pt x="1003300" y="144780"/>
                      <a:pt x="1006984" y="153544"/>
                      <a:pt x="1013460" y="160020"/>
                    </a:cubicBezTo>
                    <a:cubicBezTo>
                      <a:pt x="1019936" y="166496"/>
                      <a:pt x="1033240" y="166635"/>
                      <a:pt x="1036320" y="175260"/>
                    </a:cubicBezTo>
                    <a:cubicBezTo>
                      <a:pt x="1039350" y="183745"/>
                      <a:pt x="1056003" y="294624"/>
                      <a:pt x="1059180" y="320040"/>
                    </a:cubicBezTo>
                    <a:cubicBezTo>
                      <a:pt x="1064903" y="365825"/>
                      <a:pt x="1081236" y="528957"/>
                      <a:pt x="1082040" y="541020"/>
                    </a:cubicBezTo>
                    <a:lnTo>
                      <a:pt x="1089660" y="655320"/>
                    </a:lnTo>
                    <a:cubicBezTo>
                      <a:pt x="1087120" y="685800"/>
                      <a:pt x="1101945" y="723538"/>
                      <a:pt x="1082040" y="746760"/>
                    </a:cubicBezTo>
                    <a:cubicBezTo>
                      <a:pt x="1070351" y="760397"/>
                      <a:pt x="1055872" y="722084"/>
                      <a:pt x="1043940" y="708660"/>
                    </a:cubicBezTo>
                    <a:cubicBezTo>
                      <a:pt x="1006410" y="666439"/>
                      <a:pt x="1040569" y="682078"/>
                      <a:pt x="982980" y="670560"/>
                    </a:cubicBezTo>
                    <a:cubicBezTo>
                      <a:pt x="965200" y="657860"/>
                      <a:pt x="949658" y="641218"/>
                      <a:pt x="929640" y="632460"/>
                    </a:cubicBezTo>
                    <a:cubicBezTo>
                      <a:pt x="908186" y="623074"/>
                      <a:pt x="883778" y="622900"/>
                      <a:pt x="861060" y="617220"/>
                    </a:cubicBezTo>
                    <a:cubicBezTo>
                      <a:pt x="843121" y="612735"/>
                      <a:pt x="825738" y="606138"/>
                      <a:pt x="807720" y="601980"/>
                    </a:cubicBezTo>
                    <a:cubicBezTo>
                      <a:pt x="792665" y="598506"/>
                      <a:pt x="777150" y="597390"/>
                      <a:pt x="762000" y="594360"/>
                    </a:cubicBezTo>
                    <a:cubicBezTo>
                      <a:pt x="751731" y="592306"/>
                      <a:pt x="721047" y="586740"/>
                      <a:pt x="731520" y="586740"/>
                    </a:cubicBezTo>
                    <a:cubicBezTo>
                      <a:pt x="751998" y="586740"/>
                      <a:pt x="772073" y="592659"/>
                      <a:pt x="792480" y="594360"/>
                    </a:cubicBezTo>
                    <a:cubicBezTo>
                      <a:pt x="833059" y="597742"/>
                      <a:pt x="873760" y="599440"/>
                      <a:pt x="914400" y="601980"/>
                    </a:cubicBezTo>
                    <a:lnTo>
                      <a:pt x="617220" y="609600"/>
                    </a:lnTo>
                    <a:cubicBezTo>
                      <a:pt x="596760" y="610471"/>
                      <a:pt x="536687" y="623242"/>
                      <a:pt x="556260" y="617220"/>
                    </a:cubicBezTo>
                    <a:cubicBezTo>
                      <a:pt x="608666" y="601095"/>
                      <a:pt x="663559" y="594183"/>
                      <a:pt x="716280" y="579120"/>
                    </a:cubicBezTo>
                    <a:cubicBezTo>
                      <a:pt x="734060" y="574040"/>
                      <a:pt x="752206" y="570099"/>
                      <a:pt x="769620" y="563880"/>
                    </a:cubicBezTo>
                    <a:cubicBezTo>
                      <a:pt x="787837" y="557374"/>
                      <a:pt x="804471" y="546709"/>
                      <a:pt x="822960" y="541020"/>
                    </a:cubicBezTo>
                    <a:cubicBezTo>
                      <a:pt x="837727" y="536476"/>
                      <a:pt x="853691" y="537147"/>
                      <a:pt x="868680" y="533400"/>
                    </a:cubicBezTo>
                    <a:cubicBezTo>
                      <a:pt x="884265" y="529504"/>
                      <a:pt x="899160" y="523240"/>
                      <a:pt x="914400" y="518160"/>
                    </a:cubicBezTo>
                    <a:cubicBezTo>
                      <a:pt x="815753" y="597078"/>
                      <a:pt x="963801" y="485839"/>
                      <a:pt x="762000" y="586740"/>
                    </a:cubicBezTo>
                    <a:cubicBezTo>
                      <a:pt x="680672" y="627404"/>
                      <a:pt x="751104" y="595452"/>
                      <a:pt x="640080" y="632460"/>
                    </a:cubicBezTo>
                    <a:cubicBezTo>
                      <a:pt x="619492" y="639323"/>
                      <a:pt x="600119" y="649842"/>
                      <a:pt x="579120" y="655320"/>
                    </a:cubicBezTo>
                    <a:cubicBezTo>
                      <a:pt x="541524" y="665128"/>
                      <a:pt x="501681" y="665893"/>
                      <a:pt x="464820" y="678180"/>
                    </a:cubicBezTo>
                    <a:cubicBezTo>
                      <a:pt x="457200" y="680720"/>
                      <a:pt x="433928" y="685800"/>
                      <a:pt x="441960" y="685800"/>
                    </a:cubicBezTo>
                    <a:cubicBezTo>
                      <a:pt x="551210" y="685800"/>
                      <a:pt x="660400" y="680720"/>
                      <a:pt x="769620" y="678180"/>
                    </a:cubicBezTo>
                    <a:cubicBezTo>
                      <a:pt x="817880" y="675640"/>
                      <a:pt x="866559" y="663726"/>
                      <a:pt x="914400" y="670560"/>
                    </a:cubicBezTo>
                    <a:cubicBezTo>
                      <a:pt x="944990" y="674930"/>
                      <a:pt x="852938" y="678306"/>
                      <a:pt x="822960" y="685800"/>
                    </a:cubicBezTo>
                    <a:cubicBezTo>
                      <a:pt x="802640" y="690880"/>
                      <a:pt x="782447" y="696496"/>
                      <a:pt x="762000" y="701040"/>
                    </a:cubicBezTo>
                    <a:cubicBezTo>
                      <a:pt x="736714" y="706659"/>
                      <a:pt x="710874" y="709779"/>
                      <a:pt x="685800" y="716280"/>
                    </a:cubicBezTo>
                    <a:cubicBezTo>
                      <a:pt x="642232" y="727576"/>
                      <a:pt x="601084" y="750305"/>
                      <a:pt x="556260" y="754380"/>
                    </a:cubicBezTo>
                    <a:lnTo>
                      <a:pt x="396240" y="769620"/>
                    </a:lnTo>
                    <a:cubicBezTo>
                      <a:pt x="378403" y="771719"/>
                      <a:pt x="360680" y="774700"/>
                      <a:pt x="342900" y="777240"/>
                    </a:cubicBezTo>
                    <a:cubicBezTo>
                      <a:pt x="303561" y="764127"/>
                      <a:pt x="310838" y="770339"/>
                      <a:pt x="373380" y="762000"/>
                    </a:cubicBezTo>
                    <a:lnTo>
                      <a:pt x="434340" y="754380"/>
                    </a:lnTo>
                    <a:cubicBezTo>
                      <a:pt x="523614" y="714702"/>
                      <a:pt x="474183" y="729818"/>
                      <a:pt x="548640" y="716280"/>
                    </a:cubicBezTo>
                    <a:cubicBezTo>
                      <a:pt x="561383" y="713963"/>
                      <a:pt x="573997" y="710977"/>
                      <a:pt x="586740" y="708660"/>
                    </a:cubicBezTo>
                    <a:cubicBezTo>
                      <a:pt x="601941" y="705896"/>
                      <a:pt x="647857" y="699757"/>
                      <a:pt x="632460" y="701040"/>
                    </a:cubicBezTo>
                    <a:cubicBezTo>
                      <a:pt x="586618" y="704860"/>
                      <a:pt x="495300" y="716280"/>
                      <a:pt x="495300" y="716280"/>
                    </a:cubicBezTo>
                    <a:cubicBezTo>
                      <a:pt x="567070" y="698337"/>
                      <a:pt x="477650" y="719033"/>
                      <a:pt x="609600" y="701040"/>
                    </a:cubicBezTo>
                    <a:cubicBezTo>
                      <a:pt x="821151" y="672192"/>
                      <a:pt x="559959" y="696922"/>
                      <a:pt x="784860" y="678180"/>
                    </a:cubicBezTo>
                    <a:cubicBezTo>
                      <a:pt x="865240" y="658085"/>
                      <a:pt x="897686" y="646641"/>
                      <a:pt x="982980" y="640080"/>
                    </a:cubicBezTo>
                    <a:cubicBezTo>
                      <a:pt x="1046344" y="635206"/>
                      <a:pt x="1237031" y="632460"/>
                      <a:pt x="1173480" y="632460"/>
                    </a:cubicBezTo>
                    <a:cubicBezTo>
                      <a:pt x="1048994" y="632460"/>
                      <a:pt x="924560" y="637540"/>
                      <a:pt x="800100" y="640080"/>
                    </a:cubicBezTo>
                    <a:cubicBezTo>
                      <a:pt x="726440" y="637540"/>
                      <a:pt x="652299" y="641241"/>
                      <a:pt x="579120" y="632460"/>
                    </a:cubicBezTo>
                    <a:cubicBezTo>
                      <a:pt x="567842" y="631107"/>
                      <a:pt x="599159" y="621695"/>
                      <a:pt x="609600" y="617220"/>
                    </a:cubicBezTo>
                    <a:cubicBezTo>
                      <a:pt x="616983" y="614056"/>
                      <a:pt x="624840" y="612140"/>
                      <a:pt x="632460" y="609600"/>
                    </a:cubicBezTo>
                    <a:cubicBezTo>
                      <a:pt x="647700" y="596900"/>
                      <a:pt x="660713" y="580905"/>
                      <a:pt x="678180" y="571500"/>
                    </a:cubicBezTo>
                    <a:cubicBezTo>
                      <a:pt x="728764" y="544262"/>
                      <a:pt x="723383" y="569983"/>
                      <a:pt x="762000" y="541020"/>
                    </a:cubicBezTo>
                    <a:cubicBezTo>
                      <a:pt x="773495" y="532399"/>
                      <a:pt x="781571" y="519891"/>
                      <a:pt x="792480" y="510540"/>
                    </a:cubicBezTo>
                    <a:cubicBezTo>
                      <a:pt x="799433" y="504580"/>
                      <a:pt x="824427" y="496436"/>
                      <a:pt x="815340" y="495300"/>
                    </a:cubicBezTo>
                    <a:cubicBezTo>
                      <a:pt x="787501" y="491820"/>
                      <a:pt x="759460" y="500380"/>
                      <a:pt x="731520" y="502920"/>
                    </a:cubicBezTo>
                    <a:cubicBezTo>
                      <a:pt x="716280" y="508000"/>
                      <a:pt x="701453" y="514548"/>
                      <a:pt x="685800" y="518160"/>
                    </a:cubicBezTo>
                    <a:cubicBezTo>
                      <a:pt x="668299" y="522199"/>
                      <a:pt x="650263" y="523406"/>
                      <a:pt x="632460" y="525780"/>
                    </a:cubicBezTo>
                    <a:cubicBezTo>
                      <a:pt x="484744" y="545475"/>
                      <a:pt x="652232" y="521867"/>
                      <a:pt x="518160" y="541020"/>
                    </a:cubicBezTo>
                    <a:cubicBezTo>
                      <a:pt x="515620" y="533400"/>
                      <a:pt x="506085" y="524843"/>
                      <a:pt x="510540" y="518160"/>
                    </a:cubicBezTo>
                    <a:cubicBezTo>
                      <a:pt x="518755" y="505837"/>
                      <a:pt x="537075" y="504552"/>
                      <a:pt x="548640" y="495300"/>
                    </a:cubicBezTo>
                    <a:cubicBezTo>
                      <a:pt x="562665" y="484080"/>
                      <a:pt x="572026" y="467500"/>
                      <a:pt x="586740" y="457200"/>
                    </a:cubicBezTo>
                    <a:cubicBezTo>
                      <a:pt x="597946" y="449356"/>
                      <a:pt x="613191" y="449129"/>
                      <a:pt x="624840" y="441960"/>
                    </a:cubicBezTo>
                    <a:cubicBezTo>
                      <a:pt x="783870" y="344095"/>
                      <a:pt x="618865" y="438821"/>
                      <a:pt x="716280" y="365760"/>
                    </a:cubicBezTo>
                    <a:cubicBezTo>
                      <a:pt x="735450" y="351383"/>
                      <a:pt x="756920" y="340360"/>
                      <a:pt x="777240" y="327660"/>
                    </a:cubicBezTo>
                    <a:cubicBezTo>
                      <a:pt x="782320" y="320040"/>
                      <a:pt x="801638" y="304800"/>
                      <a:pt x="792480" y="304800"/>
                    </a:cubicBezTo>
                    <a:cubicBezTo>
                      <a:pt x="773136" y="304800"/>
                      <a:pt x="756605" y="319343"/>
                      <a:pt x="739140" y="327660"/>
                    </a:cubicBezTo>
                    <a:cubicBezTo>
                      <a:pt x="703245" y="344753"/>
                      <a:pt x="670177" y="368428"/>
                      <a:pt x="632460" y="381000"/>
                    </a:cubicBezTo>
                    <a:cubicBezTo>
                      <a:pt x="573764" y="400565"/>
                      <a:pt x="601655" y="390274"/>
                      <a:pt x="548640" y="411480"/>
                    </a:cubicBezTo>
                    <a:cubicBezTo>
                      <a:pt x="558800" y="398780"/>
                      <a:pt x="568315" y="385536"/>
                      <a:pt x="579120" y="373380"/>
                    </a:cubicBezTo>
                    <a:cubicBezTo>
                      <a:pt x="588666" y="362641"/>
                      <a:pt x="600402" y="353938"/>
                      <a:pt x="609600" y="342900"/>
                    </a:cubicBezTo>
                    <a:cubicBezTo>
                      <a:pt x="636036" y="311176"/>
                      <a:pt x="663417" y="266223"/>
                      <a:pt x="693420" y="236220"/>
                    </a:cubicBezTo>
                    <a:lnTo>
                      <a:pt x="754380" y="175260"/>
                    </a:lnTo>
                    <a:cubicBezTo>
                      <a:pt x="764540" y="165100"/>
                      <a:pt x="772905" y="152750"/>
                      <a:pt x="784860" y="144780"/>
                    </a:cubicBezTo>
                    <a:cubicBezTo>
                      <a:pt x="792480" y="139700"/>
                      <a:pt x="814196" y="123064"/>
                      <a:pt x="807720" y="129540"/>
                    </a:cubicBezTo>
                    <a:cubicBezTo>
                      <a:pt x="793692" y="143568"/>
                      <a:pt x="776028" y="153612"/>
                      <a:pt x="762000" y="167640"/>
                    </a:cubicBezTo>
                    <a:cubicBezTo>
                      <a:pt x="753020" y="176620"/>
                      <a:pt x="748698" y="189757"/>
                      <a:pt x="739140" y="198120"/>
                    </a:cubicBezTo>
                    <a:cubicBezTo>
                      <a:pt x="716042" y="218331"/>
                      <a:pt x="673395" y="231604"/>
                      <a:pt x="647700" y="243840"/>
                    </a:cubicBezTo>
                    <a:cubicBezTo>
                      <a:pt x="611805" y="260933"/>
                      <a:pt x="576580" y="279400"/>
                      <a:pt x="541020" y="297180"/>
                    </a:cubicBezTo>
                    <a:lnTo>
                      <a:pt x="510540" y="312420"/>
                    </a:lnTo>
                    <a:cubicBezTo>
                      <a:pt x="523240" y="297180"/>
                      <a:pt x="533895" y="279971"/>
                      <a:pt x="548640" y="266700"/>
                    </a:cubicBezTo>
                    <a:cubicBezTo>
                      <a:pt x="559649" y="256792"/>
                      <a:pt x="574417" y="252055"/>
                      <a:pt x="586740" y="243840"/>
                    </a:cubicBezTo>
                    <a:cubicBezTo>
                      <a:pt x="604920" y="231720"/>
                      <a:pt x="622300" y="218440"/>
                      <a:pt x="640080" y="205740"/>
                    </a:cubicBezTo>
                    <a:cubicBezTo>
                      <a:pt x="635000" y="223520"/>
                      <a:pt x="633110" y="242541"/>
                      <a:pt x="624840" y="259080"/>
                    </a:cubicBezTo>
                    <a:cubicBezTo>
                      <a:pt x="617567" y="273627"/>
                      <a:pt x="603687" y="283856"/>
                      <a:pt x="594360" y="297180"/>
                    </a:cubicBezTo>
                    <a:cubicBezTo>
                      <a:pt x="530429" y="388510"/>
                      <a:pt x="637761" y="278577"/>
                      <a:pt x="472440" y="419100"/>
                    </a:cubicBezTo>
                    <a:cubicBezTo>
                      <a:pt x="454597" y="434266"/>
                      <a:pt x="440045" y="454347"/>
                      <a:pt x="419100" y="464820"/>
                    </a:cubicBezTo>
                    <a:cubicBezTo>
                      <a:pt x="408940" y="469900"/>
                      <a:pt x="380588" y="488092"/>
                      <a:pt x="388620" y="480060"/>
                    </a:cubicBezTo>
                    <a:lnTo>
                      <a:pt x="457200" y="411480"/>
                    </a:lnTo>
                    <a:cubicBezTo>
                      <a:pt x="469900" y="398780"/>
                      <a:pt x="484080" y="387405"/>
                      <a:pt x="495300" y="373380"/>
                    </a:cubicBezTo>
                    <a:cubicBezTo>
                      <a:pt x="505460" y="360680"/>
                      <a:pt x="514280" y="346780"/>
                      <a:pt x="525780" y="335280"/>
                    </a:cubicBezTo>
                    <a:cubicBezTo>
                      <a:pt x="534760" y="326300"/>
                      <a:pt x="547280" y="321400"/>
                      <a:pt x="556260" y="312420"/>
                    </a:cubicBezTo>
                    <a:cubicBezTo>
                      <a:pt x="567760" y="300920"/>
                      <a:pt x="575240" y="285820"/>
                      <a:pt x="586740" y="274320"/>
                    </a:cubicBezTo>
                    <a:cubicBezTo>
                      <a:pt x="593216" y="267844"/>
                      <a:pt x="616635" y="253217"/>
                      <a:pt x="609600" y="259080"/>
                    </a:cubicBezTo>
                    <a:cubicBezTo>
                      <a:pt x="564571" y="296604"/>
                      <a:pt x="543198" y="308818"/>
                      <a:pt x="502920" y="342900"/>
                    </a:cubicBezTo>
                    <a:cubicBezTo>
                      <a:pt x="482308" y="360341"/>
                      <a:pt x="462364" y="378557"/>
                      <a:pt x="441960" y="396240"/>
                    </a:cubicBezTo>
                    <a:cubicBezTo>
                      <a:pt x="424264" y="411577"/>
                      <a:pt x="408318" y="429297"/>
                      <a:pt x="388620" y="441960"/>
                    </a:cubicBezTo>
                    <a:cubicBezTo>
                      <a:pt x="353060" y="464820"/>
                      <a:pt x="315759" y="485176"/>
                      <a:pt x="281940" y="510540"/>
                    </a:cubicBezTo>
                    <a:cubicBezTo>
                      <a:pt x="209132" y="565146"/>
                      <a:pt x="242760" y="543192"/>
                      <a:pt x="182880" y="579120"/>
                    </a:cubicBezTo>
                    <a:cubicBezTo>
                      <a:pt x="177800" y="586740"/>
                      <a:pt x="161164" y="595504"/>
                      <a:pt x="167640" y="601980"/>
                    </a:cubicBezTo>
                    <a:cubicBezTo>
                      <a:pt x="174116" y="608456"/>
                      <a:pt x="183789" y="592972"/>
                      <a:pt x="190500" y="586740"/>
                    </a:cubicBezTo>
                    <a:cubicBezTo>
                      <a:pt x="219455" y="559853"/>
                      <a:pt x="242167" y="525887"/>
                      <a:pt x="274320" y="502920"/>
                    </a:cubicBezTo>
                    <a:cubicBezTo>
                      <a:pt x="374846" y="431116"/>
                      <a:pt x="283818" y="498134"/>
                      <a:pt x="419100" y="388620"/>
                    </a:cubicBezTo>
                    <a:cubicBezTo>
                      <a:pt x="488693" y="332283"/>
                      <a:pt x="464897" y="346672"/>
                      <a:pt x="518160" y="320040"/>
                    </a:cubicBezTo>
                    <a:cubicBezTo>
                      <a:pt x="496741" y="362878"/>
                      <a:pt x="501460" y="359600"/>
                      <a:pt x="457200" y="403860"/>
                    </a:cubicBezTo>
                    <a:cubicBezTo>
                      <a:pt x="445700" y="415360"/>
                      <a:pt x="431189" y="423460"/>
                      <a:pt x="419100" y="434340"/>
                    </a:cubicBezTo>
                    <a:cubicBezTo>
                      <a:pt x="405750" y="446355"/>
                      <a:pt x="369311" y="486077"/>
                      <a:pt x="381000" y="472440"/>
                    </a:cubicBezTo>
                    <a:cubicBezTo>
                      <a:pt x="396240" y="454660"/>
                      <a:pt x="410161" y="435659"/>
                      <a:pt x="426720" y="419100"/>
                    </a:cubicBezTo>
                    <a:cubicBezTo>
                      <a:pt x="438220" y="407600"/>
                      <a:pt x="453320" y="400120"/>
                      <a:pt x="464820" y="388620"/>
                    </a:cubicBezTo>
                    <a:cubicBezTo>
                      <a:pt x="476320" y="377120"/>
                      <a:pt x="483800" y="362020"/>
                      <a:pt x="495300" y="350520"/>
                    </a:cubicBezTo>
                    <a:cubicBezTo>
                      <a:pt x="506800" y="339020"/>
                      <a:pt x="521160" y="330750"/>
                      <a:pt x="533400" y="320040"/>
                    </a:cubicBezTo>
                    <a:cubicBezTo>
                      <a:pt x="541510" y="312944"/>
                      <a:pt x="545484" y="297180"/>
                      <a:pt x="556260" y="297180"/>
                    </a:cubicBezTo>
                    <a:cubicBezTo>
                      <a:pt x="565418" y="297180"/>
                      <a:pt x="547208" y="313289"/>
                      <a:pt x="541020" y="320040"/>
                    </a:cubicBezTo>
                    <a:cubicBezTo>
                      <a:pt x="519175" y="343871"/>
                      <a:pt x="496025" y="366509"/>
                      <a:pt x="472440" y="388620"/>
                    </a:cubicBezTo>
                    <a:cubicBezTo>
                      <a:pt x="455356" y="404636"/>
                      <a:pt x="436260" y="418405"/>
                      <a:pt x="419100" y="434340"/>
                    </a:cubicBezTo>
                    <a:cubicBezTo>
                      <a:pt x="380570" y="470118"/>
                      <a:pt x="362325" y="496506"/>
                      <a:pt x="320040" y="525780"/>
                    </a:cubicBezTo>
                    <a:cubicBezTo>
                      <a:pt x="303203" y="537436"/>
                      <a:pt x="283739" y="544901"/>
                      <a:pt x="266700" y="556260"/>
                    </a:cubicBezTo>
                    <a:cubicBezTo>
                      <a:pt x="253168" y="565282"/>
                      <a:pt x="228600" y="570476"/>
                      <a:pt x="228600" y="586740"/>
                    </a:cubicBezTo>
                    <a:cubicBezTo>
                      <a:pt x="228600" y="601551"/>
                      <a:pt x="254377" y="572095"/>
                      <a:pt x="266700" y="563880"/>
                    </a:cubicBezTo>
                    <a:cubicBezTo>
                      <a:pt x="314834" y="531790"/>
                      <a:pt x="277289" y="544998"/>
                      <a:pt x="335280" y="533400"/>
                    </a:cubicBezTo>
                    <a:cubicBezTo>
                      <a:pt x="335280" y="533400"/>
                      <a:pt x="319441" y="537119"/>
                      <a:pt x="312420" y="541020"/>
                    </a:cubicBezTo>
                    <a:cubicBezTo>
                      <a:pt x="296409" y="549915"/>
                      <a:pt x="282780" y="562729"/>
                      <a:pt x="266700" y="571500"/>
                    </a:cubicBezTo>
                    <a:cubicBezTo>
                      <a:pt x="254692" y="578050"/>
                      <a:pt x="239981" y="579153"/>
                      <a:pt x="228600" y="586740"/>
                    </a:cubicBezTo>
                    <a:cubicBezTo>
                      <a:pt x="201535" y="604783"/>
                      <a:pt x="180292" y="630965"/>
                      <a:pt x="152400" y="647700"/>
                    </a:cubicBezTo>
                    <a:lnTo>
                      <a:pt x="114300" y="670560"/>
                    </a:lnTo>
                    <a:cubicBezTo>
                      <a:pt x="106680" y="680720"/>
                      <a:pt x="91440" y="688340"/>
                      <a:pt x="91440" y="701040"/>
                    </a:cubicBezTo>
                    <a:cubicBezTo>
                      <a:pt x="91440" y="709072"/>
                      <a:pt x="106577" y="695627"/>
                      <a:pt x="114300" y="693420"/>
                    </a:cubicBezTo>
                    <a:cubicBezTo>
                      <a:pt x="147692" y="683879"/>
                      <a:pt x="154283" y="686081"/>
                      <a:pt x="190500" y="670560"/>
                    </a:cubicBezTo>
                    <a:cubicBezTo>
                      <a:pt x="211382" y="661611"/>
                      <a:pt x="231140" y="650240"/>
                      <a:pt x="251460" y="640080"/>
                    </a:cubicBezTo>
                    <a:cubicBezTo>
                      <a:pt x="261620" y="635000"/>
                      <a:pt x="271164" y="628432"/>
                      <a:pt x="281940" y="624840"/>
                    </a:cubicBezTo>
                    <a:cubicBezTo>
                      <a:pt x="289560" y="622300"/>
                      <a:pt x="310480" y="611540"/>
                      <a:pt x="304800" y="617220"/>
                    </a:cubicBezTo>
                    <a:cubicBezTo>
                      <a:pt x="291848" y="630172"/>
                      <a:pt x="274533" y="637866"/>
                      <a:pt x="259080" y="647700"/>
                    </a:cubicBezTo>
                    <a:cubicBezTo>
                      <a:pt x="234536" y="663319"/>
                      <a:pt x="201823" y="682352"/>
                      <a:pt x="175260" y="693420"/>
                    </a:cubicBezTo>
                    <a:cubicBezTo>
                      <a:pt x="160431" y="699599"/>
                      <a:pt x="116174" y="717571"/>
                      <a:pt x="129540" y="708660"/>
                    </a:cubicBezTo>
                    <a:cubicBezTo>
                      <a:pt x="144780" y="698500"/>
                      <a:pt x="160957" y="689622"/>
                      <a:pt x="175260" y="678180"/>
                    </a:cubicBezTo>
                    <a:cubicBezTo>
                      <a:pt x="186480" y="669204"/>
                      <a:pt x="193180" y="654678"/>
                      <a:pt x="205740" y="647700"/>
                    </a:cubicBezTo>
                    <a:cubicBezTo>
                      <a:pt x="217062" y="641410"/>
                      <a:pt x="231140" y="642620"/>
                      <a:pt x="243840" y="640080"/>
                    </a:cubicBezTo>
                    <a:cubicBezTo>
                      <a:pt x="251460" y="632460"/>
                      <a:pt x="257344" y="622567"/>
                      <a:pt x="266700" y="617220"/>
                    </a:cubicBezTo>
                    <a:cubicBezTo>
                      <a:pt x="319691" y="586939"/>
                      <a:pt x="279455" y="636187"/>
                      <a:pt x="312420" y="586740"/>
                    </a:cubicBezTo>
                    <a:cubicBezTo>
                      <a:pt x="322580" y="591820"/>
                      <a:pt x="331597" y="603110"/>
                      <a:pt x="342900" y="601980"/>
                    </a:cubicBezTo>
                    <a:cubicBezTo>
                      <a:pt x="384583" y="597812"/>
                      <a:pt x="464820" y="571500"/>
                      <a:pt x="464820" y="571500"/>
                    </a:cubicBezTo>
                    <a:cubicBezTo>
                      <a:pt x="472440" y="566420"/>
                      <a:pt x="494156" y="562736"/>
                      <a:pt x="487680" y="556260"/>
                    </a:cubicBezTo>
                    <a:cubicBezTo>
                      <a:pt x="480275" y="548855"/>
                      <a:pt x="467042" y="560301"/>
                      <a:pt x="457200" y="563880"/>
                    </a:cubicBezTo>
                    <a:cubicBezTo>
                      <a:pt x="439021" y="570491"/>
                      <a:pt x="421915" y="579796"/>
                      <a:pt x="403860" y="586740"/>
                    </a:cubicBezTo>
                    <a:cubicBezTo>
                      <a:pt x="388866" y="592507"/>
                      <a:pt x="373268" y="596577"/>
                      <a:pt x="358140" y="601980"/>
                    </a:cubicBezTo>
                    <a:cubicBezTo>
                      <a:pt x="337703" y="609279"/>
                      <a:pt x="317617" y="617541"/>
                      <a:pt x="297180" y="624840"/>
                    </a:cubicBezTo>
                    <a:cubicBezTo>
                      <a:pt x="255005" y="639903"/>
                      <a:pt x="242633" y="642602"/>
                      <a:pt x="198120" y="655320"/>
                    </a:cubicBezTo>
                    <a:cubicBezTo>
                      <a:pt x="185420" y="662940"/>
                      <a:pt x="174831" y="678180"/>
                      <a:pt x="160020" y="678180"/>
                    </a:cubicBezTo>
                    <a:cubicBezTo>
                      <a:pt x="147320" y="678180"/>
                      <a:pt x="179933" y="662365"/>
                      <a:pt x="190500" y="655320"/>
                    </a:cubicBezTo>
                    <a:cubicBezTo>
                      <a:pt x="239376" y="622736"/>
                      <a:pt x="239990" y="632492"/>
                      <a:pt x="297180" y="586740"/>
                    </a:cubicBezTo>
                    <a:cubicBezTo>
                      <a:pt x="337982" y="554098"/>
                      <a:pt x="434923" y="472246"/>
                      <a:pt x="480060" y="457200"/>
                    </a:cubicBezTo>
                    <a:cubicBezTo>
                      <a:pt x="538756" y="437635"/>
                      <a:pt x="510865" y="447926"/>
                      <a:pt x="563880" y="426720"/>
                    </a:cubicBezTo>
                    <a:cubicBezTo>
                      <a:pt x="558800" y="434340"/>
                      <a:pt x="554600" y="442627"/>
                      <a:pt x="548640" y="449580"/>
                    </a:cubicBezTo>
                    <a:cubicBezTo>
                      <a:pt x="533356" y="467411"/>
                      <a:pt x="508285" y="490557"/>
                      <a:pt x="487680" y="502920"/>
                    </a:cubicBezTo>
                    <a:cubicBezTo>
                      <a:pt x="473069" y="511686"/>
                      <a:pt x="456335" y="516632"/>
                      <a:pt x="441960" y="525780"/>
                    </a:cubicBezTo>
                    <a:cubicBezTo>
                      <a:pt x="428239" y="534512"/>
                      <a:pt x="416871" y="546502"/>
                      <a:pt x="403860" y="556260"/>
                    </a:cubicBezTo>
                    <a:cubicBezTo>
                      <a:pt x="396534" y="561755"/>
                      <a:pt x="372194" y="574016"/>
                      <a:pt x="381000" y="571500"/>
                    </a:cubicBezTo>
                    <a:cubicBezTo>
                      <a:pt x="558469" y="520795"/>
                      <a:pt x="381124" y="553699"/>
                      <a:pt x="502920" y="533400"/>
                    </a:cubicBezTo>
                    <a:cubicBezTo>
                      <a:pt x="525780" y="523240"/>
                      <a:pt x="548831" y="513499"/>
                      <a:pt x="571500" y="502920"/>
                    </a:cubicBezTo>
                    <a:cubicBezTo>
                      <a:pt x="586940" y="495715"/>
                      <a:pt x="601780" y="487265"/>
                      <a:pt x="617220" y="480060"/>
                    </a:cubicBezTo>
                    <a:cubicBezTo>
                      <a:pt x="639889" y="469481"/>
                      <a:pt x="663131" y="460159"/>
                      <a:pt x="685800" y="449580"/>
                    </a:cubicBezTo>
                    <a:cubicBezTo>
                      <a:pt x="701240" y="442375"/>
                      <a:pt x="716625" y="434995"/>
                      <a:pt x="731520" y="426720"/>
                    </a:cubicBezTo>
                    <a:cubicBezTo>
                      <a:pt x="739526" y="422272"/>
                      <a:pt x="754380" y="420638"/>
                      <a:pt x="754380" y="411480"/>
                    </a:cubicBezTo>
                    <a:cubicBezTo>
                      <a:pt x="754380" y="403448"/>
                      <a:pt x="738788" y="415680"/>
                      <a:pt x="731520" y="419100"/>
                    </a:cubicBezTo>
                    <a:cubicBezTo>
                      <a:pt x="695547" y="436029"/>
                      <a:pt x="661171" y="456293"/>
                      <a:pt x="624840" y="472440"/>
                    </a:cubicBezTo>
                    <a:cubicBezTo>
                      <a:pt x="579120" y="492760"/>
                      <a:pt x="532430" y="511025"/>
                      <a:pt x="487680" y="533400"/>
                    </a:cubicBezTo>
                    <a:cubicBezTo>
                      <a:pt x="472440" y="541020"/>
                      <a:pt x="457621" y="549548"/>
                      <a:pt x="441960" y="556260"/>
                    </a:cubicBezTo>
                    <a:cubicBezTo>
                      <a:pt x="392424" y="577490"/>
                      <a:pt x="349701" y="586945"/>
                      <a:pt x="411480" y="571500"/>
                    </a:cubicBezTo>
                    <a:cubicBezTo>
                      <a:pt x="451730" y="537958"/>
                      <a:pt x="514422" y="483415"/>
                      <a:pt x="556260" y="464820"/>
                    </a:cubicBezTo>
                    <a:cubicBezTo>
                      <a:pt x="579120" y="454660"/>
                      <a:pt x="602465" y="445528"/>
                      <a:pt x="624840" y="434340"/>
                    </a:cubicBezTo>
                    <a:cubicBezTo>
                      <a:pt x="720607" y="386457"/>
                      <a:pt x="659542" y="401886"/>
                      <a:pt x="739140" y="388620"/>
                    </a:cubicBezTo>
                    <a:cubicBezTo>
                      <a:pt x="756920" y="391160"/>
                      <a:pt x="778682" y="384742"/>
                      <a:pt x="792480" y="396240"/>
                    </a:cubicBezTo>
                    <a:cubicBezTo>
                      <a:pt x="800525" y="402944"/>
                      <a:pt x="790411" y="417839"/>
                      <a:pt x="784860" y="426720"/>
                    </a:cubicBezTo>
                    <a:cubicBezTo>
                      <a:pt x="777245" y="438904"/>
                      <a:pt x="765060" y="447588"/>
                      <a:pt x="754380" y="457200"/>
                    </a:cubicBezTo>
                    <a:cubicBezTo>
                      <a:pt x="739635" y="470471"/>
                      <a:pt x="723197" y="481801"/>
                      <a:pt x="708660" y="495300"/>
                    </a:cubicBezTo>
                    <a:cubicBezTo>
                      <a:pt x="687602" y="514854"/>
                      <a:pt x="670140" y="538308"/>
                      <a:pt x="647700" y="556260"/>
                    </a:cubicBezTo>
                    <a:cubicBezTo>
                      <a:pt x="601185" y="593472"/>
                      <a:pt x="621100" y="575240"/>
                      <a:pt x="586740" y="609600"/>
                    </a:cubicBezTo>
                    <a:cubicBezTo>
                      <a:pt x="594360" y="612140"/>
                      <a:pt x="601907" y="619528"/>
                      <a:pt x="609600" y="617220"/>
                    </a:cubicBezTo>
                    <a:cubicBezTo>
                      <a:pt x="784397" y="564781"/>
                      <a:pt x="691833" y="590183"/>
                      <a:pt x="784860" y="525780"/>
                    </a:cubicBezTo>
                    <a:cubicBezTo>
                      <a:pt x="801697" y="514124"/>
                      <a:pt x="821639" y="507345"/>
                      <a:pt x="838200" y="495300"/>
                    </a:cubicBezTo>
                    <a:cubicBezTo>
                      <a:pt x="899393" y="450796"/>
                      <a:pt x="841055" y="474028"/>
                      <a:pt x="891540" y="457200"/>
                    </a:cubicBezTo>
                    <a:lnTo>
                      <a:pt x="830580" y="502920"/>
                    </a:lnTo>
                    <a:cubicBezTo>
                      <a:pt x="783241" y="537635"/>
                      <a:pt x="773920" y="540574"/>
                      <a:pt x="731520" y="579120"/>
                    </a:cubicBezTo>
                    <a:cubicBezTo>
                      <a:pt x="680828" y="625204"/>
                      <a:pt x="713550" y="610510"/>
                      <a:pt x="670560" y="624840"/>
                    </a:cubicBezTo>
                    <a:cubicBezTo>
                      <a:pt x="685800" y="627380"/>
                      <a:pt x="700830" y="632460"/>
                      <a:pt x="716280" y="632460"/>
                    </a:cubicBezTo>
                    <a:cubicBezTo>
                      <a:pt x="741737" y="632460"/>
                      <a:pt x="818668" y="614483"/>
                      <a:pt x="838200" y="609600"/>
                    </a:cubicBezTo>
                    <a:cubicBezTo>
                      <a:pt x="856139" y="605115"/>
                      <a:pt x="874544" y="601644"/>
                      <a:pt x="891540" y="594360"/>
                    </a:cubicBezTo>
                    <a:cubicBezTo>
                      <a:pt x="1020286" y="539183"/>
                      <a:pt x="866487" y="583478"/>
                      <a:pt x="1005840" y="548640"/>
                    </a:cubicBezTo>
                    <a:cubicBezTo>
                      <a:pt x="1013460" y="551180"/>
                      <a:pt x="1033927" y="550162"/>
                      <a:pt x="1028700" y="556260"/>
                    </a:cubicBezTo>
                    <a:cubicBezTo>
                      <a:pt x="1000887" y="588708"/>
                      <a:pt x="959667" y="602161"/>
                      <a:pt x="922020" y="617220"/>
                    </a:cubicBezTo>
                    <a:cubicBezTo>
                      <a:pt x="914400" y="624840"/>
                      <a:pt x="908516" y="634733"/>
                      <a:pt x="899160" y="640080"/>
                    </a:cubicBezTo>
                    <a:cubicBezTo>
                      <a:pt x="890067" y="645276"/>
                      <a:pt x="876562" y="640804"/>
                      <a:pt x="868680" y="647700"/>
                    </a:cubicBezTo>
                    <a:cubicBezTo>
                      <a:pt x="854896" y="659761"/>
                      <a:pt x="819947" y="694941"/>
                      <a:pt x="838200" y="693420"/>
                    </a:cubicBezTo>
                    <a:lnTo>
                      <a:pt x="929640" y="685800"/>
                    </a:lnTo>
                    <a:cubicBezTo>
                      <a:pt x="977265" y="654050"/>
                      <a:pt x="940435" y="674370"/>
                      <a:pt x="937260" y="693420"/>
                    </a:cubicBezTo>
                    <a:cubicBezTo>
                      <a:pt x="935940" y="701343"/>
                      <a:pt x="942340" y="708660"/>
                      <a:pt x="944880" y="716280"/>
                    </a:cubicBezTo>
                    <a:cubicBezTo>
                      <a:pt x="1008380" y="713740"/>
                      <a:pt x="1104408" y="764152"/>
                      <a:pt x="1135380" y="708660"/>
                    </a:cubicBezTo>
                    <a:cubicBezTo>
                      <a:pt x="1187387" y="615481"/>
                      <a:pt x="1132297" y="495234"/>
                      <a:pt x="1127760" y="388620"/>
                    </a:cubicBezTo>
                    <a:cubicBezTo>
                      <a:pt x="1127696" y="387117"/>
                      <a:pt x="1118573" y="335226"/>
                      <a:pt x="1112520" y="327660"/>
                    </a:cubicBezTo>
                    <a:cubicBezTo>
                      <a:pt x="1106799" y="320509"/>
                      <a:pt x="1097280" y="317500"/>
                      <a:pt x="1089660" y="312420"/>
                    </a:cubicBezTo>
                    <a:cubicBezTo>
                      <a:pt x="1079500" y="297180"/>
                      <a:pt x="1072132" y="279652"/>
                      <a:pt x="1059180" y="266700"/>
                    </a:cubicBezTo>
                    <a:cubicBezTo>
                      <a:pt x="1043940" y="251460"/>
                      <a:pt x="1025415" y="238913"/>
                      <a:pt x="1013460" y="220980"/>
                    </a:cubicBezTo>
                    <a:lnTo>
                      <a:pt x="982980" y="175260"/>
                    </a:lnTo>
                    <a:cubicBezTo>
                      <a:pt x="977900" y="167640"/>
                      <a:pt x="975360" y="157480"/>
                      <a:pt x="967740" y="152400"/>
                    </a:cubicBezTo>
                    <a:cubicBezTo>
                      <a:pt x="952500" y="142240"/>
                      <a:pt x="934972" y="134872"/>
                      <a:pt x="922020" y="121920"/>
                    </a:cubicBezTo>
                    <a:cubicBezTo>
                      <a:pt x="893480" y="93380"/>
                      <a:pt x="909383" y="102468"/>
                      <a:pt x="876300" y="91440"/>
                    </a:cubicBezTo>
                    <a:cubicBezTo>
                      <a:pt x="871220" y="83820"/>
                      <a:pt x="865156" y="76771"/>
                      <a:pt x="861060" y="68580"/>
                    </a:cubicBezTo>
                    <a:cubicBezTo>
                      <a:pt x="857468" y="61396"/>
                      <a:pt x="861363" y="47040"/>
                      <a:pt x="853440" y="45720"/>
                    </a:cubicBezTo>
                    <a:cubicBezTo>
                      <a:pt x="839948" y="43471"/>
                      <a:pt x="827574" y="54843"/>
                      <a:pt x="815340" y="60960"/>
                    </a:cubicBezTo>
                    <a:cubicBezTo>
                      <a:pt x="802093" y="67584"/>
                      <a:pt x="777240" y="83820"/>
                      <a:pt x="777240" y="83820"/>
                    </a:cubicBezTo>
                    <a:cubicBezTo>
                      <a:pt x="784860" y="78740"/>
                      <a:pt x="791909" y="72676"/>
                      <a:pt x="800100" y="68580"/>
                    </a:cubicBezTo>
                    <a:cubicBezTo>
                      <a:pt x="807284" y="64988"/>
                      <a:pt x="822960" y="52928"/>
                      <a:pt x="822960" y="60960"/>
                    </a:cubicBezTo>
                    <a:cubicBezTo>
                      <a:pt x="822960" y="68753"/>
                      <a:pt x="771197" y="105694"/>
                      <a:pt x="769620" y="106680"/>
                    </a:cubicBezTo>
                    <a:cubicBezTo>
                      <a:pt x="759987" y="112700"/>
                      <a:pt x="731108" y="129952"/>
                      <a:pt x="739140" y="121920"/>
                    </a:cubicBezTo>
                    <a:cubicBezTo>
                      <a:pt x="752092" y="108968"/>
                      <a:pt x="770684" y="103039"/>
                      <a:pt x="784860" y="91440"/>
                    </a:cubicBezTo>
                    <a:cubicBezTo>
                      <a:pt x="875768" y="17061"/>
                      <a:pt x="838643" y="42885"/>
                      <a:pt x="891540" y="7620"/>
                    </a:cubicBezTo>
                    <a:cubicBezTo>
                      <a:pt x="882887" y="20600"/>
                      <a:pt x="862892" y="51508"/>
                      <a:pt x="853440" y="60960"/>
                    </a:cubicBezTo>
                    <a:cubicBezTo>
                      <a:pt x="846964" y="67436"/>
                      <a:pt x="838200" y="71120"/>
                      <a:pt x="830580" y="76200"/>
                    </a:cubicBezTo>
                    <a:cubicBezTo>
                      <a:pt x="825500" y="83820"/>
                      <a:pt x="815340" y="108218"/>
                      <a:pt x="815340" y="99060"/>
                    </a:cubicBezTo>
                    <a:cubicBezTo>
                      <a:pt x="815340" y="87701"/>
                      <a:pt x="823606" y="77546"/>
                      <a:pt x="830580" y="68580"/>
                    </a:cubicBezTo>
                    <a:cubicBezTo>
                      <a:pt x="851004" y="42321"/>
                      <a:pt x="881076" y="20563"/>
                      <a:pt x="906780" y="0"/>
                    </a:cubicBezTo>
                    <a:cubicBezTo>
                      <a:pt x="911860" y="7620"/>
                      <a:pt x="921009" y="13758"/>
                      <a:pt x="922020" y="22860"/>
                    </a:cubicBezTo>
                    <a:cubicBezTo>
                      <a:pt x="922368" y="25991"/>
                      <a:pt x="911579" y="89461"/>
                      <a:pt x="906780" y="99060"/>
                    </a:cubicBezTo>
                    <a:cubicBezTo>
                      <a:pt x="901100" y="110419"/>
                      <a:pt x="873353" y="122495"/>
                      <a:pt x="883920" y="129540"/>
                    </a:cubicBezTo>
                    <a:cubicBezTo>
                      <a:pt x="897286" y="138451"/>
                      <a:pt x="914400" y="119380"/>
                      <a:pt x="929640" y="114300"/>
                    </a:cubicBezTo>
                    <a:cubicBezTo>
                      <a:pt x="939800" y="106680"/>
                      <a:pt x="947420" y="91440"/>
                      <a:pt x="960120" y="91440"/>
                    </a:cubicBezTo>
                    <a:cubicBezTo>
                      <a:pt x="968152" y="91440"/>
                      <a:pt x="959708" y="114300"/>
                      <a:pt x="967740" y="114300"/>
                    </a:cubicBezTo>
                    <a:cubicBezTo>
                      <a:pt x="975772" y="114300"/>
                      <a:pt x="970342" y="97712"/>
                      <a:pt x="975360" y="91440"/>
                    </a:cubicBezTo>
                    <a:cubicBezTo>
                      <a:pt x="981081" y="84289"/>
                      <a:pt x="998220" y="67042"/>
                      <a:pt x="998220" y="76200"/>
                    </a:cubicBezTo>
                    <a:lnTo>
                      <a:pt x="975360" y="99060"/>
                    </a:lnTo>
                    <a:cubicBezTo>
                      <a:pt x="993750" y="126646"/>
                      <a:pt x="986504" y="113729"/>
                      <a:pt x="998220" y="137160"/>
                    </a:cubicBezTo>
                  </a:path>
                </a:pathLst>
              </a:custGeom>
              <a:noFill/>
              <a:ln w="12700" cap="flat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4478953" y="3611880"/>
                <a:ext cx="1380826" cy="807719"/>
              </a:xfrm>
              <a:custGeom>
                <a:avLst/>
                <a:gdLst/>
                <a:ahLst/>
                <a:cxnLst/>
                <a:rect l="0" t="0" r="0" b="0"/>
                <a:pathLst>
                  <a:path w="1380827" h="807720" extrusionOk="0">
                    <a:moveTo>
                      <a:pt x="47327" y="22860"/>
                    </a:moveTo>
                    <a:cubicBezTo>
                      <a:pt x="107475" y="46919"/>
                      <a:pt x="88518" y="41327"/>
                      <a:pt x="176867" y="60960"/>
                    </a:cubicBezTo>
                    <a:cubicBezTo>
                      <a:pt x="202171" y="66583"/>
                      <a:pt x="251620" y="72149"/>
                      <a:pt x="275927" y="76200"/>
                    </a:cubicBezTo>
                    <a:cubicBezTo>
                      <a:pt x="322227" y="83917"/>
                      <a:pt x="366722" y="99359"/>
                      <a:pt x="413087" y="106680"/>
                    </a:cubicBezTo>
                    <a:cubicBezTo>
                      <a:pt x="448568" y="112282"/>
                      <a:pt x="484918" y="113208"/>
                      <a:pt x="519767" y="121920"/>
                    </a:cubicBezTo>
                    <a:cubicBezTo>
                      <a:pt x="639418" y="151833"/>
                      <a:pt x="524603" y="119691"/>
                      <a:pt x="634067" y="160020"/>
                    </a:cubicBezTo>
                    <a:cubicBezTo>
                      <a:pt x="664215" y="171127"/>
                      <a:pt x="696770" y="176132"/>
                      <a:pt x="725507" y="190500"/>
                    </a:cubicBezTo>
                    <a:cubicBezTo>
                      <a:pt x="767571" y="211532"/>
                      <a:pt x="744848" y="203512"/>
                      <a:pt x="794087" y="213360"/>
                    </a:cubicBezTo>
                    <a:cubicBezTo>
                      <a:pt x="804247" y="218440"/>
                      <a:pt x="820975" y="217824"/>
                      <a:pt x="824567" y="228600"/>
                    </a:cubicBezTo>
                    <a:cubicBezTo>
                      <a:pt x="827107" y="236220"/>
                      <a:pt x="809739" y="236220"/>
                      <a:pt x="801707" y="236220"/>
                    </a:cubicBezTo>
                    <a:cubicBezTo>
                      <a:pt x="788755" y="236220"/>
                      <a:pt x="776350" y="230917"/>
                      <a:pt x="763607" y="228600"/>
                    </a:cubicBezTo>
                    <a:cubicBezTo>
                      <a:pt x="748406" y="225836"/>
                      <a:pt x="733073" y="223827"/>
                      <a:pt x="717887" y="220980"/>
                    </a:cubicBezTo>
                    <a:cubicBezTo>
                      <a:pt x="612077" y="201141"/>
                      <a:pt x="674787" y="213551"/>
                      <a:pt x="588347" y="190500"/>
                    </a:cubicBezTo>
                    <a:cubicBezTo>
                      <a:pt x="568109" y="185103"/>
                      <a:pt x="547258" y="181884"/>
                      <a:pt x="527387" y="175260"/>
                    </a:cubicBezTo>
                    <a:cubicBezTo>
                      <a:pt x="501434" y="166609"/>
                      <a:pt x="477390" y="152641"/>
                      <a:pt x="451187" y="144780"/>
                    </a:cubicBezTo>
                    <a:cubicBezTo>
                      <a:pt x="426376" y="137337"/>
                      <a:pt x="400201" y="135473"/>
                      <a:pt x="374987" y="129540"/>
                    </a:cubicBezTo>
                    <a:cubicBezTo>
                      <a:pt x="291883" y="109986"/>
                      <a:pt x="351104" y="121579"/>
                      <a:pt x="283547" y="99060"/>
                    </a:cubicBezTo>
                    <a:cubicBezTo>
                      <a:pt x="273612" y="95748"/>
                      <a:pt x="242594" y="91440"/>
                      <a:pt x="253067" y="91440"/>
                    </a:cubicBezTo>
                    <a:cubicBezTo>
                      <a:pt x="291252" y="91440"/>
                      <a:pt x="329267" y="96520"/>
                      <a:pt x="367367" y="99060"/>
                    </a:cubicBezTo>
                    <a:cubicBezTo>
                      <a:pt x="374987" y="101600"/>
                      <a:pt x="382504" y="104473"/>
                      <a:pt x="390227" y="106680"/>
                    </a:cubicBezTo>
                    <a:cubicBezTo>
                      <a:pt x="415336" y="113854"/>
                      <a:pt x="432618" y="116682"/>
                      <a:pt x="458807" y="121920"/>
                    </a:cubicBezTo>
                    <a:cubicBezTo>
                      <a:pt x="448647" y="114300"/>
                      <a:pt x="439429" y="105228"/>
                      <a:pt x="428327" y="99060"/>
                    </a:cubicBezTo>
                    <a:cubicBezTo>
                      <a:pt x="414660" y="91467"/>
                      <a:pt x="384477" y="81903"/>
                      <a:pt x="367367" y="76200"/>
                    </a:cubicBezTo>
                    <a:cubicBezTo>
                      <a:pt x="374987" y="73660"/>
                      <a:pt x="382250" y="69518"/>
                      <a:pt x="390227" y="68580"/>
                    </a:cubicBezTo>
                    <a:cubicBezTo>
                      <a:pt x="492629" y="56533"/>
                      <a:pt x="535819" y="70688"/>
                      <a:pt x="466427" y="53340"/>
                    </a:cubicBezTo>
                    <a:cubicBezTo>
                      <a:pt x="532467" y="50800"/>
                      <a:pt x="598862" y="53018"/>
                      <a:pt x="664547" y="45720"/>
                    </a:cubicBezTo>
                    <a:cubicBezTo>
                      <a:pt x="684900" y="43459"/>
                      <a:pt x="624054" y="38782"/>
                      <a:pt x="603587" y="38100"/>
                    </a:cubicBezTo>
                    <a:cubicBezTo>
                      <a:pt x="471556" y="33699"/>
                      <a:pt x="339427" y="33020"/>
                      <a:pt x="207347" y="30480"/>
                    </a:cubicBezTo>
                    <a:cubicBezTo>
                      <a:pt x="197187" y="27940"/>
                      <a:pt x="187234" y="24341"/>
                      <a:pt x="176867" y="22860"/>
                    </a:cubicBezTo>
                    <a:cubicBezTo>
                      <a:pt x="151597" y="19250"/>
                      <a:pt x="75140" y="15240"/>
                      <a:pt x="100667" y="15240"/>
                    </a:cubicBezTo>
                    <a:cubicBezTo>
                      <a:pt x="156605" y="15240"/>
                      <a:pt x="212427" y="20320"/>
                      <a:pt x="268307" y="22860"/>
                    </a:cubicBezTo>
                    <a:cubicBezTo>
                      <a:pt x="286087" y="20320"/>
                      <a:pt x="339608" y="15240"/>
                      <a:pt x="321647" y="15240"/>
                    </a:cubicBezTo>
                    <a:cubicBezTo>
                      <a:pt x="275856" y="15240"/>
                      <a:pt x="229139" y="12712"/>
                      <a:pt x="184487" y="22860"/>
                    </a:cubicBezTo>
                    <a:cubicBezTo>
                      <a:pt x="170476" y="26044"/>
                      <a:pt x="164167" y="43180"/>
                      <a:pt x="154007" y="53340"/>
                    </a:cubicBezTo>
                    <a:cubicBezTo>
                      <a:pt x="156547" y="66040"/>
                      <a:pt x="155201" y="80195"/>
                      <a:pt x="161627" y="91440"/>
                    </a:cubicBezTo>
                    <a:cubicBezTo>
                      <a:pt x="168578" y="103605"/>
                      <a:pt x="195613" y="110389"/>
                      <a:pt x="207347" y="114300"/>
                    </a:cubicBezTo>
                    <a:cubicBezTo>
                      <a:pt x="220047" y="111760"/>
                      <a:pt x="251239" y="118264"/>
                      <a:pt x="245447" y="106680"/>
                    </a:cubicBezTo>
                    <a:cubicBezTo>
                      <a:pt x="238537" y="92861"/>
                      <a:pt x="207676" y="85812"/>
                      <a:pt x="199727" y="99060"/>
                    </a:cubicBezTo>
                    <a:cubicBezTo>
                      <a:pt x="190961" y="113671"/>
                      <a:pt x="213657" y="130269"/>
                      <a:pt x="222587" y="144780"/>
                    </a:cubicBezTo>
                    <a:cubicBezTo>
                      <a:pt x="244989" y="181183"/>
                      <a:pt x="261052" y="201496"/>
                      <a:pt x="291167" y="228600"/>
                    </a:cubicBezTo>
                    <a:cubicBezTo>
                      <a:pt x="305912" y="241871"/>
                      <a:pt x="322859" y="252672"/>
                      <a:pt x="336887" y="266700"/>
                    </a:cubicBezTo>
                    <a:cubicBezTo>
                      <a:pt x="371354" y="301167"/>
                      <a:pt x="330483" y="282345"/>
                      <a:pt x="374987" y="297180"/>
                    </a:cubicBezTo>
                    <a:cubicBezTo>
                      <a:pt x="364827" y="287020"/>
                      <a:pt x="355416" y="276051"/>
                      <a:pt x="344507" y="266700"/>
                    </a:cubicBezTo>
                    <a:cubicBezTo>
                      <a:pt x="337554" y="260740"/>
                      <a:pt x="328123" y="257936"/>
                      <a:pt x="321647" y="251460"/>
                    </a:cubicBezTo>
                    <a:cubicBezTo>
                      <a:pt x="315171" y="244984"/>
                      <a:pt x="312883" y="235076"/>
                      <a:pt x="306407" y="228600"/>
                    </a:cubicBezTo>
                    <a:cubicBezTo>
                      <a:pt x="281202" y="203395"/>
                      <a:pt x="266848" y="204646"/>
                      <a:pt x="237827" y="182880"/>
                    </a:cubicBezTo>
                    <a:cubicBezTo>
                      <a:pt x="229206" y="176414"/>
                      <a:pt x="223307" y="166844"/>
                      <a:pt x="214967" y="160020"/>
                    </a:cubicBezTo>
                    <a:cubicBezTo>
                      <a:pt x="195308" y="143936"/>
                      <a:pt x="129100" y="109319"/>
                      <a:pt x="154007" y="114300"/>
                    </a:cubicBezTo>
                    <a:lnTo>
                      <a:pt x="192107" y="121920"/>
                    </a:lnTo>
                    <a:cubicBezTo>
                      <a:pt x="202267" y="127000"/>
                      <a:pt x="212146" y="132685"/>
                      <a:pt x="222587" y="137160"/>
                    </a:cubicBezTo>
                    <a:cubicBezTo>
                      <a:pt x="229970" y="140324"/>
                      <a:pt x="238154" y="141414"/>
                      <a:pt x="245447" y="144780"/>
                    </a:cubicBezTo>
                    <a:cubicBezTo>
                      <a:pt x="271231" y="156680"/>
                      <a:pt x="295280" y="172333"/>
                      <a:pt x="321647" y="182880"/>
                    </a:cubicBezTo>
                    <a:cubicBezTo>
                      <a:pt x="334347" y="187960"/>
                      <a:pt x="348098" y="190951"/>
                      <a:pt x="359747" y="198120"/>
                    </a:cubicBezTo>
                    <a:cubicBezTo>
                      <a:pt x="381379" y="211432"/>
                      <a:pt x="400574" y="228353"/>
                      <a:pt x="420707" y="243840"/>
                    </a:cubicBezTo>
                    <a:cubicBezTo>
                      <a:pt x="433598" y="253756"/>
                      <a:pt x="474236" y="279463"/>
                      <a:pt x="458807" y="274320"/>
                    </a:cubicBezTo>
                    <a:lnTo>
                      <a:pt x="435947" y="266700"/>
                    </a:lnTo>
                    <a:cubicBezTo>
                      <a:pt x="420696" y="251449"/>
                      <a:pt x="402158" y="230755"/>
                      <a:pt x="382607" y="220980"/>
                    </a:cubicBezTo>
                    <a:cubicBezTo>
                      <a:pt x="368239" y="213796"/>
                      <a:pt x="351881" y="211507"/>
                      <a:pt x="336887" y="205740"/>
                    </a:cubicBezTo>
                    <a:cubicBezTo>
                      <a:pt x="318832" y="198796"/>
                      <a:pt x="301012" y="191197"/>
                      <a:pt x="283547" y="182880"/>
                    </a:cubicBezTo>
                    <a:cubicBezTo>
                      <a:pt x="247652" y="165787"/>
                      <a:pt x="213410" y="145201"/>
                      <a:pt x="176867" y="129540"/>
                    </a:cubicBezTo>
                    <a:cubicBezTo>
                      <a:pt x="159087" y="121920"/>
                      <a:pt x="141091" y="114786"/>
                      <a:pt x="123527" y="106680"/>
                    </a:cubicBezTo>
                    <a:cubicBezTo>
                      <a:pt x="108056" y="99540"/>
                      <a:pt x="93377" y="90740"/>
                      <a:pt x="77807" y="83820"/>
                    </a:cubicBezTo>
                    <a:cubicBezTo>
                      <a:pt x="70467" y="80558"/>
                      <a:pt x="49267" y="70520"/>
                      <a:pt x="54947" y="76200"/>
                    </a:cubicBezTo>
                    <a:cubicBezTo>
                      <a:pt x="65420" y="86673"/>
                      <a:pt x="80914" y="90567"/>
                      <a:pt x="93047" y="99060"/>
                    </a:cubicBezTo>
                    <a:cubicBezTo>
                      <a:pt x="106371" y="108387"/>
                      <a:pt x="117426" y="120808"/>
                      <a:pt x="131147" y="129540"/>
                    </a:cubicBezTo>
                    <a:cubicBezTo>
                      <a:pt x="162296" y="149362"/>
                      <a:pt x="204194" y="162648"/>
                      <a:pt x="237827" y="175260"/>
                    </a:cubicBezTo>
                    <a:cubicBezTo>
                      <a:pt x="258147" y="193040"/>
                      <a:pt x="276537" y="213303"/>
                      <a:pt x="298787" y="228600"/>
                    </a:cubicBezTo>
                    <a:cubicBezTo>
                      <a:pt x="321827" y="244440"/>
                      <a:pt x="375168" y="267328"/>
                      <a:pt x="405467" y="274320"/>
                    </a:cubicBezTo>
                    <a:cubicBezTo>
                      <a:pt x="422968" y="278359"/>
                      <a:pt x="441055" y="279209"/>
                      <a:pt x="458807" y="281940"/>
                    </a:cubicBezTo>
                    <a:cubicBezTo>
                      <a:pt x="474078" y="284289"/>
                      <a:pt x="489445" y="286208"/>
                      <a:pt x="504527" y="289560"/>
                    </a:cubicBezTo>
                    <a:cubicBezTo>
                      <a:pt x="512368" y="291302"/>
                      <a:pt x="519767" y="294640"/>
                      <a:pt x="527387" y="297180"/>
                    </a:cubicBezTo>
                    <a:lnTo>
                      <a:pt x="474047" y="243840"/>
                    </a:lnTo>
                    <a:cubicBezTo>
                      <a:pt x="466427" y="236220"/>
                      <a:pt x="461193" y="224982"/>
                      <a:pt x="451187" y="220980"/>
                    </a:cubicBezTo>
                    <a:lnTo>
                      <a:pt x="413087" y="205740"/>
                    </a:lnTo>
                    <a:cubicBezTo>
                      <a:pt x="397847" y="193040"/>
                      <a:pt x="384104" y="178291"/>
                      <a:pt x="367367" y="167640"/>
                    </a:cubicBezTo>
                    <a:cubicBezTo>
                      <a:pt x="355827" y="160296"/>
                      <a:pt x="340398" y="160350"/>
                      <a:pt x="329267" y="152400"/>
                    </a:cubicBezTo>
                    <a:cubicBezTo>
                      <a:pt x="321815" y="147077"/>
                      <a:pt x="321479" y="134863"/>
                      <a:pt x="314027" y="129540"/>
                    </a:cubicBezTo>
                    <a:cubicBezTo>
                      <a:pt x="306054" y="123845"/>
                      <a:pt x="266833" y="111269"/>
                      <a:pt x="253067" y="106680"/>
                    </a:cubicBezTo>
                    <a:lnTo>
                      <a:pt x="298787" y="152400"/>
                    </a:lnTo>
                    <a:cubicBezTo>
                      <a:pt x="306407" y="160020"/>
                      <a:pt x="315181" y="166639"/>
                      <a:pt x="321647" y="175260"/>
                    </a:cubicBezTo>
                    <a:cubicBezTo>
                      <a:pt x="365454" y="233669"/>
                      <a:pt x="322798" y="183839"/>
                      <a:pt x="367367" y="220980"/>
                    </a:cubicBezTo>
                    <a:cubicBezTo>
                      <a:pt x="405420" y="252691"/>
                      <a:pt x="372913" y="238069"/>
                      <a:pt x="413087" y="251460"/>
                    </a:cubicBezTo>
                    <a:cubicBezTo>
                      <a:pt x="394548" y="232921"/>
                      <a:pt x="369174" y="203955"/>
                      <a:pt x="344507" y="190500"/>
                    </a:cubicBezTo>
                    <a:cubicBezTo>
                      <a:pt x="288947" y="160195"/>
                      <a:pt x="290386" y="176579"/>
                      <a:pt x="237827" y="137160"/>
                    </a:cubicBezTo>
                    <a:cubicBezTo>
                      <a:pt x="158461" y="77636"/>
                      <a:pt x="248003" y="111129"/>
                      <a:pt x="138767" y="83820"/>
                    </a:cubicBezTo>
                    <a:cubicBezTo>
                      <a:pt x="72964" y="36818"/>
                      <a:pt x="104249" y="50161"/>
                      <a:pt x="32087" y="30480"/>
                    </a:cubicBezTo>
                    <a:cubicBezTo>
                      <a:pt x="21983" y="27724"/>
                      <a:pt x="-7107" y="17051"/>
                      <a:pt x="1607" y="22860"/>
                    </a:cubicBezTo>
                    <a:cubicBezTo>
                      <a:pt x="81912" y="76397"/>
                      <a:pt x="55355" y="45924"/>
                      <a:pt x="115907" y="76200"/>
                    </a:cubicBezTo>
                    <a:cubicBezTo>
                      <a:pt x="124098" y="80296"/>
                      <a:pt x="130079" y="88544"/>
                      <a:pt x="138767" y="91440"/>
                    </a:cubicBezTo>
                    <a:cubicBezTo>
                      <a:pt x="153424" y="96326"/>
                      <a:pt x="169247" y="96520"/>
                      <a:pt x="184487" y="99060"/>
                    </a:cubicBezTo>
                    <a:cubicBezTo>
                      <a:pt x="174327" y="91440"/>
                      <a:pt x="165366" y="81880"/>
                      <a:pt x="154007" y="76200"/>
                    </a:cubicBezTo>
                    <a:cubicBezTo>
                      <a:pt x="139639" y="69016"/>
                      <a:pt x="108287" y="60960"/>
                      <a:pt x="108287" y="60960"/>
                    </a:cubicBezTo>
                    <a:cubicBezTo>
                      <a:pt x="82058" y="21617"/>
                      <a:pt x="107408" y="47967"/>
                      <a:pt x="54947" y="30480"/>
                    </a:cubicBezTo>
                    <a:cubicBezTo>
                      <a:pt x="44171" y="26888"/>
                      <a:pt x="24467" y="26599"/>
                      <a:pt x="24467" y="15240"/>
                    </a:cubicBezTo>
                    <a:cubicBezTo>
                      <a:pt x="24467" y="4767"/>
                      <a:pt x="45321" y="18735"/>
                      <a:pt x="54947" y="22860"/>
                    </a:cubicBezTo>
                    <a:cubicBezTo>
                      <a:pt x="81049" y="34047"/>
                      <a:pt x="105045" y="49773"/>
                      <a:pt x="131147" y="60960"/>
                    </a:cubicBezTo>
                    <a:cubicBezTo>
                      <a:pt x="148927" y="68580"/>
                      <a:pt x="166526" y="76636"/>
                      <a:pt x="184487" y="83820"/>
                    </a:cubicBezTo>
                    <a:cubicBezTo>
                      <a:pt x="204637" y="91880"/>
                      <a:pt x="225781" y="97503"/>
                      <a:pt x="245447" y="106680"/>
                    </a:cubicBezTo>
                    <a:cubicBezTo>
                      <a:pt x="264004" y="115340"/>
                      <a:pt x="280194" y="128578"/>
                      <a:pt x="298787" y="137160"/>
                    </a:cubicBezTo>
                    <a:cubicBezTo>
                      <a:pt x="317868" y="145966"/>
                      <a:pt x="379918" y="162123"/>
                      <a:pt x="397847" y="167640"/>
                    </a:cubicBezTo>
                    <a:cubicBezTo>
                      <a:pt x="428582" y="177097"/>
                      <a:pt x="456230" y="190500"/>
                      <a:pt x="489287" y="190500"/>
                    </a:cubicBezTo>
                    <a:cubicBezTo>
                      <a:pt x="497319" y="190500"/>
                      <a:pt x="473948" y="185700"/>
                      <a:pt x="466427" y="182880"/>
                    </a:cubicBezTo>
                    <a:cubicBezTo>
                      <a:pt x="453620" y="178077"/>
                      <a:pt x="441400" y="171663"/>
                      <a:pt x="428327" y="167640"/>
                    </a:cubicBezTo>
                    <a:cubicBezTo>
                      <a:pt x="408308" y="161480"/>
                      <a:pt x="387238" y="159024"/>
                      <a:pt x="367367" y="152400"/>
                    </a:cubicBezTo>
                    <a:cubicBezTo>
                      <a:pt x="359747" y="149860"/>
                      <a:pt x="352230" y="146987"/>
                      <a:pt x="344507" y="144780"/>
                    </a:cubicBezTo>
                    <a:cubicBezTo>
                      <a:pt x="334437" y="141903"/>
                      <a:pt x="314027" y="126687"/>
                      <a:pt x="314027" y="137160"/>
                    </a:cubicBezTo>
                    <a:cubicBezTo>
                      <a:pt x="314027" y="148519"/>
                      <a:pt x="334577" y="146883"/>
                      <a:pt x="344507" y="152400"/>
                    </a:cubicBezTo>
                    <a:cubicBezTo>
                      <a:pt x="357454" y="159593"/>
                      <a:pt x="370555" y="166652"/>
                      <a:pt x="382607" y="175260"/>
                    </a:cubicBezTo>
                    <a:cubicBezTo>
                      <a:pt x="406173" y="192093"/>
                      <a:pt x="428232" y="210942"/>
                      <a:pt x="451187" y="228600"/>
                    </a:cubicBezTo>
                    <a:cubicBezTo>
                      <a:pt x="461253" y="236343"/>
                      <a:pt x="470308" y="245780"/>
                      <a:pt x="481667" y="251460"/>
                    </a:cubicBezTo>
                    <a:cubicBezTo>
                      <a:pt x="496907" y="259080"/>
                      <a:pt x="513210" y="264869"/>
                      <a:pt x="527387" y="274320"/>
                    </a:cubicBezTo>
                    <a:cubicBezTo>
                      <a:pt x="543893" y="285324"/>
                      <a:pt x="589613" y="323424"/>
                      <a:pt x="573107" y="312420"/>
                    </a:cubicBezTo>
                    <a:cubicBezTo>
                      <a:pt x="565487" y="307340"/>
                      <a:pt x="556723" y="303656"/>
                      <a:pt x="550247" y="297180"/>
                    </a:cubicBezTo>
                    <a:cubicBezTo>
                      <a:pt x="535007" y="281940"/>
                      <a:pt x="521957" y="264137"/>
                      <a:pt x="504527" y="251460"/>
                    </a:cubicBezTo>
                    <a:cubicBezTo>
                      <a:pt x="493465" y="243415"/>
                      <a:pt x="479127" y="241300"/>
                      <a:pt x="466427" y="236220"/>
                    </a:cubicBezTo>
                    <a:cubicBezTo>
                      <a:pt x="476587" y="251460"/>
                      <a:pt x="487483" y="266234"/>
                      <a:pt x="496907" y="281940"/>
                    </a:cubicBezTo>
                    <a:cubicBezTo>
                      <a:pt x="504527" y="294640"/>
                      <a:pt x="510881" y="308192"/>
                      <a:pt x="519767" y="320040"/>
                    </a:cubicBezTo>
                    <a:cubicBezTo>
                      <a:pt x="526233" y="328661"/>
                      <a:pt x="536161" y="334279"/>
                      <a:pt x="542627" y="342900"/>
                    </a:cubicBezTo>
                    <a:cubicBezTo>
                      <a:pt x="551513" y="354748"/>
                      <a:pt x="556108" y="369537"/>
                      <a:pt x="565487" y="381000"/>
                    </a:cubicBezTo>
                    <a:cubicBezTo>
                      <a:pt x="579135" y="397681"/>
                      <a:pt x="611207" y="426720"/>
                      <a:pt x="611207" y="426720"/>
                    </a:cubicBezTo>
                    <a:cubicBezTo>
                      <a:pt x="613747" y="434340"/>
                      <a:pt x="613147" y="443900"/>
                      <a:pt x="618827" y="449580"/>
                    </a:cubicBezTo>
                    <a:cubicBezTo>
                      <a:pt x="624507" y="455260"/>
                      <a:pt x="641687" y="465232"/>
                      <a:pt x="641687" y="457200"/>
                    </a:cubicBezTo>
                    <a:cubicBezTo>
                      <a:pt x="641687" y="448042"/>
                      <a:pt x="625780" y="447920"/>
                      <a:pt x="618827" y="441960"/>
                    </a:cubicBezTo>
                    <a:cubicBezTo>
                      <a:pt x="607918" y="432609"/>
                      <a:pt x="599842" y="420101"/>
                      <a:pt x="588347" y="411480"/>
                    </a:cubicBezTo>
                    <a:cubicBezTo>
                      <a:pt x="569177" y="397103"/>
                      <a:pt x="548820" y="384096"/>
                      <a:pt x="527387" y="373380"/>
                    </a:cubicBezTo>
                    <a:cubicBezTo>
                      <a:pt x="507976" y="363675"/>
                      <a:pt x="486577" y="358580"/>
                      <a:pt x="466427" y="350520"/>
                    </a:cubicBezTo>
                    <a:cubicBezTo>
                      <a:pt x="448466" y="343336"/>
                      <a:pt x="430651" y="335766"/>
                      <a:pt x="413087" y="327660"/>
                    </a:cubicBezTo>
                    <a:cubicBezTo>
                      <a:pt x="397616" y="320520"/>
                      <a:pt x="381978" y="313566"/>
                      <a:pt x="367367" y="304800"/>
                    </a:cubicBezTo>
                    <a:cubicBezTo>
                      <a:pt x="356477" y="298266"/>
                      <a:pt x="336887" y="281940"/>
                      <a:pt x="336887" y="281940"/>
                    </a:cubicBezTo>
                    <a:cubicBezTo>
                      <a:pt x="361534" y="314803"/>
                      <a:pt x="385737" y="350067"/>
                      <a:pt x="420707" y="373380"/>
                    </a:cubicBezTo>
                    <a:cubicBezTo>
                      <a:pt x="443184" y="388365"/>
                      <a:pt x="448092" y="389478"/>
                      <a:pt x="466427" y="411480"/>
                    </a:cubicBezTo>
                    <a:cubicBezTo>
                      <a:pt x="472290" y="418515"/>
                      <a:pt x="473901" y="429486"/>
                      <a:pt x="481667" y="434340"/>
                    </a:cubicBezTo>
                    <a:cubicBezTo>
                      <a:pt x="495290" y="442854"/>
                      <a:pt x="527387" y="449580"/>
                      <a:pt x="527387" y="449580"/>
                    </a:cubicBezTo>
                    <a:cubicBezTo>
                      <a:pt x="527008" y="447683"/>
                      <a:pt x="518395" y="396430"/>
                      <a:pt x="512147" y="388620"/>
                    </a:cubicBezTo>
                    <a:cubicBezTo>
                      <a:pt x="506426" y="381469"/>
                      <a:pt x="496016" y="379592"/>
                      <a:pt x="489287" y="373380"/>
                    </a:cubicBezTo>
                    <a:cubicBezTo>
                      <a:pt x="462892" y="349015"/>
                      <a:pt x="393162" y="267292"/>
                      <a:pt x="413087" y="297180"/>
                    </a:cubicBezTo>
                    <a:cubicBezTo>
                      <a:pt x="437551" y="333876"/>
                      <a:pt x="439259" y="338592"/>
                      <a:pt x="481667" y="381000"/>
                    </a:cubicBezTo>
                    <a:cubicBezTo>
                      <a:pt x="493167" y="392500"/>
                      <a:pt x="508643" y="399615"/>
                      <a:pt x="519767" y="411480"/>
                    </a:cubicBezTo>
                    <a:cubicBezTo>
                      <a:pt x="546903" y="440425"/>
                      <a:pt x="567912" y="474865"/>
                      <a:pt x="595967" y="502920"/>
                    </a:cubicBezTo>
                    <a:cubicBezTo>
                      <a:pt x="671044" y="577997"/>
                      <a:pt x="583471" y="493298"/>
                      <a:pt x="656927" y="556260"/>
                    </a:cubicBezTo>
                    <a:cubicBezTo>
                      <a:pt x="665109" y="563273"/>
                      <a:pt x="671508" y="572221"/>
                      <a:pt x="679787" y="579120"/>
                    </a:cubicBezTo>
                    <a:cubicBezTo>
                      <a:pt x="686822" y="584983"/>
                      <a:pt x="706743" y="602551"/>
                      <a:pt x="702647" y="594360"/>
                    </a:cubicBezTo>
                    <a:cubicBezTo>
                      <a:pt x="684439" y="557945"/>
                      <a:pt x="672173" y="571506"/>
                      <a:pt x="649307" y="548640"/>
                    </a:cubicBezTo>
                    <a:cubicBezTo>
                      <a:pt x="592597" y="491930"/>
                      <a:pt x="657461" y="538836"/>
                      <a:pt x="603587" y="502920"/>
                    </a:cubicBezTo>
                    <a:cubicBezTo>
                      <a:pt x="549129" y="421232"/>
                      <a:pt x="633937" y="545207"/>
                      <a:pt x="565487" y="457200"/>
                    </a:cubicBezTo>
                    <a:cubicBezTo>
                      <a:pt x="554242" y="442742"/>
                      <a:pt x="522055" y="398528"/>
                      <a:pt x="535007" y="411480"/>
                    </a:cubicBezTo>
                    <a:cubicBezTo>
                      <a:pt x="573095" y="449568"/>
                      <a:pt x="569507" y="448785"/>
                      <a:pt x="611207" y="480060"/>
                    </a:cubicBezTo>
                    <a:cubicBezTo>
                      <a:pt x="637428" y="499725"/>
                      <a:pt x="636734" y="493437"/>
                      <a:pt x="664547" y="518160"/>
                    </a:cubicBezTo>
                    <a:cubicBezTo>
                      <a:pt x="717966" y="565644"/>
                      <a:pt x="680608" y="550750"/>
                      <a:pt x="733127" y="563880"/>
                    </a:cubicBezTo>
                    <a:cubicBezTo>
                      <a:pt x="733127" y="563880"/>
                      <a:pt x="717166" y="549299"/>
                      <a:pt x="710267" y="541020"/>
                    </a:cubicBezTo>
                    <a:cubicBezTo>
                      <a:pt x="626342" y="440309"/>
                      <a:pt x="688918" y="496379"/>
                      <a:pt x="634067" y="457200"/>
                    </a:cubicBezTo>
                    <a:cubicBezTo>
                      <a:pt x="623733" y="449818"/>
                      <a:pt x="612567" y="443320"/>
                      <a:pt x="603587" y="434340"/>
                    </a:cubicBezTo>
                    <a:cubicBezTo>
                      <a:pt x="594607" y="425360"/>
                      <a:pt x="568027" y="403860"/>
                      <a:pt x="580727" y="403860"/>
                    </a:cubicBezTo>
                    <a:cubicBezTo>
                      <a:pt x="595095" y="403860"/>
                      <a:pt x="601047" y="424180"/>
                      <a:pt x="611207" y="434340"/>
                    </a:cubicBezTo>
                    <a:cubicBezTo>
                      <a:pt x="631672" y="482092"/>
                      <a:pt x="629181" y="494518"/>
                      <a:pt x="672167" y="525780"/>
                    </a:cubicBezTo>
                    <a:cubicBezTo>
                      <a:pt x="685947" y="535802"/>
                      <a:pt x="704256" y="538417"/>
                      <a:pt x="717887" y="548640"/>
                    </a:cubicBezTo>
                    <a:cubicBezTo>
                      <a:pt x="735129" y="561572"/>
                      <a:pt x="748367" y="579120"/>
                      <a:pt x="763607" y="594360"/>
                    </a:cubicBezTo>
                    <a:lnTo>
                      <a:pt x="786467" y="617220"/>
                    </a:lnTo>
                    <a:cubicBezTo>
                      <a:pt x="780581" y="599563"/>
                      <a:pt x="774906" y="578946"/>
                      <a:pt x="763607" y="563880"/>
                    </a:cubicBezTo>
                    <a:cubicBezTo>
                      <a:pt x="754986" y="552385"/>
                      <a:pt x="742408" y="544369"/>
                      <a:pt x="733127" y="533400"/>
                    </a:cubicBezTo>
                    <a:cubicBezTo>
                      <a:pt x="714420" y="511292"/>
                      <a:pt x="697445" y="487775"/>
                      <a:pt x="679787" y="464820"/>
                    </a:cubicBezTo>
                    <a:cubicBezTo>
                      <a:pt x="672044" y="454754"/>
                      <a:pt x="647171" y="426210"/>
                      <a:pt x="656927" y="434340"/>
                    </a:cubicBezTo>
                    <a:cubicBezTo>
                      <a:pt x="699453" y="469778"/>
                      <a:pt x="703116" y="467667"/>
                      <a:pt x="733127" y="510540"/>
                    </a:cubicBezTo>
                    <a:cubicBezTo>
                      <a:pt x="741620" y="522673"/>
                      <a:pt x="748895" y="535638"/>
                      <a:pt x="755987" y="548640"/>
                    </a:cubicBezTo>
                    <a:cubicBezTo>
                      <a:pt x="764146" y="563598"/>
                      <a:pt x="768624" y="580729"/>
                      <a:pt x="778847" y="594360"/>
                    </a:cubicBezTo>
                    <a:cubicBezTo>
                      <a:pt x="804945" y="629157"/>
                      <a:pt x="817724" y="635518"/>
                      <a:pt x="847427" y="655320"/>
                    </a:cubicBezTo>
                    <a:cubicBezTo>
                      <a:pt x="844887" y="642620"/>
                      <a:pt x="843903" y="629507"/>
                      <a:pt x="839807" y="617220"/>
                    </a:cubicBezTo>
                    <a:cubicBezTo>
                      <a:pt x="831637" y="592710"/>
                      <a:pt x="806260" y="560149"/>
                      <a:pt x="794087" y="541020"/>
                    </a:cubicBezTo>
                    <a:cubicBezTo>
                      <a:pt x="770793" y="504414"/>
                      <a:pt x="768326" y="493971"/>
                      <a:pt x="740747" y="457200"/>
                    </a:cubicBezTo>
                    <a:cubicBezTo>
                      <a:pt x="714129" y="421710"/>
                      <a:pt x="681717" y="388057"/>
                      <a:pt x="649307" y="358140"/>
                    </a:cubicBezTo>
                    <a:cubicBezTo>
                      <a:pt x="533311" y="251067"/>
                      <a:pt x="688890" y="411019"/>
                      <a:pt x="542627" y="251460"/>
                    </a:cubicBezTo>
                    <a:cubicBezTo>
                      <a:pt x="535345" y="243516"/>
                      <a:pt x="519767" y="217824"/>
                      <a:pt x="519767" y="228600"/>
                    </a:cubicBezTo>
                    <a:cubicBezTo>
                      <a:pt x="519767" y="241300"/>
                      <a:pt x="534190" y="249588"/>
                      <a:pt x="542627" y="259080"/>
                    </a:cubicBezTo>
                    <a:cubicBezTo>
                      <a:pt x="554559" y="272504"/>
                      <a:pt x="568712" y="283830"/>
                      <a:pt x="580727" y="297180"/>
                    </a:cubicBezTo>
                    <a:cubicBezTo>
                      <a:pt x="591607" y="309269"/>
                      <a:pt x="599289" y="324213"/>
                      <a:pt x="611207" y="335280"/>
                    </a:cubicBezTo>
                    <a:cubicBezTo>
                      <a:pt x="635043" y="357414"/>
                      <a:pt x="661830" y="376144"/>
                      <a:pt x="687407" y="396240"/>
                    </a:cubicBezTo>
                    <a:cubicBezTo>
                      <a:pt x="697393" y="404086"/>
                      <a:pt x="708907" y="410120"/>
                      <a:pt x="717887" y="419100"/>
                    </a:cubicBezTo>
                    <a:cubicBezTo>
                      <a:pt x="734739" y="435952"/>
                      <a:pt x="742389" y="446591"/>
                      <a:pt x="763607" y="457200"/>
                    </a:cubicBezTo>
                    <a:cubicBezTo>
                      <a:pt x="770791" y="460792"/>
                      <a:pt x="778847" y="462280"/>
                      <a:pt x="786467" y="464820"/>
                    </a:cubicBezTo>
                    <a:cubicBezTo>
                      <a:pt x="749664" y="391213"/>
                      <a:pt x="797810" y="468220"/>
                      <a:pt x="740747" y="426720"/>
                    </a:cubicBezTo>
                    <a:cubicBezTo>
                      <a:pt x="720412" y="411931"/>
                      <a:pt x="708329" y="387328"/>
                      <a:pt x="687407" y="373380"/>
                    </a:cubicBezTo>
                    <a:cubicBezTo>
                      <a:pt x="664203" y="357911"/>
                      <a:pt x="657696" y="354183"/>
                      <a:pt x="634067" y="335280"/>
                    </a:cubicBezTo>
                    <a:cubicBezTo>
                      <a:pt x="631262" y="333036"/>
                      <a:pt x="623039" y="326524"/>
                      <a:pt x="626447" y="327660"/>
                    </a:cubicBezTo>
                    <a:lnTo>
                      <a:pt x="649307" y="335280"/>
                    </a:lnTo>
                    <a:cubicBezTo>
                      <a:pt x="659467" y="342900"/>
                      <a:pt x="668685" y="351972"/>
                      <a:pt x="679787" y="358140"/>
                    </a:cubicBezTo>
                    <a:cubicBezTo>
                      <a:pt x="691744" y="364783"/>
                      <a:pt x="706288" y="366131"/>
                      <a:pt x="717887" y="373380"/>
                    </a:cubicBezTo>
                    <a:cubicBezTo>
                      <a:pt x="727025" y="379091"/>
                      <a:pt x="731978" y="389976"/>
                      <a:pt x="740747" y="396240"/>
                    </a:cubicBezTo>
                    <a:cubicBezTo>
                      <a:pt x="749990" y="402842"/>
                      <a:pt x="761067" y="406400"/>
                      <a:pt x="771227" y="411480"/>
                    </a:cubicBezTo>
                    <a:cubicBezTo>
                      <a:pt x="786467" y="408940"/>
                      <a:pt x="806022" y="414785"/>
                      <a:pt x="816947" y="403860"/>
                    </a:cubicBezTo>
                    <a:cubicBezTo>
                      <a:pt x="824352" y="396455"/>
                      <a:pt x="813580" y="382950"/>
                      <a:pt x="809327" y="373380"/>
                    </a:cubicBezTo>
                    <a:cubicBezTo>
                      <a:pt x="803312" y="359846"/>
                      <a:pt x="793660" y="348227"/>
                      <a:pt x="786467" y="335280"/>
                    </a:cubicBezTo>
                    <a:cubicBezTo>
                      <a:pt x="781557" y="326443"/>
                      <a:pt x="765897" y="290199"/>
                      <a:pt x="755987" y="281940"/>
                    </a:cubicBezTo>
                    <a:cubicBezTo>
                      <a:pt x="747261" y="274668"/>
                      <a:pt x="734750" y="273302"/>
                      <a:pt x="725507" y="266700"/>
                    </a:cubicBezTo>
                    <a:cubicBezTo>
                      <a:pt x="624392" y="194475"/>
                      <a:pt x="766965" y="279809"/>
                      <a:pt x="679787" y="236220"/>
                    </a:cubicBezTo>
                    <a:cubicBezTo>
                      <a:pt x="671596" y="232124"/>
                      <a:pt x="652831" y="212789"/>
                      <a:pt x="656927" y="220980"/>
                    </a:cubicBezTo>
                    <a:cubicBezTo>
                      <a:pt x="673913" y="254953"/>
                      <a:pt x="696119" y="252006"/>
                      <a:pt x="725507" y="266700"/>
                    </a:cubicBezTo>
                    <a:cubicBezTo>
                      <a:pt x="777830" y="292862"/>
                      <a:pt x="712960" y="274859"/>
                      <a:pt x="786467" y="289560"/>
                    </a:cubicBezTo>
                    <a:cubicBezTo>
                      <a:pt x="799167" y="287020"/>
                      <a:pt x="817383" y="292716"/>
                      <a:pt x="824567" y="281940"/>
                    </a:cubicBezTo>
                    <a:cubicBezTo>
                      <a:pt x="829647" y="274320"/>
                      <a:pt x="809713" y="271148"/>
                      <a:pt x="801707" y="266700"/>
                    </a:cubicBezTo>
                    <a:cubicBezTo>
                      <a:pt x="741456" y="233227"/>
                      <a:pt x="772305" y="252461"/>
                      <a:pt x="710267" y="228600"/>
                    </a:cubicBezTo>
                    <a:cubicBezTo>
                      <a:pt x="659201" y="208959"/>
                      <a:pt x="606804" y="192109"/>
                      <a:pt x="557867" y="167640"/>
                    </a:cubicBezTo>
                    <a:cubicBezTo>
                      <a:pt x="532467" y="154940"/>
                      <a:pt x="507840" y="140560"/>
                      <a:pt x="481667" y="129540"/>
                    </a:cubicBezTo>
                    <a:cubicBezTo>
                      <a:pt x="459459" y="120189"/>
                      <a:pt x="435605" y="115258"/>
                      <a:pt x="413087" y="106680"/>
                    </a:cubicBezTo>
                    <a:cubicBezTo>
                      <a:pt x="382230" y="94925"/>
                      <a:pt x="288741" y="65838"/>
                      <a:pt x="321647" y="68580"/>
                    </a:cubicBezTo>
                    <a:cubicBezTo>
                      <a:pt x="352127" y="71120"/>
                      <a:pt x="382688" y="72822"/>
                      <a:pt x="413087" y="76200"/>
                    </a:cubicBezTo>
                    <a:cubicBezTo>
                      <a:pt x="428443" y="77906"/>
                      <a:pt x="443657" y="80790"/>
                      <a:pt x="458807" y="83820"/>
                    </a:cubicBezTo>
                    <a:cubicBezTo>
                      <a:pt x="469076" y="85874"/>
                      <a:pt x="478850" y="90570"/>
                      <a:pt x="489287" y="91440"/>
                    </a:cubicBezTo>
                    <a:cubicBezTo>
                      <a:pt x="539975" y="95664"/>
                      <a:pt x="590887" y="96520"/>
                      <a:pt x="641687" y="99060"/>
                    </a:cubicBezTo>
                    <a:cubicBezTo>
                      <a:pt x="654387" y="101600"/>
                      <a:pt x="692739" y="106680"/>
                      <a:pt x="679787" y="106680"/>
                    </a:cubicBezTo>
                    <a:cubicBezTo>
                      <a:pt x="664337" y="106680"/>
                      <a:pt x="649499" y="99813"/>
                      <a:pt x="634067" y="99060"/>
                    </a:cubicBezTo>
                    <a:cubicBezTo>
                      <a:pt x="545236" y="94727"/>
                      <a:pt x="456267" y="93980"/>
                      <a:pt x="367367" y="91440"/>
                    </a:cubicBezTo>
                    <a:cubicBezTo>
                      <a:pt x="449811" y="87693"/>
                      <a:pt x="502877" y="93757"/>
                      <a:pt x="573107" y="76200"/>
                    </a:cubicBezTo>
                    <a:cubicBezTo>
                      <a:pt x="580899" y="74252"/>
                      <a:pt x="588347" y="71120"/>
                      <a:pt x="595967" y="68580"/>
                    </a:cubicBezTo>
                    <a:cubicBezTo>
                      <a:pt x="507067" y="66040"/>
                      <a:pt x="417790" y="69527"/>
                      <a:pt x="329267" y="60960"/>
                    </a:cubicBezTo>
                    <a:cubicBezTo>
                      <a:pt x="317961" y="59866"/>
                      <a:pt x="348971" y="49312"/>
                      <a:pt x="359747" y="45720"/>
                    </a:cubicBezTo>
                    <a:cubicBezTo>
                      <a:pt x="372034" y="41624"/>
                      <a:pt x="385282" y="41241"/>
                      <a:pt x="397847" y="38100"/>
                    </a:cubicBezTo>
                    <a:cubicBezTo>
                      <a:pt x="405639" y="36152"/>
                      <a:pt x="413087" y="33020"/>
                      <a:pt x="420707" y="30480"/>
                    </a:cubicBezTo>
                    <a:cubicBezTo>
                      <a:pt x="413087" y="25400"/>
                      <a:pt x="406535" y="18136"/>
                      <a:pt x="397847" y="15240"/>
                    </a:cubicBezTo>
                    <a:cubicBezTo>
                      <a:pt x="383190" y="10354"/>
                      <a:pt x="336677" y="7620"/>
                      <a:pt x="352127" y="7620"/>
                    </a:cubicBezTo>
                    <a:cubicBezTo>
                      <a:pt x="405527" y="7620"/>
                      <a:pt x="458807" y="12700"/>
                      <a:pt x="512147" y="15240"/>
                    </a:cubicBezTo>
                    <a:cubicBezTo>
                      <a:pt x="499447" y="17780"/>
                      <a:pt x="486690" y="20050"/>
                      <a:pt x="474047" y="22860"/>
                    </a:cubicBezTo>
                    <a:cubicBezTo>
                      <a:pt x="463824" y="25132"/>
                      <a:pt x="433094" y="30480"/>
                      <a:pt x="443567" y="30480"/>
                    </a:cubicBezTo>
                    <a:cubicBezTo>
                      <a:pt x="618845" y="30480"/>
                      <a:pt x="794087" y="25400"/>
                      <a:pt x="969347" y="22860"/>
                    </a:cubicBezTo>
                    <a:cubicBezTo>
                      <a:pt x="954107" y="20320"/>
                      <a:pt x="939077" y="15240"/>
                      <a:pt x="923627" y="15240"/>
                    </a:cubicBezTo>
                    <a:cubicBezTo>
                      <a:pt x="913154" y="15240"/>
                      <a:pt x="903556" y="21703"/>
                      <a:pt x="893147" y="22860"/>
                    </a:cubicBezTo>
                    <a:cubicBezTo>
                      <a:pt x="834865" y="29336"/>
                      <a:pt x="776363" y="33714"/>
                      <a:pt x="717887" y="38100"/>
                    </a:cubicBezTo>
                    <a:cubicBezTo>
                      <a:pt x="674754" y="41335"/>
                      <a:pt x="631527" y="43180"/>
                      <a:pt x="588347" y="45720"/>
                    </a:cubicBezTo>
                    <a:cubicBezTo>
                      <a:pt x="536689" y="62939"/>
                      <a:pt x="565109" y="51527"/>
                      <a:pt x="649307" y="45720"/>
                    </a:cubicBezTo>
                    <a:cubicBezTo>
                      <a:pt x="694989" y="42570"/>
                      <a:pt x="740747" y="40640"/>
                      <a:pt x="786467" y="38100"/>
                    </a:cubicBezTo>
                    <a:cubicBezTo>
                      <a:pt x="804247" y="35560"/>
                      <a:pt x="822195" y="34002"/>
                      <a:pt x="839807" y="30480"/>
                    </a:cubicBezTo>
                    <a:cubicBezTo>
                      <a:pt x="847683" y="28905"/>
                      <a:pt x="854791" y="24435"/>
                      <a:pt x="862667" y="22860"/>
                    </a:cubicBezTo>
                    <a:cubicBezTo>
                      <a:pt x="880279" y="19338"/>
                      <a:pt x="898227" y="17780"/>
                      <a:pt x="916007" y="15240"/>
                    </a:cubicBezTo>
                    <a:cubicBezTo>
                      <a:pt x="831046" y="-1752"/>
                      <a:pt x="856334" y="130"/>
                      <a:pt x="710267" y="15240"/>
                    </a:cubicBezTo>
                    <a:cubicBezTo>
                      <a:pt x="691874" y="17143"/>
                      <a:pt x="674945" y="26322"/>
                      <a:pt x="656927" y="30480"/>
                    </a:cubicBezTo>
                    <a:cubicBezTo>
                      <a:pt x="641872" y="33954"/>
                      <a:pt x="626447" y="35560"/>
                      <a:pt x="611207" y="38100"/>
                    </a:cubicBezTo>
                    <a:cubicBezTo>
                      <a:pt x="626447" y="40640"/>
                      <a:pt x="641477" y="45720"/>
                      <a:pt x="656927" y="45720"/>
                    </a:cubicBezTo>
                    <a:cubicBezTo>
                      <a:pt x="708578" y="45720"/>
                      <a:pt x="771323" y="39354"/>
                      <a:pt x="824567" y="30480"/>
                    </a:cubicBezTo>
                    <a:cubicBezTo>
                      <a:pt x="837342" y="28351"/>
                      <a:pt x="849967" y="25400"/>
                      <a:pt x="862667" y="22860"/>
                    </a:cubicBezTo>
                    <a:cubicBezTo>
                      <a:pt x="849967" y="30480"/>
                      <a:pt x="838618" y="41036"/>
                      <a:pt x="824567" y="45720"/>
                    </a:cubicBezTo>
                    <a:cubicBezTo>
                      <a:pt x="807528" y="51400"/>
                      <a:pt x="788710" y="49226"/>
                      <a:pt x="771227" y="53340"/>
                    </a:cubicBezTo>
                    <a:cubicBezTo>
                      <a:pt x="745414" y="59414"/>
                      <a:pt x="719857" y="66889"/>
                      <a:pt x="695027" y="76200"/>
                    </a:cubicBezTo>
                    <a:cubicBezTo>
                      <a:pt x="628101" y="101297"/>
                      <a:pt x="608213" y="111987"/>
                      <a:pt x="557867" y="137160"/>
                    </a:cubicBezTo>
                    <a:cubicBezTo>
                      <a:pt x="665938" y="180389"/>
                      <a:pt x="562027" y="144780"/>
                      <a:pt x="809327" y="144780"/>
                    </a:cubicBezTo>
                    <a:cubicBezTo>
                      <a:pt x="824777" y="144780"/>
                      <a:pt x="778878" y="150051"/>
                      <a:pt x="763607" y="152400"/>
                    </a:cubicBezTo>
                    <a:cubicBezTo>
                      <a:pt x="745855" y="155131"/>
                      <a:pt x="727938" y="156807"/>
                      <a:pt x="710267" y="160020"/>
                    </a:cubicBezTo>
                    <a:cubicBezTo>
                      <a:pt x="672039" y="166971"/>
                      <a:pt x="595967" y="182880"/>
                      <a:pt x="595967" y="182880"/>
                    </a:cubicBezTo>
                    <a:cubicBezTo>
                      <a:pt x="522773" y="219477"/>
                      <a:pt x="513913" y="204923"/>
                      <a:pt x="573107" y="228600"/>
                    </a:cubicBezTo>
                    <a:cubicBezTo>
                      <a:pt x="664547" y="226060"/>
                      <a:pt x="756184" y="227497"/>
                      <a:pt x="847427" y="220980"/>
                    </a:cubicBezTo>
                    <a:cubicBezTo>
                      <a:pt x="863451" y="219835"/>
                      <a:pt x="908899" y="208890"/>
                      <a:pt x="893147" y="205740"/>
                    </a:cubicBezTo>
                    <a:cubicBezTo>
                      <a:pt x="865637" y="200238"/>
                      <a:pt x="837267" y="210820"/>
                      <a:pt x="809327" y="213360"/>
                    </a:cubicBezTo>
                    <a:cubicBezTo>
                      <a:pt x="733302" y="230255"/>
                      <a:pt x="697943" y="234762"/>
                      <a:pt x="618827" y="274320"/>
                    </a:cubicBezTo>
                    <a:cubicBezTo>
                      <a:pt x="608667" y="279400"/>
                      <a:pt x="598894" y="285341"/>
                      <a:pt x="588347" y="289560"/>
                    </a:cubicBezTo>
                    <a:cubicBezTo>
                      <a:pt x="573432" y="295526"/>
                      <a:pt x="526642" y="306398"/>
                      <a:pt x="542627" y="304800"/>
                    </a:cubicBezTo>
                    <a:cubicBezTo>
                      <a:pt x="583770" y="300686"/>
                      <a:pt x="623907" y="289560"/>
                      <a:pt x="664547" y="281940"/>
                    </a:cubicBezTo>
                    <a:cubicBezTo>
                      <a:pt x="682327" y="274320"/>
                      <a:pt x="699775" y="265872"/>
                      <a:pt x="717887" y="259080"/>
                    </a:cubicBezTo>
                    <a:cubicBezTo>
                      <a:pt x="740449" y="250619"/>
                      <a:pt x="764391" y="245878"/>
                      <a:pt x="786467" y="236220"/>
                    </a:cubicBezTo>
                    <a:cubicBezTo>
                      <a:pt x="805228" y="228012"/>
                      <a:pt x="820934" y="213687"/>
                      <a:pt x="839807" y="205740"/>
                    </a:cubicBezTo>
                    <a:cubicBezTo>
                      <a:pt x="975695" y="148524"/>
                      <a:pt x="894321" y="199877"/>
                      <a:pt x="954107" y="160020"/>
                    </a:cubicBezTo>
                    <a:cubicBezTo>
                      <a:pt x="875407" y="120670"/>
                      <a:pt x="926051" y="139803"/>
                      <a:pt x="755987" y="152400"/>
                    </a:cubicBezTo>
                    <a:cubicBezTo>
                      <a:pt x="743071" y="153357"/>
                      <a:pt x="730708" y="158188"/>
                      <a:pt x="717887" y="160020"/>
                    </a:cubicBezTo>
                    <a:cubicBezTo>
                      <a:pt x="695117" y="163273"/>
                      <a:pt x="626306" y="167640"/>
                      <a:pt x="649307" y="167640"/>
                    </a:cubicBezTo>
                    <a:cubicBezTo>
                      <a:pt x="684958" y="167640"/>
                      <a:pt x="720427" y="162560"/>
                      <a:pt x="755987" y="160020"/>
                    </a:cubicBezTo>
                    <a:cubicBezTo>
                      <a:pt x="771227" y="152400"/>
                      <a:pt x="785444" y="142242"/>
                      <a:pt x="801707" y="137160"/>
                    </a:cubicBezTo>
                    <a:cubicBezTo>
                      <a:pt x="826431" y="129434"/>
                      <a:pt x="877907" y="121920"/>
                      <a:pt x="877907" y="121920"/>
                    </a:cubicBezTo>
                    <a:cubicBezTo>
                      <a:pt x="908387" y="106680"/>
                      <a:pt x="937018" y="86976"/>
                      <a:pt x="969347" y="76200"/>
                    </a:cubicBezTo>
                    <a:cubicBezTo>
                      <a:pt x="976967" y="73660"/>
                      <a:pt x="1000239" y="68580"/>
                      <a:pt x="992207" y="68580"/>
                    </a:cubicBezTo>
                    <a:cubicBezTo>
                      <a:pt x="971729" y="68580"/>
                      <a:pt x="951567" y="73660"/>
                      <a:pt x="931247" y="76200"/>
                    </a:cubicBezTo>
                    <a:cubicBezTo>
                      <a:pt x="918547" y="81280"/>
                      <a:pt x="906417" y="88123"/>
                      <a:pt x="893147" y="91440"/>
                    </a:cubicBezTo>
                    <a:cubicBezTo>
                      <a:pt x="875723" y="95796"/>
                      <a:pt x="856846" y="93380"/>
                      <a:pt x="839807" y="99060"/>
                    </a:cubicBezTo>
                    <a:cubicBezTo>
                      <a:pt x="818254" y="106244"/>
                      <a:pt x="799661" y="120434"/>
                      <a:pt x="778847" y="129540"/>
                    </a:cubicBezTo>
                    <a:cubicBezTo>
                      <a:pt x="758965" y="138238"/>
                      <a:pt x="738475" y="145537"/>
                      <a:pt x="717887" y="152400"/>
                    </a:cubicBezTo>
                    <a:cubicBezTo>
                      <a:pt x="707952" y="155712"/>
                      <a:pt x="697477" y="157143"/>
                      <a:pt x="687407" y="160020"/>
                    </a:cubicBezTo>
                    <a:cubicBezTo>
                      <a:pt x="679684" y="162227"/>
                      <a:pt x="657363" y="171232"/>
                      <a:pt x="664547" y="167640"/>
                    </a:cubicBezTo>
                    <a:cubicBezTo>
                      <a:pt x="714075" y="142876"/>
                      <a:pt x="697257" y="159749"/>
                      <a:pt x="755987" y="137160"/>
                    </a:cubicBezTo>
                    <a:cubicBezTo>
                      <a:pt x="771890" y="131043"/>
                      <a:pt x="785979" y="120853"/>
                      <a:pt x="801707" y="114300"/>
                    </a:cubicBezTo>
                    <a:cubicBezTo>
                      <a:pt x="816536" y="108121"/>
                      <a:pt x="832187" y="104140"/>
                      <a:pt x="847427" y="99060"/>
                    </a:cubicBezTo>
                    <a:cubicBezTo>
                      <a:pt x="975996" y="-11142"/>
                      <a:pt x="841636" y="88934"/>
                      <a:pt x="938867" y="45720"/>
                    </a:cubicBezTo>
                    <a:cubicBezTo>
                      <a:pt x="950472" y="40562"/>
                      <a:pt x="958320" y="29161"/>
                      <a:pt x="969347" y="22860"/>
                    </a:cubicBezTo>
                    <a:cubicBezTo>
                      <a:pt x="976321" y="18875"/>
                      <a:pt x="1000239" y="15240"/>
                      <a:pt x="992207" y="15240"/>
                    </a:cubicBezTo>
                    <a:cubicBezTo>
                      <a:pt x="979255" y="15240"/>
                      <a:pt x="966602" y="19452"/>
                      <a:pt x="954107" y="22860"/>
                    </a:cubicBezTo>
                    <a:cubicBezTo>
                      <a:pt x="914536" y="33652"/>
                      <a:pt x="899088" y="41349"/>
                      <a:pt x="862667" y="60960"/>
                    </a:cubicBezTo>
                    <a:cubicBezTo>
                      <a:pt x="844637" y="70669"/>
                      <a:pt x="828088" y="83232"/>
                      <a:pt x="809327" y="91440"/>
                    </a:cubicBezTo>
                    <a:cubicBezTo>
                      <a:pt x="787251" y="101098"/>
                      <a:pt x="763607" y="106680"/>
                      <a:pt x="740747" y="114300"/>
                    </a:cubicBezTo>
                    <a:cubicBezTo>
                      <a:pt x="733127" y="124460"/>
                      <a:pt x="726867" y="135800"/>
                      <a:pt x="717887" y="144780"/>
                    </a:cubicBezTo>
                    <a:cubicBezTo>
                      <a:pt x="687185" y="175482"/>
                      <a:pt x="613176" y="172612"/>
                      <a:pt x="794087" y="144780"/>
                    </a:cubicBezTo>
                    <a:cubicBezTo>
                      <a:pt x="887617" y="113603"/>
                      <a:pt x="794907" y="148180"/>
                      <a:pt x="877907" y="106680"/>
                    </a:cubicBezTo>
                    <a:cubicBezTo>
                      <a:pt x="890141" y="100563"/>
                      <a:pt x="903773" y="97557"/>
                      <a:pt x="916007" y="91440"/>
                    </a:cubicBezTo>
                    <a:cubicBezTo>
                      <a:pt x="917462" y="90713"/>
                      <a:pt x="999827" y="39656"/>
                      <a:pt x="999827" y="45720"/>
                    </a:cubicBezTo>
                    <a:cubicBezTo>
                      <a:pt x="999827" y="64036"/>
                      <a:pt x="969813" y="66776"/>
                      <a:pt x="954107" y="76200"/>
                    </a:cubicBezTo>
                    <a:cubicBezTo>
                      <a:pt x="925645" y="93277"/>
                      <a:pt x="924151" y="91309"/>
                      <a:pt x="893147" y="99060"/>
                    </a:cubicBezTo>
                    <a:cubicBezTo>
                      <a:pt x="885527" y="104140"/>
                      <a:pt x="870287" y="105142"/>
                      <a:pt x="870287" y="114300"/>
                    </a:cubicBezTo>
                    <a:cubicBezTo>
                      <a:pt x="870287" y="122332"/>
                      <a:pt x="885424" y="108887"/>
                      <a:pt x="893147" y="106680"/>
                    </a:cubicBezTo>
                    <a:cubicBezTo>
                      <a:pt x="903217" y="103803"/>
                      <a:pt x="913821" y="102737"/>
                      <a:pt x="923627" y="99060"/>
                    </a:cubicBezTo>
                    <a:cubicBezTo>
                      <a:pt x="995737" y="72019"/>
                      <a:pt x="908711" y="92899"/>
                      <a:pt x="992207" y="76200"/>
                    </a:cubicBezTo>
                    <a:cubicBezTo>
                      <a:pt x="992207" y="76200"/>
                      <a:pt x="966666" y="91210"/>
                      <a:pt x="954107" y="99060"/>
                    </a:cubicBezTo>
                    <a:cubicBezTo>
                      <a:pt x="946341" y="103914"/>
                      <a:pt x="938867" y="109220"/>
                      <a:pt x="931247" y="114300"/>
                    </a:cubicBezTo>
                    <a:cubicBezTo>
                      <a:pt x="926167" y="121920"/>
                      <a:pt x="913786" y="128275"/>
                      <a:pt x="916007" y="137160"/>
                    </a:cubicBezTo>
                    <a:cubicBezTo>
                      <a:pt x="917955" y="144952"/>
                      <a:pt x="930835" y="144780"/>
                      <a:pt x="938867" y="144780"/>
                    </a:cubicBezTo>
                    <a:cubicBezTo>
                      <a:pt x="956828" y="144780"/>
                      <a:pt x="974512" y="140237"/>
                      <a:pt x="992207" y="137160"/>
                    </a:cubicBezTo>
                    <a:cubicBezTo>
                      <a:pt x="1032944" y="130075"/>
                      <a:pt x="1073487" y="121920"/>
                      <a:pt x="1114127" y="114300"/>
                    </a:cubicBezTo>
                    <a:cubicBezTo>
                      <a:pt x="1121747" y="109220"/>
                      <a:pt x="1145675" y="101956"/>
                      <a:pt x="1136987" y="99060"/>
                    </a:cubicBezTo>
                    <a:cubicBezTo>
                      <a:pt x="1120411" y="93535"/>
                      <a:pt x="1067866" y="114571"/>
                      <a:pt x="1053167" y="121920"/>
                    </a:cubicBezTo>
                    <a:cubicBezTo>
                      <a:pt x="1048443" y="124282"/>
                      <a:pt x="1004280" y="156853"/>
                      <a:pt x="999827" y="152400"/>
                    </a:cubicBezTo>
                    <a:cubicBezTo>
                      <a:pt x="992207" y="144780"/>
                      <a:pt x="1014408" y="136439"/>
                      <a:pt x="1022687" y="129540"/>
                    </a:cubicBezTo>
                    <a:cubicBezTo>
                      <a:pt x="1055444" y="102243"/>
                      <a:pt x="1034040" y="123863"/>
                      <a:pt x="1068407" y="106680"/>
                    </a:cubicBezTo>
                    <a:cubicBezTo>
                      <a:pt x="1076598" y="102584"/>
                      <a:pt x="1083815" y="96763"/>
                      <a:pt x="1091267" y="91440"/>
                    </a:cubicBezTo>
                    <a:cubicBezTo>
                      <a:pt x="1101601" y="84058"/>
                      <a:pt x="1130727" y="77560"/>
                      <a:pt x="1121747" y="68580"/>
                    </a:cubicBezTo>
                    <a:cubicBezTo>
                      <a:pt x="1110822" y="57655"/>
                      <a:pt x="1091267" y="73660"/>
                      <a:pt x="1076027" y="76200"/>
                    </a:cubicBezTo>
                    <a:lnTo>
                      <a:pt x="984587" y="121920"/>
                    </a:lnTo>
                    <a:cubicBezTo>
                      <a:pt x="974427" y="127000"/>
                      <a:pt x="943331" y="140752"/>
                      <a:pt x="954107" y="137160"/>
                    </a:cubicBezTo>
                    <a:lnTo>
                      <a:pt x="976967" y="129540"/>
                    </a:lnTo>
                    <a:cubicBezTo>
                      <a:pt x="1056587" y="49920"/>
                      <a:pt x="962097" y="137984"/>
                      <a:pt x="1037927" y="83820"/>
                    </a:cubicBezTo>
                    <a:cubicBezTo>
                      <a:pt x="1087871" y="48145"/>
                      <a:pt x="1034610" y="69686"/>
                      <a:pt x="1083647" y="53340"/>
                    </a:cubicBezTo>
                    <a:cubicBezTo>
                      <a:pt x="1123869" y="13118"/>
                      <a:pt x="1106279" y="34404"/>
                      <a:pt x="1068407" y="53340"/>
                    </a:cubicBezTo>
                    <a:cubicBezTo>
                      <a:pt x="1061223" y="56932"/>
                      <a:pt x="1053167" y="58420"/>
                      <a:pt x="1045547" y="60960"/>
                    </a:cubicBezTo>
                    <a:cubicBezTo>
                      <a:pt x="999313" y="100589"/>
                      <a:pt x="998569" y="108707"/>
                      <a:pt x="946487" y="129540"/>
                    </a:cubicBezTo>
                    <a:cubicBezTo>
                      <a:pt x="936763" y="133429"/>
                      <a:pt x="908602" y="144565"/>
                      <a:pt x="916007" y="137160"/>
                    </a:cubicBezTo>
                    <a:cubicBezTo>
                      <a:pt x="921309" y="131858"/>
                      <a:pt x="997168" y="107566"/>
                      <a:pt x="999827" y="106680"/>
                    </a:cubicBezTo>
                    <a:cubicBezTo>
                      <a:pt x="1030193" y="76314"/>
                      <a:pt x="1015430" y="85073"/>
                      <a:pt x="1060787" y="68580"/>
                    </a:cubicBezTo>
                    <a:cubicBezTo>
                      <a:pt x="1129838" y="43471"/>
                      <a:pt x="1111998" y="50595"/>
                      <a:pt x="1076027" y="68580"/>
                    </a:cubicBezTo>
                    <a:cubicBezTo>
                      <a:pt x="1029409" y="138507"/>
                      <a:pt x="1117692" y="15436"/>
                      <a:pt x="984587" y="121920"/>
                    </a:cubicBezTo>
                    <a:cubicBezTo>
                      <a:pt x="971887" y="132080"/>
                      <a:pt x="939214" y="166947"/>
                      <a:pt x="946487" y="152400"/>
                    </a:cubicBezTo>
                    <a:cubicBezTo>
                      <a:pt x="966657" y="112060"/>
                      <a:pt x="990629" y="109250"/>
                      <a:pt x="1022687" y="91440"/>
                    </a:cubicBezTo>
                    <a:cubicBezTo>
                      <a:pt x="1035634" y="84247"/>
                      <a:pt x="1048939" y="77466"/>
                      <a:pt x="1060787" y="68580"/>
                    </a:cubicBezTo>
                    <a:cubicBezTo>
                      <a:pt x="1069408" y="62114"/>
                      <a:pt x="1083647" y="34944"/>
                      <a:pt x="1083647" y="45720"/>
                    </a:cubicBezTo>
                    <a:cubicBezTo>
                      <a:pt x="1083647" y="58420"/>
                      <a:pt x="1053742" y="86767"/>
                      <a:pt x="1060787" y="76200"/>
                    </a:cubicBezTo>
                    <a:cubicBezTo>
                      <a:pt x="1065867" y="68580"/>
                      <a:pt x="1068407" y="58420"/>
                      <a:pt x="1076027" y="53340"/>
                    </a:cubicBezTo>
                    <a:cubicBezTo>
                      <a:pt x="1083647" y="48260"/>
                      <a:pt x="1108013" y="38861"/>
                      <a:pt x="1098887" y="38100"/>
                    </a:cubicBezTo>
                    <a:cubicBezTo>
                      <a:pt x="1060834" y="34929"/>
                      <a:pt x="1022772" y="45720"/>
                      <a:pt x="984587" y="45720"/>
                    </a:cubicBezTo>
                    <a:cubicBezTo>
                      <a:pt x="964109" y="45720"/>
                      <a:pt x="1025249" y="40806"/>
                      <a:pt x="1045547" y="38100"/>
                    </a:cubicBezTo>
                    <a:lnTo>
                      <a:pt x="1098887" y="30480"/>
                    </a:lnTo>
                    <a:cubicBezTo>
                      <a:pt x="1043285" y="16579"/>
                      <a:pt x="1065555" y="18668"/>
                      <a:pt x="976967" y="30480"/>
                    </a:cubicBezTo>
                    <a:cubicBezTo>
                      <a:pt x="969005" y="31542"/>
                      <a:pt x="946075" y="38100"/>
                      <a:pt x="954107" y="38100"/>
                    </a:cubicBezTo>
                    <a:cubicBezTo>
                      <a:pt x="992292" y="38100"/>
                      <a:pt x="1030307" y="33020"/>
                      <a:pt x="1068407" y="30480"/>
                    </a:cubicBezTo>
                    <a:cubicBezTo>
                      <a:pt x="1086187" y="27940"/>
                      <a:pt x="1139708" y="22860"/>
                      <a:pt x="1121747" y="22860"/>
                    </a:cubicBezTo>
                    <a:cubicBezTo>
                      <a:pt x="1093692" y="22860"/>
                      <a:pt x="1065982" y="30480"/>
                      <a:pt x="1037927" y="30480"/>
                    </a:cubicBezTo>
                    <a:cubicBezTo>
                      <a:pt x="1012400" y="30480"/>
                      <a:pt x="1088727" y="25400"/>
                      <a:pt x="1114127" y="22860"/>
                    </a:cubicBezTo>
                    <a:cubicBezTo>
                      <a:pt x="1121747" y="25400"/>
                      <a:pt x="1133395" y="23296"/>
                      <a:pt x="1136987" y="30480"/>
                    </a:cubicBezTo>
                    <a:cubicBezTo>
                      <a:pt x="1144679" y="45864"/>
                      <a:pt x="1109931" y="71406"/>
                      <a:pt x="1106507" y="76200"/>
                    </a:cubicBezTo>
                    <a:cubicBezTo>
                      <a:pt x="1099905" y="85443"/>
                      <a:pt x="1079908" y="106680"/>
                      <a:pt x="1091267" y="106680"/>
                    </a:cubicBezTo>
                    <a:cubicBezTo>
                      <a:pt x="1103967" y="106680"/>
                      <a:pt x="1105764" y="85758"/>
                      <a:pt x="1114127" y="76200"/>
                    </a:cubicBezTo>
                    <a:cubicBezTo>
                      <a:pt x="1165865" y="17071"/>
                      <a:pt x="1127215" y="71808"/>
                      <a:pt x="1159847" y="22860"/>
                    </a:cubicBezTo>
                    <a:cubicBezTo>
                      <a:pt x="1164927" y="33020"/>
                      <a:pt x="1171099" y="42704"/>
                      <a:pt x="1175087" y="53340"/>
                    </a:cubicBezTo>
                    <a:cubicBezTo>
                      <a:pt x="1178764" y="63146"/>
                      <a:pt x="1172234" y="83820"/>
                      <a:pt x="1182707" y="83820"/>
                    </a:cubicBezTo>
                    <a:cubicBezTo>
                      <a:pt x="1197075" y="83820"/>
                      <a:pt x="1202374" y="62802"/>
                      <a:pt x="1213187" y="53340"/>
                    </a:cubicBezTo>
                    <a:cubicBezTo>
                      <a:pt x="1264911" y="8082"/>
                      <a:pt x="1224963" y="55418"/>
                      <a:pt x="1266527" y="0"/>
                    </a:cubicBezTo>
                    <a:cubicBezTo>
                      <a:pt x="1269067" y="7620"/>
                      <a:pt x="1275467" y="14937"/>
                      <a:pt x="1274147" y="22860"/>
                    </a:cubicBezTo>
                    <a:cubicBezTo>
                      <a:pt x="1272641" y="31893"/>
                      <a:pt x="1263451" y="37769"/>
                      <a:pt x="1258907" y="45720"/>
                    </a:cubicBezTo>
                    <a:cubicBezTo>
                      <a:pt x="1253271" y="55583"/>
                      <a:pt x="1251059" y="67575"/>
                      <a:pt x="1243667" y="76200"/>
                    </a:cubicBezTo>
                    <a:cubicBezTo>
                      <a:pt x="1235402" y="85843"/>
                      <a:pt x="1218867" y="87701"/>
                      <a:pt x="1213187" y="99060"/>
                    </a:cubicBezTo>
                    <a:cubicBezTo>
                      <a:pt x="1209595" y="106244"/>
                      <a:pt x="1228427" y="93980"/>
                      <a:pt x="1236047" y="91440"/>
                    </a:cubicBezTo>
                    <a:cubicBezTo>
                      <a:pt x="1243667" y="81280"/>
                      <a:pt x="1271607" y="60960"/>
                      <a:pt x="1258907" y="60960"/>
                    </a:cubicBezTo>
                    <a:cubicBezTo>
                      <a:pt x="1242643" y="60960"/>
                      <a:pt x="1234599" y="82820"/>
                      <a:pt x="1220807" y="91440"/>
                    </a:cubicBezTo>
                    <a:cubicBezTo>
                      <a:pt x="1213996" y="95697"/>
                      <a:pt x="1205131" y="95468"/>
                      <a:pt x="1197947" y="99060"/>
                    </a:cubicBezTo>
                    <a:cubicBezTo>
                      <a:pt x="1184700" y="105684"/>
                      <a:pt x="1152227" y="134620"/>
                      <a:pt x="1159847" y="121920"/>
                    </a:cubicBezTo>
                    <a:cubicBezTo>
                      <a:pt x="1193167" y="66387"/>
                      <a:pt x="1202858" y="66943"/>
                      <a:pt x="1243667" y="53340"/>
                    </a:cubicBezTo>
                    <a:cubicBezTo>
                      <a:pt x="1205829" y="110097"/>
                      <a:pt x="1254460" y="40388"/>
                      <a:pt x="1205567" y="99060"/>
                    </a:cubicBezTo>
                    <a:cubicBezTo>
                      <a:pt x="1199704" y="106095"/>
                      <a:pt x="1196190" y="114885"/>
                      <a:pt x="1190327" y="121920"/>
                    </a:cubicBezTo>
                    <a:cubicBezTo>
                      <a:pt x="1183428" y="130199"/>
                      <a:pt x="1178243" y="144780"/>
                      <a:pt x="1167467" y="144780"/>
                    </a:cubicBezTo>
                    <a:cubicBezTo>
                      <a:pt x="1158309" y="144780"/>
                      <a:pt x="1176844" y="128955"/>
                      <a:pt x="1182707" y="121920"/>
                    </a:cubicBezTo>
                    <a:cubicBezTo>
                      <a:pt x="1189606" y="113641"/>
                      <a:pt x="1197947" y="106680"/>
                      <a:pt x="1205567" y="99060"/>
                    </a:cubicBezTo>
                    <a:cubicBezTo>
                      <a:pt x="1190034" y="145658"/>
                      <a:pt x="1209653" y="98161"/>
                      <a:pt x="1167467" y="152400"/>
                    </a:cubicBezTo>
                    <a:cubicBezTo>
                      <a:pt x="1158374" y="164091"/>
                      <a:pt x="1154089" y="179122"/>
                      <a:pt x="1144607" y="190500"/>
                    </a:cubicBezTo>
                    <a:cubicBezTo>
                      <a:pt x="1128510" y="209817"/>
                      <a:pt x="1102512" y="221350"/>
                      <a:pt x="1091267" y="243840"/>
                    </a:cubicBezTo>
                    <a:cubicBezTo>
                      <a:pt x="1086187" y="254000"/>
                      <a:pt x="1081980" y="264646"/>
                      <a:pt x="1076027" y="274320"/>
                    </a:cubicBezTo>
                    <a:cubicBezTo>
                      <a:pt x="1061628" y="297719"/>
                      <a:pt x="1042594" y="318326"/>
                      <a:pt x="1030307" y="342900"/>
                    </a:cubicBezTo>
                    <a:cubicBezTo>
                      <a:pt x="1025227" y="353060"/>
                      <a:pt x="1020703" y="363517"/>
                      <a:pt x="1015067" y="373380"/>
                    </a:cubicBezTo>
                    <a:cubicBezTo>
                      <a:pt x="990888" y="415693"/>
                      <a:pt x="1005709" y="376856"/>
                      <a:pt x="976967" y="434340"/>
                    </a:cubicBezTo>
                    <a:cubicBezTo>
                      <a:pt x="973375" y="441524"/>
                      <a:pt x="962163" y="460792"/>
                      <a:pt x="969347" y="457200"/>
                    </a:cubicBezTo>
                    <a:cubicBezTo>
                      <a:pt x="980706" y="451520"/>
                      <a:pt x="983770" y="436212"/>
                      <a:pt x="992207" y="426720"/>
                    </a:cubicBezTo>
                    <a:cubicBezTo>
                      <a:pt x="1004139" y="413296"/>
                      <a:pt x="1016282" y="399840"/>
                      <a:pt x="1030307" y="388620"/>
                    </a:cubicBezTo>
                    <a:cubicBezTo>
                      <a:pt x="1041872" y="379368"/>
                      <a:pt x="1055848" y="373610"/>
                      <a:pt x="1068407" y="365760"/>
                    </a:cubicBezTo>
                    <a:cubicBezTo>
                      <a:pt x="1076173" y="360906"/>
                      <a:pt x="1083647" y="355600"/>
                      <a:pt x="1091267" y="350520"/>
                    </a:cubicBezTo>
                    <a:cubicBezTo>
                      <a:pt x="1088727" y="398780"/>
                      <a:pt x="1087834" y="447155"/>
                      <a:pt x="1083647" y="495300"/>
                    </a:cubicBezTo>
                    <a:cubicBezTo>
                      <a:pt x="1082158" y="512422"/>
                      <a:pt x="1073142" y="532067"/>
                      <a:pt x="1068407" y="548640"/>
                    </a:cubicBezTo>
                    <a:cubicBezTo>
                      <a:pt x="1065530" y="558710"/>
                      <a:pt x="1065983" y="570027"/>
                      <a:pt x="1060787" y="579120"/>
                    </a:cubicBezTo>
                    <a:cubicBezTo>
                      <a:pt x="1055440" y="588476"/>
                      <a:pt x="1044826" y="593701"/>
                      <a:pt x="1037927" y="601980"/>
                    </a:cubicBezTo>
                    <a:cubicBezTo>
                      <a:pt x="1006177" y="640080"/>
                      <a:pt x="1041737" y="612140"/>
                      <a:pt x="999827" y="640080"/>
                    </a:cubicBezTo>
                    <a:cubicBezTo>
                      <a:pt x="994747" y="647700"/>
                      <a:pt x="988195" y="654522"/>
                      <a:pt x="984587" y="662940"/>
                    </a:cubicBezTo>
                    <a:cubicBezTo>
                      <a:pt x="980462" y="672566"/>
                      <a:pt x="983863" y="685538"/>
                      <a:pt x="976967" y="693420"/>
                    </a:cubicBezTo>
                    <a:cubicBezTo>
                      <a:pt x="964906" y="707204"/>
                      <a:pt x="931247" y="723900"/>
                      <a:pt x="931247" y="723900"/>
                    </a:cubicBezTo>
                    <a:cubicBezTo>
                      <a:pt x="921087" y="739140"/>
                      <a:pt x="894975" y="786996"/>
                      <a:pt x="900767" y="769620"/>
                    </a:cubicBezTo>
                    <a:cubicBezTo>
                      <a:pt x="903307" y="762000"/>
                      <a:pt x="903369" y="753032"/>
                      <a:pt x="908387" y="746760"/>
                    </a:cubicBezTo>
                    <a:cubicBezTo>
                      <a:pt x="914108" y="739609"/>
                      <a:pt x="923627" y="736600"/>
                      <a:pt x="931247" y="731520"/>
                    </a:cubicBezTo>
                    <a:cubicBezTo>
                      <a:pt x="936327" y="723900"/>
                      <a:pt x="941943" y="716611"/>
                      <a:pt x="946487" y="708660"/>
                    </a:cubicBezTo>
                    <a:cubicBezTo>
                      <a:pt x="952123" y="698797"/>
                      <a:pt x="955125" y="687423"/>
                      <a:pt x="961727" y="678180"/>
                    </a:cubicBezTo>
                    <a:cubicBezTo>
                      <a:pt x="967991" y="669411"/>
                      <a:pt x="976967" y="662940"/>
                      <a:pt x="984587" y="655320"/>
                    </a:cubicBezTo>
                    <a:cubicBezTo>
                      <a:pt x="993503" y="619655"/>
                      <a:pt x="990066" y="620833"/>
                      <a:pt x="1015067" y="586740"/>
                    </a:cubicBezTo>
                    <a:cubicBezTo>
                      <a:pt x="1034303" y="560509"/>
                      <a:pt x="1061480" y="539634"/>
                      <a:pt x="1076027" y="510540"/>
                    </a:cubicBezTo>
                    <a:cubicBezTo>
                      <a:pt x="1126572" y="409451"/>
                      <a:pt x="1065251" y="535685"/>
                      <a:pt x="1098887" y="457200"/>
                    </a:cubicBezTo>
                    <a:cubicBezTo>
                      <a:pt x="1103362" y="446759"/>
                      <a:pt x="1110139" y="437356"/>
                      <a:pt x="1114127" y="426720"/>
                    </a:cubicBezTo>
                    <a:cubicBezTo>
                      <a:pt x="1117804" y="416914"/>
                      <a:pt x="1117063" y="405607"/>
                      <a:pt x="1121747" y="396240"/>
                    </a:cubicBezTo>
                    <a:cubicBezTo>
                      <a:pt x="1127427" y="384881"/>
                      <a:pt x="1136987" y="375920"/>
                      <a:pt x="1144607" y="365760"/>
                    </a:cubicBezTo>
                    <a:cubicBezTo>
                      <a:pt x="1151380" y="345440"/>
                      <a:pt x="1154912" y="331252"/>
                      <a:pt x="1167467" y="312420"/>
                    </a:cubicBezTo>
                    <a:cubicBezTo>
                      <a:pt x="1186073" y="284511"/>
                      <a:pt x="1198775" y="273492"/>
                      <a:pt x="1220807" y="251460"/>
                    </a:cubicBezTo>
                    <a:cubicBezTo>
                      <a:pt x="1223347" y="238760"/>
                      <a:pt x="1223068" y="225151"/>
                      <a:pt x="1228427" y="213360"/>
                    </a:cubicBezTo>
                    <a:cubicBezTo>
                      <a:pt x="1236006" y="196686"/>
                      <a:pt x="1258907" y="167640"/>
                      <a:pt x="1258907" y="167640"/>
                    </a:cubicBezTo>
                    <a:cubicBezTo>
                      <a:pt x="1261447" y="157480"/>
                      <a:pt x="1264255" y="147383"/>
                      <a:pt x="1266527" y="137160"/>
                    </a:cubicBezTo>
                    <a:cubicBezTo>
                      <a:pt x="1269337" y="124517"/>
                      <a:pt x="1270739" y="111555"/>
                      <a:pt x="1274147" y="99060"/>
                    </a:cubicBezTo>
                    <a:cubicBezTo>
                      <a:pt x="1278374" y="83562"/>
                      <a:pt x="1289387" y="53340"/>
                      <a:pt x="1289387" y="53340"/>
                    </a:cubicBezTo>
                    <a:cubicBezTo>
                      <a:pt x="1291927" y="66040"/>
                      <a:pt x="1294197" y="78797"/>
                      <a:pt x="1297007" y="91440"/>
                    </a:cubicBezTo>
                    <a:cubicBezTo>
                      <a:pt x="1299279" y="101663"/>
                      <a:pt x="1304627" y="111447"/>
                      <a:pt x="1304627" y="121920"/>
                    </a:cubicBezTo>
                    <a:cubicBezTo>
                      <a:pt x="1304627" y="177858"/>
                      <a:pt x="1301297" y="233787"/>
                      <a:pt x="1297007" y="289560"/>
                    </a:cubicBezTo>
                    <a:cubicBezTo>
                      <a:pt x="1296204" y="300002"/>
                      <a:pt x="1294071" y="310673"/>
                      <a:pt x="1289387" y="320040"/>
                    </a:cubicBezTo>
                    <a:cubicBezTo>
                      <a:pt x="1225690" y="447433"/>
                      <a:pt x="1269135" y="360032"/>
                      <a:pt x="1220807" y="419100"/>
                    </a:cubicBezTo>
                    <a:cubicBezTo>
                      <a:pt x="1186781" y="460687"/>
                      <a:pt x="1172819" y="483462"/>
                      <a:pt x="1144607" y="525780"/>
                    </a:cubicBezTo>
                    <a:cubicBezTo>
                      <a:pt x="1139527" y="533400"/>
                      <a:pt x="1135843" y="542164"/>
                      <a:pt x="1129367" y="548640"/>
                    </a:cubicBezTo>
                    <a:cubicBezTo>
                      <a:pt x="1121747" y="556260"/>
                      <a:pt x="1112771" y="562731"/>
                      <a:pt x="1106507" y="571500"/>
                    </a:cubicBezTo>
                    <a:cubicBezTo>
                      <a:pt x="1099905" y="580743"/>
                      <a:pt x="1098659" y="593355"/>
                      <a:pt x="1091267" y="601980"/>
                    </a:cubicBezTo>
                    <a:cubicBezTo>
                      <a:pt x="1083002" y="611623"/>
                      <a:pt x="1070430" y="616575"/>
                      <a:pt x="1060787" y="624840"/>
                    </a:cubicBezTo>
                    <a:cubicBezTo>
                      <a:pt x="1052605" y="631853"/>
                      <a:pt x="1044543" y="639194"/>
                      <a:pt x="1037927" y="647700"/>
                    </a:cubicBezTo>
                    <a:cubicBezTo>
                      <a:pt x="1026682" y="662158"/>
                      <a:pt x="997287" y="708660"/>
                      <a:pt x="1007447" y="693420"/>
                    </a:cubicBezTo>
                    <a:cubicBezTo>
                      <a:pt x="1012527" y="685800"/>
                      <a:pt x="1018591" y="678751"/>
                      <a:pt x="1022687" y="670560"/>
                    </a:cubicBezTo>
                    <a:cubicBezTo>
                      <a:pt x="1026279" y="663376"/>
                      <a:pt x="1025638" y="654236"/>
                      <a:pt x="1030307" y="647700"/>
                    </a:cubicBezTo>
                    <a:cubicBezTo>
                      <a:pt x="1038658" y="636008"/>
                      <a:pt x="1050627" y="627380"/>
                      <a:pt x="1060787" y="617220"/>
                    </a:cubicBezTo>
                    <a:cubicBezTo>
                      <a:pt x="1080043" y="559452"/>
                      <a:pt x="1066388" y="584351"/>
                      <a:pt x="1098887" y="541020"/>
                    </a:cubicBezTo>
                    <a:cubicBezTo>
                      <a:pt x="1118143" y="483252"/>
                      <a:pt x="1104488" y="508151"/>
                      <a:pt x="1136987" y="464820"/>
                    </a:cubicBezTo>
                    <a:cubicBezTo>
                      <a:pt x="1142716" y="447633"/>
                      <a:pt x="1158042" y="398672"/>
                      <a:pt x="1167467" y="381000"/>
                    </a:cubicBezTo>
                    <a:cubicBezTo>
                      <a:pt x="1181406" y="354864"/>
                      <a:pt x="1196756" y="329446"/>
                      <a:pt x="1213187" y="304800"/>
                    </a:cubicBezTo>
                    <a:cubicBezTo>
                      <a:pt x="1218267" y="297180"/>
                      <a:pt x="1224708" y="290309"/>
                      <a:pt x="1228427" y="281940"/>
                    </a:cubicBezTo>
                    <a:cubicBezTo>
                      <a:pt x="1245006" y="244637"/>
                      <a:pt x="1241057" y="239840"/>
                      <a:pt x="1251287" y="205740"/>
                    </a:cubicBezTo>
                    <a:cubicBezTo>
                      <a:pt x="1255903" y="190353"/>
                      <a:pt x="1261447" y="175260"/>
                      <a:pt x="1266527" y="160020"/>
                    </a:cubicBezTo>
                    <a:lnTo>
                      <a:pt x="1281767" y="114300"/>
                    </a:lnTo>
                    <a:cubicBezTo>
                      <a:pt x="1284307" y="106680"/>
                      <a:pt x="1287812" y="99316"/>
                      <a:pt x="1289387" y="91440"/>
                    </a:cubicBezTo>
                    <a:cubicBezTo>
                      <a:pt x="1294839" y="64180"/>
                      <a:pt x="1292626" y="50101"/>
                      <a:pt x="1312247" y="30480"/>
                    </a:cubicBezTo>
                    <a:cubicBezTo>
                      <a:pt x="1318723" y="24004"/>
                      <a:pt x="1327487" y="20320"/>
                      <a:pt x="1335107" y="15240"/>
                    </a:cubicBezTo>
                    <a:cubicBezTo>
                      <a:pt x="1342727" y="17780"/>
                      <a:pt x="1352287" y="17180"/>
                      <a:pt x="1357967" y="22860"/>
                    </a:cubicBezTo>
                    <a:cubicBezTo>
                      <a:pt x="1363647" y="28540"/>
                      <a:pt x="1361995" y="38536"/>
                      <a:pt x="1365587" y="45720"/>
                    </a:cubicBezTo>
                    <a:cubicBezTo>
                      <a:pt x="1369683" y="53911"/>
                      <a:pt x="1375747" y="60960"/>
                      <a:pt x="1380827" y="68580"/>
                    </a:cubicBezTo>
                    <a:cubicBezTo>
                      <a:pt x="1378287" y="93980"/>
                      <a:pt x="1377089" y="119550"/>
                      <a:pt x="1373207" y="144780"/>
                    </a:cubicBezTo>
                    <a:cubicBezTo>
                      <a:pt x="1369183" y="170934"/>
                      <a:pt x="1348633" y="193070"/>
                      <a:pt x="1335107" y="213360"/>
                    </a:cubicBezTo>
                    <a:cubicBezTo>
                      <a:pt x="1330027" y="220980"/>
                      <a:pt x="1322763" y="227532"/>
                      <a:pt x="1319867" y="236220"/>
                    </a:cubicBezTo>
                    <a:cubicBezTo>
                      <a:pt x="1312927" y="257040"/>
                      <a:pt x="1303402" y="292799"/>
                      <a:pt x="1289387" y="312420"/>
                    </a:cubicBezTo>
                    <a:cubicBezTo>
                      <a:pt x="1283123" y="321189"/>
                      <a:pt x="1273143" y="326774"/>
                      <a:pt x="1266527" y="335280"/>
                    </a:cubicBezTo>
                    <a:cubicBezTo>
                      <a:pt x="1255282" y="349738"/>
                      <a:pt x="1246207" y="365760"/>
                      <a:pt x="1236047" y="381000"/>
                    </a:cubicBezTo>
                    <a:cubicBezTo>
                      <a:pt x="1198209" y="437757"/>
                      <a:pt x="1246840" y="368048"/>
                      <a:pt x="1197947" y="426720"/>
                    </a:cubicBezTo>
                    <a:cubicBezTo>
                      <a:pt x="1179119" y="449314"/>
                      <a:pt x="1183438" y="453442"/>
                      <a:pt x="1167467" y="480060"/>
                    </a:cubicBezTo>
                    <a:cubicBezTo>
                      <a:pt x="1158043" y="495766"/>
                      <a:pt x="1136987" y="525780"/>
                      <a:pt x="1136987" y="525780"/>
                    </a:cubicBezTo>
                    <a:cubicBezTo>
                      <a:pt x="1132104" y="545312"/>
                      <a:pt x="1117439" y="610596"/>
                      <a:pt x="1106507" y="632460"/>
                    </a:cubicBezTo>
                    <a:cubicBezTo>
                      <a:pt x="1101427" y="642620"/>
                      <a:pt x="1095486" y="652393"/>
                      <a:pt x="1091267" y="662940"/>
                    </a:cubicBezTo>
                    <a:cubicBezTo>
                      <a:pt x="1085301" y="677855"/>
                      <a:pt x="1070061" y="723575"/>
                      <a:pt x="1076027" y="708660"/>
                    </a:cubicBezTo>
                    <a:cubicBezTo>
                      <a:pt x="1118290" y="603001"/>
                      <a:pt x="1062349" y="733281"/>
                      <a:pt x="1114127" y="640080"/>
                    </a:cubicBezTo>
                    <a:cubicBezTo>
                      <a:pt x="1120770" y="628123"/>
                      <a:pt x="1122118" y="613579"/>
                      <a:pt x="1129367" y="601980"/>
                    </a:cubicBezTo>
                    <a:cubicBezTo>
                      <a:pt x="1135078" y="592842"/>
                      <a:pt x="1145963" y="587889"/>
                      <a:pt x="1152227" y="579120"/>
                    </a:cubicBezTo>
                    <a:cubicBezTo>
                      <a:pt x="1158829" y="569877"/>
                      <a:pt x="1161831" y="558503"/>
                      <a:pt x="1167467" y="548640"/>
                    </a:cubicBezTo>
                    <a:cubicBezTo>
                      <a:pt x="1172011" y="540689"/>
                      <a:pt x="1178163" y="533731"/>
                      <a:pt x="1182707" y="525780"/>
                    </a:cubicBezTo>
                    <a:cubicBezTo>
                      <a:pt x="1196945" y="500863"/>
                      <a:pt x="1202301" y="484416"/>
                      <a:pt x="1213187" y="457200"/>
                    </a:cubicBezTo>
                    <a:cubicBezTo>
                      <a:pt x="1227259" y="499417"/>
                      <a:pt x="1221208" y="461212"/>
                      <a:pt x="1205567" y="502920"/>
                    </a:cubicBezTo>
                    <a:cubicBezTo>
                      <a:pt x="1201019" y="515047"/>
                      <a:pt x="1202495" y="528893"/>
                      <a:pt x="1197947" y="541020"/>
                    </a:cubicBezTo>
                    <a:cubicBezTo>
                      <a:pt x="1194731" y="549595"/>
                      <a:pt x="1186803" y="555689"/>
                      <a:pt x="1182707" y="563880"/>
                    </a:cubicBezTo>
                    <a:cubicBezTo>
                      <a:pt x="1179115" y="571064"/>
                      <a:pt x="1167903" y="583148"/>
                      <a:pt x="1175087" y="586740"/>
                    </a:cubicBezTo>
                    <a:cubicBezTo>
                      <a:pt x="1182139" y="590266"/>
                      <a:pt x="1220624" y="548860"/>
                      <a:pt x="1220807" y="548640"/>
                    </a:cubicBezTo>
                    <a:cubicBezTo>
                      <a:pt x="1226670" y="541605"/>
                      <a:pt x="1243373" y="520285"/>
                      <a:pt x="1236047" y="525780"/>
                    </a:cubicBezTo>
                    <a:cubicBezTo>
                      <a:pt x="1218805" y="538712"/>
                      <a:pt x="1208808" y="560411"/>
                      <a:pt x="1190327" y="571500"/>
                    </a:cubicBezTo>
                    <a:cubicBezTo>
                      <a:pt x="1165825" y="586201"/>
                      <a:pt x="1103402" y="621878"/>
                      <a:pt x="1091267" y="640080"/>
                    </a:cubicBezTo>
                    <a:lnTo>
                      <a:pt x="1076027" y="662940"/>
                    </a:lnTo>
                    <a:cubicBezTo>
                      <a:pt x="1073487" y="675640"/>
                      <a:pt x="1072955" y="688913"/>
                      <a:pt x="1068407" y="701040"/>
                    </a:cubicBezTo>
                    <a:cubicBezTo>
                      <a:pt x="1065191" y="709615"/>
                      <a:pt x="1057263" y="715709"/>
                      <a:pt x="1053167" y="723900"/>
                    </a:cubicBezTo>
                    <a:cubicBezTo>
                      <a:pt x="1049575" y="731084"/>
                      <a:pt x="1049139" y="739576"/>
                      <a:pt x="1045547" y="746760"/>
                    </a:cubicBezTo>
                    <a:cubicBezTo>
                      <a:pt x="1041451" y="754951"/>
                      <a:pt x="1035161" y="761854"/>
                      <a:pt x="1030307" y="769620"/>
                    </a:cubicBezTo>
                    <a:cubicBezTo>
                      <a:pt x="1022457" y="782179"/>
                      <a:pt x="1015067" y="795020"/>
                      <a:pt x="1007447" y="807720"/>
                    </a:cubicBezTo>
                    <a:cubicBezTo>
                      <a:pt x="997287" y="797560"/>
                      <a:pt x="988187" y="786216"/>
                      <a:pt x="976967" y="777240"/>
                    </a:cubicBezTo>
                    <a:cubicBezTo>
                      <a:pt x="962664" y="765798"/>
                      <a:pt x="946152" y="757406"/>
                      <a:pt x="931247" y="746760"/>
                    </a:cubicBezTo>
                    <a:cubicBezTo>
                      <a:pt x="906136" y="728824"/>
                      <a:pt x="861466" y="698407"/>
                      <a:pt x="839807" y="670560"/>
                    </a:cubicBezTo>
                    <a:cubicBezTo>
                      <a:pt x="830714" y="658869"/>
                      <a:pt x="825162" y="644783"/>
                      <a:pt x="816947" y="632460"/>
                    </a:cubicBezTo>
                    <a:cubicBezTo>
                      <a:pt x="809902" y="621893"/>
                      <a:pt x="785107" y="610960"/>
                      <a:pt x="794087" y="601980"/>
                    </a:cubicBezTo>
                    <a:cubicBezTo>
                      <a:pt x="803067" y="593000"/>
                      <a:pt x="813465" y="618672"/>
                      <a:pt x="824567" y="624840"/>
                    </a:cubicBezTo>
                    <a:cubicBezTo>
                      <a:pt x="836524" y="631483"/>
                      <a:pt x="849967" y="635000"/>
                      <a:pt x="862667" y="640080"/>
                    </a:cubicBezTo>
                    <a:cubicBezTo>
                      <a:pt x="877907" y="655320"/>
                      <a:pt x="890957" y="673123"/>
                      <a:pt x="908387" y="685800"/>
                    </a:cubicBezTo>
                    <a:cubicBezTo>
                      <a:pt x="919449" y="693845"/>
                      <a:pt x="936815" y="710712"/>
                      <a:pt x="946487" y="701040"/>
                    </a:cubicBezTo>
                    <a:cubicBezTo>
                      <a:pt x="948983" y="698544"/>
                      <a:pt x="897512" y="666577"/>
                      <a:pt x="893147" y="662940"/>
                    </a:cubicBezTo>
                    <a:cubicBezTo>
                      <a:pt x="808558" y="592449"/>
                      <a:pt x="954508" y="701341"/>
                      <a:pt x="832187" y="609600"/>
                    </a:cubicBezTo>
                    <a:cubicBezTo>
                      <a:pt x="824861" y="604105"/>
                      <a:pt x="817696" y="598079"/>
                      <a:pt x="809327" y="594360"/>
                    </a:cubicBezTo>
                    <a:cubicBezTo>
                      <a:pt x="779935" y="581297"/>
                      <a:pt x="758810" y="582225"/>
                      <a:pt x="733127" y="563880"/>
                    </a:cubicBezTo>
                    <a:cubicBezTo>
                      <a:pt x="683183" y="528205"/>
                      <a:pt x="736444" y="549746"/>
                      <a:pt x="687407" y="533400"/>
                    </a:cubicBezTo>
                    <a:cubicBezTo>
                      <a:pt x="721354" y="584321"/>
                      <a:pt x="708516" y="575076"/>
                      <a:pt x="755987" y="609600"/>
                    </a:cubicBezTo>
                    <a:cubicBezTo>
                      <a:pt x="770800" y="620373"/>
                      <a:pt x="783938" y="635638"/>
                      <a:pt x="801707" y="640080"/>
                    </a:cubicBezTo>
                    <a:cubicBezTo>
                      <a:pt x="817174" y="643947"/>
                      <a:pt x="839743" y="648761"/>
                      <a:pt x="855047" y="655320"/>
                    </a:cubicBezTo>
                    <a:cubicBezTo>
                      <a:pt x="865488" y="659795"/>
                      <a:pt x="875367" y="665480"/>
                      <a:pt x="885527" y="670560"/>
                    </a:cubicBezTo>
                    <a:cubicBezTo>
                      <a:pt x="882987" y="652780"/>
                      <a:pt x="883189" y="634386"/>
                      <a:pt x="877907" y="617220"/>
                    </a:cubicBezTo>
                    <a:cubicBezTo>
                      <a:pt x="862420" y="566886"/>
                      <a:pt x="859384" y="580370"/>
                      <a:pt x="832187" y="548640"/>
                    </a:cubicBezTo>
                    <a:cubicBezTo>
                      <a:pt x="823922" y="538997"/>
                      <a:pt x="816709" y="528494"/>
                      <a:pt x="809327" y="518160"/>
                    </a:cubicBezTo>
                    <a:cubicBezTo>
                      <a:pt x="804004" y="510708"/>
                      <a:pt x="799950" y="502335"/>
                      <a:pt x="794087" y="495300"/>
                    </a:cubicBezTo>
                    <a:cubicBezTo>
                      <a:pt x="787188" y="487021"/>
                      <a:pt x="778847" y="480060"/>
                      <a:pt x="771227" y="472440"/>
                    </a:cubicBezTo>
                    <a:cubicBezTo>
                      <a:pt x="768288" y="460685"/>
                      <a:pt x="751879" y="413534"/>
                      <a:pt x="771227" y="403860"/>
                    </a:cubicBezTo>
                    <a:cubicBezTo>
                      <a:pt x="783461" y="397743"/>
                      <a:pt x="796627" y="414020"/>
                      <a:pt x="809327" y="419100"/>
                    </a:cubicBezTo>
                    <a:cubicBezTo>
                      <a:pt x="816947" y="429260"/>
                      <a:pt x="822162" y="441783"/>
                      <a:pt x="832187" y="449580"/>
                    </a:cubicBezTo>
                    <a:cubicBezTo>
                      <a:pt x="871570" y="480211"/>
                      <a:pt x="881264" y="466498"/>
                      <a:pt x="923627" y="487680"/>
                    </a:cubicBezTo>
                    <a:cubicBezTo>
                      <a:pt x="945060" y="498396"/>
                      <a:pt x="1006612" y="535219"/>
                      <a:pt x="984587" y="525780"/>
                    </a:cubicBezTo>
                    <a:cubicBezTo>
                      <a:pt x="966807" y="518160"/>
                      <a:pt x="948229" y="512183"/>
                      <a:pt x="931247" y="502920"/>
                    </a:cubicBezTo>
                    <a:cubicBezTo>
                      <a:pt x="920098" y="496839"/>
                      <a:pt x="911482" y="486878"/>
                      <a:pt x="900767" y="480060"/>
                    </a:cubicBezTo>
                    <a:cubicBezTo>
                      <a:pt x="883490" y="469066"/>
                      <a:pt x="865457" y="459289"/>
                      <a:pt x="847427" y="449580"/>
                    </a:cubicBezTo>
                    <a:cubicBezTo>
                      <a:pt x="785265" y="416108"/>
                      <a:pt x="822107" y="433725"/>
                      <a:pt x="763607" y="419100"/>
                    </a:cubicBezTo>
                    <a:cubicBezTo>
                      <a:pt x="755815" y="417152"/>
                      <a:pt x="732715" y="411480"/>
                      <a:pt x="740747" y="411480"/>
                    </a:cubicBezTo>
                    <a:cubicBezTo>
                      <a:pt x="751220" y="411480"/>
                      <a:pt x="761067" y="416560"/>
                      <a:pt x="771227" y="419100"/>
                    </a:cubicBezTo>
                    <a:cubicBezTo>
                      <a:pt x="837267" y="414020"/>
                      <a:pt x="903656" y="412336"/>
                      <a:pt x="969347" y="403860"/>
                    </a:cubicBezTo>
                    <a:cubicBezTo>
                      <a:pt x="982913" y="402110"/>
                      <a:pt x="996766" y="397165"/>
                      <a:pt x="1007447" y="388620"/>
                    </a:cubicBezTo>
                    <a:cubicBezTo>
                      <a:pt x="1022938" y="376227"/>
                      <a:pt x="1032847" y="358140"/>
                      <a:pt x="1045547" y="342900"/>
                    </a:cubicBezTo>
                    <a:cubicBezTo>
                      <a:pt x="1048087" y="332740"/>
                      <a:pt x="1055707" y="322580"/>
                      <a:pt x="1053167" y="312420"/>
                    </a:cubicBezTo>
                    <a:cubicBezTo>
                      <a:pt x="1050087" y="300099"/>
                      <a:pt x="1041077" y="288671"/>
                      <a:pt x="1030307" y="281940"/>
                    </a:cubicBezTo>
                    <a:cubicBezTo>
                      <a:pt x="1019324" y="275076"/>
                      <a:pt x="1005110" y="275442"/>
                      <a:pt x="992207" y="274320"/>
                    </a:cubicBezTo>
                    <a:cubicBezTo>
                      <a:pt x="946589" y="270353"/>
                      <a:pt x="900767" y="269240"/>
                      <a:pt x="855047" y="266700"/>
                    </a:cubicBezTo>
                    <a:cubicBezTo>
                      <a:pt x="654149" y="290808"/>
                      <a:pt x="602501" y="274048"/>
                      <a:pt x="695027" y="297180"/>
                    </a:cubicBezTo>
                    <a:cubicBezTo>
                      <a:pt x="720427" y="289560"/>
                      <a:pt x="746397" y="283631"/>
                      <a:pt x="771227" y="274320"/>
                    </a:cubicBezTo>
                    <a:cubicBezTo>
                      <a:pt x="787181" y="268337"/>
                      <a:pt x="801435" y="258511"/>
                      <a:pt x="816947" y="251460"/>
                    </a:cubicBezTo>
                    <a:cubicBezTo>
                      <a:pt x="829399" y="245800"/>
                      <a:pt x="842652" y="242004"/>
                      <a:pt x="855047" y="236220"/>
                    </a:cubicBezTo>
                    <a:cubicBezTo>
                      <a:pt x="880781" y="224211"/>
                      <a:pt x="908529" y="215159"/>
                      <a:pt x="931247" y="198120"/>
                    </a:cubicBezTo>
                    <a:cubicBezTo>
                      <a:pt x="941407" y="190500"/>
                      <a:pt x="950700" y="181561"/>
                      <a:pt x="961727" y="175260"/>
                    </a:cubicBezTo>
                    <a:cubicBezTo>
                      <a:pt x="968701" y="171275"/>
                      <a:pt x="992619" y="167640"/>
                      <a:pt x="984587" y="167640"/>
                    </a:cubicBezTo>
                    <a:cubicBezTo>
                      <a:pt x="971635" y="167640"/>
                      <a:pt x="959187" y="172720"/>
                      <a:pt x="946487" y="175260"/>
                    </a:cubicBezTo>
                    <a:cubicBezTo>
                      <a:pt x="936327" y="180340"/>
                      <a:pt x="926554" y="186281"/>
                      <a:pt x="916007" y="190500"/>
                    </a:cubicBezTo>
                    <a:cubicBezTo>
                      <a:pt x="862125" y="212053"/>
                      <a:pt x="884716" y="199887"/>
                      <a:pt x="839807" y="213360"/>
                    </a:cubicBezTo>
                    <a:cubicBezTo>
                      <a:pt x="824420" y="217976"/>
                      <a:pt x="809474" y="223984"/>
                      <a:pt x="794087" y="228600"/>
                    </a:cubicBezTo>
                    <a:cubicBezTo>
                      <a:pt x="784056" y="231609"/>
                      <a:pt x="753338" y="238274"/>
                      <a:pt x="763607" y="236220"/>
                    </a:cubicBezTo>
                    <a:cubicBezTo>
                      <a:pt x="799268" y="229088"/>
                      <a:pt x="834909" y="221783"/>
                      <a:pt x="870287" y="213360"/>
                    </a:cubicBezTo>
                    <a:cubicBezTo>
                      <a:pt x="888276" y="209077"/>
                      <a:pt x="905847" y="203200"/>
                      <a:pt x="923627" y="198120"/>
                    </a:cubicBezTo>
                    <a:cubicBezTo>
                      <a:pt x="954107" y="180340"/>
                      <a:pt x="981591" y="155939"/>
                      <a:pt x="1015067" y="144780"/>
                    </a:cubicBezTo>
                    <a:cubicBezTo>
                      <a:pt x="1069475" y="126644"/>
                      <a:pt x="1047421" y="138451"/>
                      <a:pt x="1083647" y="114300"/>
                    </a:cubicBezTo>
                    <a:cubicBezTo>
                      <a:pt x="1033845" y="97699"/>
                      <a:pt x="1066615" y="103926"/>
                      <a:pt x="976967" y="129540"/>
                    </a:cubicBezTo>
                    <a:cubicBezTo>
                      <a:pt x="941565" y="139655"/>
                      <a:pt x="805880" y="180793"/>
                      <a:pt x="786467" y="190500"/>
                    </a:cubicBezTo>
                    <a:cubicBezTo>
                      <a:pt x="733563" y="216952"/>
                      <a:pt x="756911" y="207972"/>
                      <a:pt x="717887" y="220980"/>
                    </a:cubicBezTo>
                    <a:cubicBezTo>
                      <a:pt x="733127" y="223520"/>
                      <a:pt x="748162" y="229017"/>
                      <a:pt x="763607" y="228600"/>
                    </a:cubicBezTo>
                    <a:cubicBezTo>
                      <a:pt x="842482" y="226468"/>
                      <a:pt x="999827" y="213360"/>
                      <a:pt x="999827" y="213360"/>
                    </a:cubicBezTo>
                    <a:cubicBezTo>
                      <a:pt x="1017607" y="205740"/>
                      <a:pt x="1035112" y="197444"/>
                      <a:pt x="1053167" y="190500"/>
                    </a:cubicBezTo>
                    <a:cubicBezTo>
                      <a:pt x="1068161" y="184733"/>
                      <a:pt x="1114639" y="178410"/>
                      <a:pt x="1098887" y="175260"/>
                    </a:cubicBezTo>
                    <a:cubicBezTo>
                      <a:pt x="1071377" y="169758"/>
                      <a:pt x="1043007" y="180340"/>
                      <a:pt x="1015067" y="182880"/>
                    </a:cubicBezTo>
                    <a:cubicBezTo>
                      <a:pt x="997287" y="190500"/>
                      <a:pt x="980327" y="200426"/>
                      <a:pt x="961727" y="205740"/>
                    </a:cubicBezTo>
                    <a:cubicBezTo>
                      <a:pt x="944458" y="210674"/>
                      <a:pt x="925171" y="206966"/>
                      <a:pt x="908387" y="213360"/>
                    </a:cubicBezTo>
                    <a:cubicBezTo>
                      <a:pt x="871234" y="227513"/>
                      <a:pt x="837267" y="248920"/>
                      <a:pt x="801707" y="266700"/>
                    </a:cubicBezTo>
                    <a:cubicBezTo>
                      <a:pt x="724289" y="305409"/>
                      <a:pt x="793575" y="268733"/>
                      <a:pt x="893147" y="243840"/>
                    </a:cubicBezTo>
                    <a:cubicBezTo>
                      <a:pt x="913014" y="238873"/>
                      <a:pt x="933787" y="238760"/>
                      <a:pt x="954107" y="236220"/>
                    </a:cubicBezTo>
                    <a:cubicBezTo>
                      <a:pt x="974427" y="228600"/>
                      <a:pt x="995236" y="222174"/>
                      <a:pt x="1015067" y="213360"/>
                    </a:cubicBezTo>
                    <a:cubicBezTo>
                      <a:pt x="1041017" y="201826"/>
                      <a:pt x="1065094" y="186280"/>
                      <a:pt x="1091267" y="175260"/>
                    </a:cubicBezTo>
                    <a:cubicBezTo>
                      <a:pt x="1160653" y="146045"/>
                      <a:pt x="1153042" y="158011"/>
                      <a:pt x="1220807" y="137160"/>
                    </a:cubicBezTo>
                    <a:cubicBezTo>
                      <a:pt x="1233880" y="133137"/>
                      <a:pt x="1246207" y="127000"/>
                      <a:pt x="1258907" y="121920"/>
                    </a:cubicBezTo>
                    <a:cubicBezTo>
                      <a:pt x="1243667" y="119380"/>
                      <a:pt x="1228584" y="113017"/>
                      <a:pt x="1213187" y="114300"/>
                    </a:cubicBezTo>
                    <a:cubicBezTo>
                      <a:pt x="1197178" y="115634"/>
                      <a:pt x="1182821" y="124816"/>
                      <a:pt x="1167467" y="129540"/>
                    </a:cubicBezTo>
                    <a:cubicBezTo>
                      <a:pt x="1121459" y="143696"/>
                      <a:pt x="1098347" y="146556"/>
                      <a:pt x="1053167" y="167640"/>
                    </a:cubicBezTo>
                    <a:cubicBezTo>
                      <a:pt x="963101" y="209671"/>
                      <a:pt x="1037614" y="191822"/>
                      <a:pt x="954107" y="205740"/>
                    </a:cubicBezTo>
                    <a:cubicBezTo>
                      <a:pt x="941407" y="210820"/>
                      <a:pt x="902594" y="223663"/>
                      <a:pt x="916007" y="220980"/>
                    </a:cubicBezTo>
                    <a:cubicBezTo>
                      <a:pt x="955565" y="213068"/>
                      <a:pt x="1025144" y="188008"/>
                      <a:pt x="1060787" y="167640"/>
                    </a:cubicBezTo>
                    <a:cubicBezTo>
                      <a:pt x="1074908" y="159571"/>
                      <a:pt x="1085355" y="146182"/>
                      <a:pt x="1098887" y="137160"/>
                    </a:cubicBezTo>
                    <a:cubicBezTo>
                      <a:pt x="1115926" y="125801"/>
                      <a:pt x="1135666" y="118725"/>
                      <a:pt x="1152227" y="106680"/>
                    </a:cubicBezTo>
                    <a:cubicBezTo>
                      <a:pt x="1180330" y="86242"/>
                      <a:pt x="1194277" y="58845"/>
                      <a:pt x="1213187" y="30480"/>
                    </a:cubicBezTo>
                    <a:cubicBezTo>
                      <a:pt x="1203027" y="27940"/>
                      <a:pt x="1193180" y="22860"/>
                      <a:pt x="1182707" y="22860"/>
                    </a:cubicBezTo>
                    <a:cubicBezTo>
                      <a:pt x="1174675" y="22860"/>
                      <a:pt x="1167344" y="27597"/>
                      <a:pt x="1159847" y="30480"/>
                    </a:cubicBezTo>
                    <a:cubicBezTo>
                      <a:pt x="1134314" y="40300"/>
                      <a:pt x="1110187" y="54325"/>
                      <a:pt x="1083647" y="60960"/>
                    </a:cubicBezTo>
                    <a:cubicBezTo>
                      <a:pt x="1073487" y="63500"/>
                      <a:pt x="1042898" y="70634"/>
                      <a:pt x="1053167" y="68580"/>
                    </a:cubicBezTo>
                    <a:cubicBezTo>
                      <a:pt x="1076130" y="63987"/>
                      <a:pt x="1099029" y="59020"/>
                      <a:pt x="1121747" y="53340"/>
                    </a:cubicBezTo>
                    <a:cubicBezTo>
                      <a:pt x="1139686" y="48855"/>
                      <a:pt x="1156822" y="40984"/>
                      <a:pt x="1175087" y="38100"/>
                    </a:cubicBezTo>
                    <a:cubicBezTo>
                      <a:pt x="1205298" y="33330"/>
                      <a:pt x="1236128" y="33858"/>
                      <a:pt x="1266527" y="30480"/>
                    </a:cubicBezTo>
                    <a:cubicBezTo>
                      <a:pt x="1281883" y="28774"/>
                      <a:pt x="1327697" y="22860"/>
                      <a:pt x="1312247" y="22860"/>
                    </a:cubicBezTo>
                    <a:cubicBezTo>
                      <a:pt x="1284192" y="22860"/>
                      <a:pt x="1256311" y="27382"/>
                      <a:pt x="1228427" y="30480"/>
                    </a:cubicBezTo>
                    <a:cubicBezTo>
                      <a:pt x="1210576" y="32463"/>
                      <a:pt x="1157126" y="38100"/>
                      <a:pt x="1175087" y="38100"/>
                    </a:cubicBezTo>
                    <a:cubicBezTo>
                      <a:pt x="1208205" y="38100"/>
                      <a:pt x="1241127" y="33020"/>
                      <a:pt x="1274147" y="30480"/>
                    </a:cubicBezTo>
                    <a:cubicBezTo>
                      <a:pt x="1271607" y="40640"/>
                      <a:pt x="1272336" y="52246"/>
                      <a:pt x="1266527" y="60960"/>
                    </a:cubicBezTo>
                    <a:cubicBezTo>
                      <a:pt x="1261447" y="68580"/>
                      <a:pt x="1251520" y="71488"/>
                      <a:pt x="1243667" y="76200"/>
                    </a:cubicBezTo>
                    <a:cubicBezTo>
                      <a:pt x="1223571" y="88257"/>
                      <a:pt x="1163407" y="119926"/>
                      <a:pt x="1144607" y="137160"/>
                    </a:cubicBezTo>
                    <a:cubicBezTo>
                      <a:pt x="1095104" y="182538"/>
                      <a:pt x="1109145" y="195013"/>
                      <a:pt x="1053167" y="228600"/>
                    </a:cubicBezTo>
                    <a:cubicBezTo>
                      <a:pt x="1031716" y="241471"/>
                      <a:pt x="1006962" y="247892"/>
                      <a:pt x="984587" y="259080"/>
                    </a:cubicBezTo>
                    <a:cubicBezTo>
                      <a:pt x="944250" y="279248"/>
                      <a:pt x="947177" y="281250"/>
                      <a:pt x="916007" y="312420"/>
                    </a:cubicBezTo>
                    <a:cubicBezTo>
                      <a:pt x="928707" y="314960"/>
                      <a:pt x="941155" y="320040"/>
                      <a:pt x="954107" y="320040"/>
                    </a:cubicBezTo>
                    <a:cubicBezTo>
                      <a:pt x="1000358" y="320040"/>
                      <a:pt x="1075274" y="270886"/>
                      <a:pt x="1098887" y="259080"/>
                    </a:cubicBezTo>
                    <a:cubicBezTo>
                      <a:pt x="1114127" y="251460"/>
                      <a:pt x="1130430" y="245671"/>
                      <a:pt x="1144607" y="236220"/>
                    </a:cubicBezTo>
                    <a:cubicBezTo>
                      <a:pt x="1159847" y="226060"/>
                      <a:pt x="1206710" y="213931"/>
                      <a:pt x="1190327" y="205740"/>
                    </a:cubicBezTo>
                    <a:cubicBezTo>
                      <a:pt x="1170916" y="196035"/>
                      <a:pt x="1149124" y="219620"/>
                      <a:pt x="1129367" y="228600"/>
                    </a:cubicBezTo>
                    <a:cubicBezTo>
                      <a:pt x="1093173" y="245052"/>
                      <a:pt x="1059913" y="267980"/>
                      <a:pt x="1022687" y="281940"/>
                    </a:cubicBezTo>
                    <a:cubicBezTo>
                      <a:pt x="1002367" y="289560"/>
                      <a:pt x="981138" y="295095"/>
                      <a:pt x="961727" y="304800"/>
                    </a:cubicBezTo>
                    <a:cubicBezTo>
                      <a:pt x="914947" y="328190"/>
                      <a:pt x="871347" y="357610"/>
                      <a:pt x="824567" y="381000"/>
                    </a:cubicBezTo>
                    <a:cubicBezTo>
                      <a:pt x="809327" y="388620"/>
                      <a:pt x="761808" y="403860"/>
                      <a:pt x="778847" y="403860"/>
                    </a:cubicBezTo>
                    <a:cubicBezTo>
                      <a:pt x="812735" y="403860"/>
                      <a:pt x="877907" y="381000"/>
                      <a:pt x="877907" y="381000"/>
                    </a:cubicBezTo>
                    <a:cubicBezTo>
                      <a:pt x="985377" y="319589"/>
                      <a:pt x="874677" y="379079"/>
                      <a:pt x="992207" y="327660"/>
                    </a:cubicBezTo>
                    <a:cubicBezTo>
                      <a:pt x="1088790" y="285405"/>
                      <a:pt x="1018935" y="310337"/>
                      <a:pt x="1114127" y="259080"/>
                    </a:cubicBezTo>
                    <a:cubicBezTo>
                      <a:pt x="1126170" y="252595"/>
                      <a:pt x="1140578" y="251009"/>
                      <a:pt x="1152227" y="243840"/>
                    </a:cubicBezTo>
                    <a:cubicBezTo>
                      <a:pt x="1173859" y="230528"/>
                      <a:pt x="1237829" y="191960"/>
                      <a:pt x="1213187" y="198120"/>
                    </a:cubicBezTo>
                    <a:cubicBezTo>
                      <a:pt x="1179402" y="206566"/>
                      <a:pt x="1139302" y="214935"/>
                      <a:pt x="1106507" y="228600"/>
                    </a:cubicBezTo>
                    <a:cubicBezTo>
                      <a:pt x="1090779" y="235153"/>
                      <a:pt x="1077035" y="246329"/>
                      <a:pt x="1060787" y="251460"/>
                    </a:cubicBezTo>
                    <a:cubicBezTo>
                      <a:pt x="994809" y="272295"/>
                      <a:pt x="963304" y="274123"/>
                      <a:pt x="900767" y="281940"/>
                    </a:cubicBezTo>
                    <a:cubicBezTo>
                      <a:pt x="751581" y="325818"/>
                      <a:pt x="815888" y="314457"/>
                      <a:pt x="710267" y="327660"/>
                    </a:cubicBezTo>
                    <a:cubicBezTo>
                      <a:pt x="697567" y="320040"/>
                      <a:pt x="672167" y="319611"/>
                      <a:pt x="672167" y="304800"/>
                    </a:cubicBezTo>
                    <a:cubicBezTo>
                      <a:pt x="672167" y="291122"/>
                      <a:pt x="698224" y="296045"/>
                      <a:pt x="710267" y="289560"/>
                    </a:cubicBezTo>
                    <a:cubicBezTo>
                      <a:pt x="721629" y="283442"/>
                      <a:pt x="801073" y="232885"/>
                      <a:pt x="816947" y="220980"/>
                    </a:cubicBezTo>
                    <a:cubicBezTo>
                      <a:pt x="827107" y="213360"/>
                      <a:pt x="856407" y="207100"/>
                      <a:pt x="847427" y="198120"/>
                    </a:cubicBezTo>
                    <a:cubicBezTo>
                      <a:pt x="837755" y="188448"/>
                      <a:pt x="822303" y="209035"/>
                      <a:pt x="809327" y="213360"/>
                    </a:cubicBezTo>
                    <a:cubicBezTo>
                      <a:pt x="799392" y="216672"/>
                      <a:pt x="788571" y="217091"/>
                      <a:pt x="778847" y="220980"/>
                    </a:cubicBezTo>
                    <a:cubicBezTo>
                      <a:pt x="763027" y="227308"/>
                      <a:pt x="749030" y="237723"/>
                      <a:pt x="733127" y="243840"/>
                    </a:cubicBezTo>
                    <a:cubicBezTo>
                      <a:pt x="715868" y="250478"/>
                      <a:pt x="697567" y="254000"/>
                      <a:pt x="679787" y="259080"/>
                    </a:cubicBezTo>
                    <a:cubicBezTo>
                      <a:pt x="622909" y="330178"/>
                      <a:pt x="678867" y="269295"/>
                      <a:pt x="611207" y="320040"/>
                    </a:cubicBezTo>
                    <a:cubicBezTo>
                      <a:pt x="602586" y="326506"/>
                      <a:pt x="577581" y="342432"/>
                      <a:pt x="588347" y="342900"/>
                    </a:cubicBezTo>
                    <a:cubicBezTo>
                      <a:pt x="654520" y="345777"/>
                      <a:pt x="720427" y="332740"/>
                      <a:pt x="786467" y="327660"/>
                    </a:cubicBezTo>
                    <a:cubicBezTo>
                      <a:pt x="816947" y="322580"/>
                      <a:pt x="847290" y="316595"/>
                      <a:pt x="877907" y="312420"/>
                    </a:cubicBezTo>
                    <a:cubicBezTo>
                      <a:pt x="903200" y="308971"/>
                      <a:pt x="928969" y="309236"/>
                      <a:pt x="954107" y="304800"/>
                    </a:cubicBezTo>
                    <a:cubicBezTo>
                      <a:pt x="972317" y="301586"/>
                      <a:pt x="989429" y="293718"/>
                      <a:pt x="1007447" y="289560"/>
                    </a:cubicBezTo>
                    <a:cubicBezTo>
                      <a:pt x="1022502" y="286086"/>
                      <a:pt x="1037927" y="284480"/>
                      <a:pt x="1053167" y="281940"/>
                    </a:cubicBezTo>
                    <a:cubicBezTo>
                      <a:pt x="1032847" y="279400"/>
                      <a:pt x="1012685" y="274320"/>
                      <a:pt x="992207" y="274320"/>
                    </a:cubicBezTo>
                    <a:cubicBezTo>
                      <a:pt x="946368" y="274320"/>
                      <a:pt x="900394" y="283892"/>
                      <a:pt x="855047" y="289560"/>
                    </a:cubicBezTo>
                    <a:cubicBezTo>
                      <a:pt x="832224" y="292413"/>
                      <a:pt x="809155" y="293399"/>
                      <a:pt x="786467" y="297180"/>
                    </a:cubicBezTo>
                    <a:cubicBezTo>
                      <a:pt x="731562" y="306331"/>
                      <a:pt x="660459" y="322642"/>
                      <a:pt x="603587" y="335280"/>
                    </a:cubicBezTo>
                    <a:cubicBezTo>
                      <a:pt x="678297" y="235667"/>
                      <a:pt x="582453" y="356414"/>
                      <a:pt x="649307" y="289560"/>
                    </a:cubicBezTo>
                    <a:cubicBezTo>
                      <a:pt x="658287" y="280580"/>
                      <a:pt x="663187" y="268060"/>
                      <a:pt x="672167" y="259080"/>
                    </a:cubicBezTo>
                    <a:cubicBezTo>
                      <a:pt x="681147" y="250100"/>
                      <a:pt x="693667" y="245200"/>
                      <a:pt x="702647" y="236220"/>
                    </a:cubicBezTo>
                    <a:cubicBezTo>
                      <a:pt x="709123" y="229744"/>
                      <a:pt x="711411" y="219836"/>
                      <a:pt x="717887" y="213360"/>
                    </a:cubicBezTo>
                    <a:cubicBezTo>
                      <a:pt x="724363" y="206884"/>
                      <a:pt x="734271" y="204596"/>
                      <a:pt x="740747" y="198120"/>
                    </a:cubicBezTo>
                    <a:cubicBezTo>
                      <a:pt x="797457" y="141410"/>
                      <a:pt x="732593" y="188316"/>
                      <a:pt x="786467" y="152400"/>
                    </a:cubicBezTo>
                    <a:cubicBezTo>
                      <a:pt x="778847" y="147320"/>
                      <a:pt x="772765" y="137160"/>
                      <a:pt x="763607" y="137160"/>
                    </a:cubicBezTo>
                    <a:cubicBezTo>
                      <a:pt x="747543" y="137160"/>
                      <a:pt x="733274" y="147784"/>
                      <a:pt x="717887" y="152400"/>
                    </a:cubicBezTo>
                    <a:cubicBezTo>
                      <a:pt x="707856" y="155409"/>
                      <a:pt x="697131" y="156131"/>
                      <a:pt x="687407" y="160020"/>
                    </a:cubicBezTo>
                    <a:cubicBezTo>
                      <a:pt x="671587" y="166348"/>
                      <a:pt x="657851" y="177492"/>
                      <a:pt x="641687" y="182880"/>
                    </a:cubicBezTo>
                    <a:cubicBezTo>
                      <a:pt x="619471" y="190285"/>
                      <a:pt x="595967" y="193040"/>
                      <a:pt x="573107" y="198120"/>
                    </a:cubicBezTo>
                    <a:cubicBezTo>
                      <a:pt x="557867" y="205740"/>
                      <a:pt x="542899" y="213929"/>
                      <a:pt x="527387" y="220980"/>
                    </a:cubicBezTo>
                    <a:cubicBezTo>
                      <a:pt x="514935" y="226640"/>
                      <a:pt x="496874" y="224839"/>
                      <a:pt x="489287" y="236220"/>
                    </a:cubicBezTo>
                    <a:cubicBezTo>
                      <a:pt x="484832" y="242903"/>
                      <a:pt x="504527" y="241300"/>
                      <a:pt x="512147" y="243840"/>
                    </a:cubicBezTo>
                    <a:cubicBezTo>
                      <a:pt x="681272" y="201559"/>
                      <a:pt x="413591" y="271612"/>
                      <a:pt x="702647" y="175260"/>
                    </a:cubicBezTo>
                    <a:cubicBezTo>
                      <a:pt x="733127" y="165100"/>
                      <a:pt x="767354" y="162602"/>
                      <a:pt x="794087" y="144780"/>
                    </a:cubicBezTo>
                    <a:cubicBezTo>
                      <a:pt x="801707" y="139700"/>
                      <a:pt x="826097" y="129921"/>
                      <a:pt x="816947" y="129540"/>
                    </a:cubicBezTo>
                    <a:lnTo>
                      <a:pt x="451187" y="144780"/>
                    </a:lnTo>
                    <a:cubicBezTo>
                      <a:pt x="443567" y="147320"/>
                      <a:pt x="428327" y="144368"/>
                      <a:pt x="428327" y="152400"/>
                    </a:cubicBezTo>
                    <a:cubicBezTo>
                      <a:pt x="428327" y="160432"/>
                      <a:pt x="443155" y="160020"/>
                      <a:pt x="451187" y="160020"/>
                    </a:cubicBezTo>
                    <a:cubicBezTo>
                      <a:pt x="486838" y="160020"/>
                      <a:pt x="522307" y="154940"/>
                      <a:pt x="557867" y="152400"/>
                    </a:cubicBezTo>
                    <a:cubicBezTo>
                      <a:pt x="570567" y="149860"/>
                      <a:pt x="583174" y="146800"/>
                      <a:pt x="595967" y="144780"/>
                    </a:cubicBezTo>
                    <a:cubicBezTo>
                      <a:pt x="631448" y="139178"/>
                      <a:pt x="702647" y="129540"/>
                      <a:pt x="702647" y="129540"/>
                    </a:cubicBezTo>
                    <a:cubicBezTo>
                      <a:pt x="722967" y="121920"/>
                      <a:pt x="785176" y="109077"/>
                      <a:pt x="763607" y="106680"/>
                    </a:cubicBezTo>
                    <a:cubicBezTo>
                      <a:pt x="720395" y="101879"/>
                      <a:pt x="677075" y="115548"/>
                      <a:pt x="634067" y="121920"/>
                    </a:cubicBezTo>
                    <a:cubicBezTo>
                      <a:pt x="585492" y="129116"/>
                      <a:pt x="550109" y="138375"/>
                      <a:pt x="504527" y="152400"/>
                    </a:cubicBezTo>
                    <a:cubicBezTo>
                      <a:pt x="489173" y="157124"/>
                      <a:pt x="473175" y="160456"/>
                      <a:pt x="458807" y="167640"/>
                    </a:cubicBezTo>
                    <a:cubicBezTo>
                      <a:pt x="306538" y="243775"/>
                      <a:pt x="501164" y="162889"/>
                      <a:pt x="374987" y="213360"/>
                    </a:cubicBezTo>
                    <a:cubicBezTo>
                      <a:pt x="434270" y="228181"/>
                      <a:pt x="414706" y="226647"/>
                      <a:pt x="512147" y="213360"/>
                    </a:cubicBezTo>
                    <a:cubicBezTo>
                      <a:pt x="532900" y="210530"/>
                      <a:pt x="552290" y="200433"/>
                      <a:pt x="573107" y="198120"/>
                    </a:cubicBezTo>
                    <a:cubicBezTo>
                      <a:pt x="621138" y="192783"/>
                      <a:pt x="669627" y="193040"/>
                      <a:pt x="717887" y="190500"/>
                    </a:cubicBezTo>
                    <a:cubicBezTo>
                      <a:pt x="740747" y="182880"/>
                      <a:pt x="762370" y="167640"/>
                      <a:pt x="786467" y="167640"/>
                    </a:cubicBezTo>
                    <a:cubicBezTo>
                      <a:pt x="801278" y="167640"/>
                      <a:pt x="761752" y="184160"/>
                      <a:pt x="748367" y="190500"/>
                    </a:cubicBezTo>
                    <a:cubicBezTo>
                      <a:pt x="713403" y="207062"/>
                      <a:pt x="677912" y="222636"/>
                      <a:pt x="641687" y="236220"/>
                    </a:cubicBezTo>
                    <a:cubicBezTo>
                      <a:pt x="612176" y="247287"/>
                      <a:pt x="562920" y="263331"/>
                      <a:pt x="535007" y="281940"/>
                    </a:cubicBezTo>
                    <a:cubicBezTo>
                      <a:pt x="526041" y="287918"/>
                      <a:pt x="520426" y="297901"/>
                      <a:pt x="512147" y="304800"/>
                    </a:cubicBezTo>
                    <a:cubicBezTo>
                      <a:pt x="505112" y="310663"/>
                      <a:pt x="496907" y="314960"/>
                      <a:pt x="489287" y="320040"/>
                    </a:cubicBezTo>
                    <a:cubicBezTo>
                      <a:pt x="509607" y="322580"/>
                      <a:pt x="529769" y="327660"/>
                      <a:pt x="550247" y="327660"/>
                    </a:cubicBezTo>
                    <a:cubicBezTo>
                      <a:pt x="588261" y="327660"/>
                      <a:pt x="628805" y="316714"/>
                      <a:pt x="664547" y="304800"/>
                    </a:cubicBezTo>
                    <a:cubicBezTo>
                      <a:pt x="677523" y="300475"/>
                      <a:pt x="689766" y="294161"/>
                      <a:pt x="702647" y="289560"/>
                    </a:cubicBezTo>
                    <a:cubicBezTo>
                      <a:pt x="725340" y="281455"/>
                      <a:pt x="751177" y="280066"/>
                      <a:pt x="771227" y="266700"/>
                    </a:cubicBezTo>
                    <a:cubicBezTo>
                      <a:pt x="778847" y="261620"/>
                      <a:pt x="803245" y="251460"/>
                      <a:pt x="794087" y="251460"/>
                    </a:cubicBezTo>
                    <a:cubicBezTo>
                      <a:pt x="751252" y="251460"/>
                      <a:pt x="736055" y="267092"/>
                      <a:pt x="702647" y="281940"/>
                    </a:cubicBezTo>
                    <a:cubicBezTo>
                      <a:pt x="636520" y="311330"/>
                      <a:pt x="690686" y="279754"/>
                      <a:pt x="618827" y="327660"/>
                    </a:cubicBezTo>
                    <a:cubicBezTo>
                      <a:pt x="634067" y="332740"/>
                      <a:pt x="648581" y="341126"/>
                      <a:pt x="664547" y="342900"/>
                    </a:cubicBezTo>
                    <a:cubicBezTo>
                      <a:pt x="672530" y="343787"/>
                      <a:pt x="680095" y="338604"/>
                      <a:pt x="687407" y="335280"/>
                    </a:cubicBezTo>
                    <a:cubicBezTo>
                      <a:pt x="773362" y="296209"/>
                      <a:pt x="719123" y="312111"/>
                      <a:pt x="778847" y="297180"/>
                    </a:cubicBezTo>
                    <a:cubicBezTo>
                      <a:pt x="786467" y="292100"/>
                      <a:pt x="810865" y="281940"/>
                      <a:pt x="801707" y="281940"/>
                    </a:cubicBezTo>
                    <a:cubicBezTo>
                      <a:pt x="755706" y="281940"/>
                      <a:pt x="710245" y="291907"/>
                      <a:pt x="664547" y="297180"/>
                    </a:cubicBezTo>
                    <a:cubicBezTo>
                      <a:pt x="595467" y="305151"/>
                      <a:pt x="595919" y="305535"/>
                      <a:pt x="519767" y="320040"/>
                    </a:cubicBezTo>
                    <a:cubicBezTo>
                      <a:pt x="468259" y="329851"/>
                      <a:pt x="437902" y="334628"/>
                      <a:pt x="390227" y="350520"/>
                    </a:cubicBezTo>
                    <a:cubicBezTo>
                      <a:pt x="380292" y="353832"/>
                      <a:pt x="410603" y="345656"/>
                      <a:pt x="420707" y="342900"/>
                    </a:cubicBezTo>
                    <a:cubicBezTo>
                      <a:pt x="438547" y="338035"/>
                      <a:pt x="457508" y="335930"/>
                      <a:pt x="474047" y="327660"/>
                    </a:cubicBezTo>
                    <a:cubicBezTo>
                      <a:pt x="504527" y="312420"/>
                      <a:pt x="534031" y="295047"/>
                      <a:pt x="565487" y="281940"/>
                    </a:cubicBezTo>
                    <a:lnTo>
                      <a:pt x="656927" y="243840"/>
                    </a:lnTo>
                    <a:cubicBezTo>
                      <a:pt x="662007" y="236220"/>
                      <a:pt x="679787" y="226060"/>
                      <a:pt x="672167" y="220980"/>
                    </a:cubicBezTo>
                    <a:cubicBezTo>
                      <a:pt x="661391" y="213796"/>
                      <a:pt x="645902" y="223340"/>
                      <a:pt x="634067" y="228600"/>
                    </a:cubicBezTo>
                    <a:cubicBezTo>
                      <a:pt x="622462" y="233758"/>
                      <a:pt x="614614" y="245159"/>
                      <a:pt x="603587" y="251460"/>
                    </a:cubicBezTo>
                    <a:cubicBezTo>
                      <a:pt x="596613" y="255445"/>
                      <a:pt x="587911" y="255488"/>
                      <a:pt x="580727" y="259080"/>
                    </a:cubicBezTo>
                    <a:cubicBezTo>
                      <a:pt x="572536" y="263176"/>
                      <a:pt x="565487" y="269240"/>
                      <a:pt x="557867" y="274320"/>
                    </a:cubicBezTo>
                    <a:cubicBezTo>
                      <a:pt x="613747" y="276860"/>
                      <a:pt x="780684" y="272744"/>
                      <a:pt x="725507" y="281940"/>
                    </a:cubicBezTo>
                    <a:cubicBezTo>
                      <a:pt x="640285" y="296144"/>
                      <a:pt x="551479" y="274372"/>
                      <a:pt x="466427" y="289560"/>
                    </a:cubicBezTo>
                    <a:cubicBezTo>
                      <a:pt x="448396" y="292780"/>
                      <a:pt x="494378" y="315598"/>
                      <a:pt x="512147" y="320040"/>
                    </a:cubicBezTo>
                    <a:lnTo>
                      <a:pt x="542627" y="327660"/>
                    </a:lnTo>
                    <a:cubicBezTo>
                      <a:pt x="570651" y="344474"/>
                      <a:pt x="612285" y="379922"/>
                      <a:pt x="649307" y="342900"/>
                    </a:cubicBezTo>
                    <a:cubicBezTo>
                      <a:pt x="660985" y="331222"/>
                      <a:pt x="619250" y="273594"/>
                      <a:pt x="611207" y="266700"/>
                    </a:cubicBezTo>
                    <a:cubicBezTo>
                      <a:pt x="602582" y="259308"/>
                      <a:pt x="590887" y="256540"/>
                      <a:pt x="580727" y="251460"/>
                    </a:cubicBezTo>
                    <a:cubicBezTo>
                      <a:pt x="530748" y="284780"/>
                      <a:pt x="537860" y="270494"/>
                      <a:pt x="565487" y="381000"/>
                    </a:cubicBezTo>
                    <a:cubicBezTo>
                      <a:pt x="573329" y="412370"/>
                      <a:pt x="606828" y="422341"/>
                      <a:pt x="626447" y="441960"/>
                    </a:cubicBezTo>
                    <a:cubicBezTo>
                      <a:pt x="635427" y="450940"/>
                      <a:pt x="640327" y="463460"/>
                      <a:pt x="649307" y="472440"/>
                    </a:cubicBezTo>
                    <a:cubicBezTo>
                      <a:pt x="669091" y="492224"/>
                      <a:pt x="686123" y="498468"/>
                      <a:pt x="710267" y="510540"/>
                    </a:cubicBezTo>
                    <a:cubicBezTo>
                      <a:pt x="712807" y="502920"/>
                      <a:pt x="717887" y="495712"/>
                      <a:pt x="717887" y="487680"/>
                    </a:cubicBezTo>
                    <a:cubicBezTo>
                      <a:pt x="717887" y="470192"/>
                      <a:pt x="707470" y="446783"/>
                      <a:pt x="695027" y="434340"/>
                    </a:cubicBezTo>
                    <a:cubicBezTo>
                      <a:pt x="686047" y="425360"/>
                      <a:pt x="673527" y="420460"/>
                      <a:pt x="664547" y="411480"/>
                    </a:cubicBezTo>
                    <a:cubicBezTo>
                      <a:pt x="641401" y="388334"/>
                      <a:pt x="646254" y="353567"/>
                      <a:pt x="603587" y="342900"/>
                    </a:cubicBezTo>
                    <a:lnTo>
                      <a:pt x="573107" y="335280"/>
                    </a:lnTo>
                    <a:cubicBezTo>
                      <a:pt x="568027" y="327660"/>
                      <a:pt x="557867" y="303262"/>
                      <a:pt x="557867" y="312420"/>
                    </a:cubicBezTo>
                    <a:cubicBezTo>
                      <a:pt x="557867" y="328484"/>
                      <a:pt x="561748" y="346781"/>
                      <a:pt x="573107" y="358140"/>
                    </a:cubicBezTo>
                    <a:cubicBezTo>
                      <a:pt x="588347" y="373380"/>
                      <a:pt x="602718" y="389541"/>
                      <a:pt x="618827" y="403860"/>
                    </a:cubicBezTo>
                    <a:cubicBezTo>
                      <a:pt x="625672" y="409944"/>
                      <a:pt x="634235" y="413777"/>
                      <a:pt x="641687" y="419100"/>
                    </a:cubicBezTo>
                    <a:cubicBezTo>
                      <a:pt x="652021" y="426482"/>
                      <a:pt x="662609" y="433597"/>
                      <a:pt x="672167" y="441960"/>
                    </a:cubicBezTo>
                    <a:cubicBezTo>
                      <a:pt x="731735" y="494082"/>
                      <a:pt x="671138" y="453535"/>
                      <a:pt x="740747" y="495300"/>
                    </a:cubicBezTo>
                    <a:cubicBezTo>
                      <a:pt x="735667" y="487680"/>
                      <a:pt x="731370" y="479475"/>
                      <a:pt x="725507" y="472440"/>
                    </a:cubicBezTo>
                    <a:cubicBezTo>
                      <a:pt x="697742" y="439121"/>
                      <a:pt x="679098" y="435320"/>
                      <a:pt x="634067" y="411480"/>
                    </a:cubicBezTo>
                    <a:cubicBezTo>
                      <a:pt x="605310" y="396256"/>
                      <a:pt x="551837" y="369593"/>
                      <a:pt x="519767" y="358140"/>
                    </a:cubicBezTo>
                    <a:cubicBezTo>
                      <a:pt x="502353" y="351921"/>
                      <a:pt x="483970" y="348748"/>
                      <a:pt x="466427" y="342900"/>
                    </a:cubicBezTo>
                    <a:cubicBezTo>
                      <a:pt x="453451" y="338575"/>
                      <a:pt x="422210" y="315426"/>
                      <a:pt x="428327" y="327660"/>
                    </a:cubicBezTo>
                    <a:cubicBezTo>
                      <a:pt x="436518" y="344043"/>
                      <a:pt x="459042" y="347636"/>
                      <a:pt x="474047" y="358140"/>
                    </a:cubicBezTo>
                    <a:cubicBezTo>
                      <a:pt x="484451" y="365423"/>
                      <a:pt x="493960" y="373955"/>
                      <a:pt x="504527" y="381000"/>
                    </a:cubicBezTo>
                    <a:cubicBezTo>
                      <a:pt x="575853" y="428550"/>
                      <a:pt x="506700" y="380843"/>
                      <a:pt x="595967" y="419100"/>
                    </a:cubicBezTo>
                    <a:cubicBezTo>
                      <a:pt x="632510" y="434761"/>
                      <a:pt x="663431" y="465904"/>
                      <a:pt x="702647" y="472440"/>
                    </a:cubicBezTo>
                    <a:cubicBezTo>
                      <a:pt x="768567" y="483427"/>
                      <a:pt x="733036" y="478144"/>
                      <a:pt x="809327" y="487680"/>
                    </a:cubicBezTo>
                    <a:cubicBezTo>
                      <a:pt x="781935" y="419199"/>
                      <a:pt x="811933" y="475046"/>
                      <a:pt x="763607" y="426720"/>
                    </a:cubicBezTo>
                    <a:cubicBezTo>
                      <a:pt x="754627" y="417740"/>
                      <a:pt x="749727" y="405220"/>
                      <a:pt x="740747" y="396240"/>
                    </a:cubicBezTo>
                    <a:cubicBezTo>
                      <a:pt x="716060" y="371553"/>
                      <a:pt x="669109" y="343791"/>
                      <a:pt x="641687" y="327660"/>
                    </a:cubicBezTo>
                    <a:cubicBezTo>
                      <a:pt x="619147" y="314401"/>
                      <a:pt x="596497" y="301255"/>
                      <a:pt x="573107" y="289560"/>
                    </a:cubicBezTo>
                    <a:cubicBezTo>
                      <a:pt x="520265" y="263139"/>
                      <a:pt x="464731" y="242051"/>
                      <a:pt x="413087" y="213360"/>
                    </a:cubicBezTo>
                    <a:cubicBezTo>
                      <a:pt x="304788" y="153194"/>
                      <a:pt x="367897" y="186955"/>
                      <a:pt x="222587" y="114300"/>
                    </a:cubicBezTo>
                    <a:cubicBezTo>
                      <a:pt x="212427" y="109220"/>
                      <a:pt x="184075" y="91028"/>
                      <a:pt x="192107" y="99060"/>
                    </a:cubicBezTo>
                    <a:cubicBezTo>
                      <a:pt x="212427" y="119380"/>
                      <a:pt x="230731" y="141939"/>
                      <a:pt x="253067" y="160020"/>
                    </a:cubicBezTo>
                    <a:cubicBezTo>
                      <a:pt x="284282" y="185289"/>
                      <a:pt x="318945" y="205976"/>
                      <a:pt x="352127" y="228600"/>
                    </a:cubicBezTo>
                    <a:cubicBezTo>
                      <a:pt x="374827" y="244077"/>
                      <a:pt x="396133" y="262033"/>
                      <a:pt x="420707" y="274320"/>
                    </a:cubicBezTo>
                    <a:lnTo>
                      <a:pt x="557867" y="342900"/>
                    </a:lnTo>
                    <a:cubicBezTo>
                      <a:pt x="619644" y="373788"/>
                      <a:pt x="626923" y="383279"/>
                      <a:pt x="687407" y="396240"/>
                    </a:cubicBezTo>
                    <a:cubicBezTo>
                      <a:pt x="704969" y="400003"/>
                      <a:pt x="722967" y="401320"/>
                      <a:pt x="740747" y="403860"/>
                    </a:cubicBezTo>
                    <a:cubicBezTo>
                      <a:pt x="730587" y="393700"/>
                      <a:pt x="721176" y="382731"/>
                      <a:pt x="710267" y="373380"/>
                    </a:cubicBezTo>
                    <a:cubicBezTo>
                      <a:pt x="703314" y="367420"/>
                      <a:pt x="695260" y="362852"/>
                      <a:pt x="687407" y="358140"/>
                    </a:cubicBezTo>
                    <a:cubicBezTo>
                      <a:pt x="633515" y="325805"/>
                      <a:pt x="590471" y="302968"/>
                      <a:pt x="527387" y="281940"/>
                    </a:cubicBezTo>
                    <a:cubicBezTo>
                      <a:pt x="480756" y="266396"/>
                      <a:pt x="448603" y="257788"/>
                      <a:pt x="405467" y="236220"/>
                    </a:cubicBezTo>
                    <a:cubicBezTo>
                      <a:pt x="387151" y="227062"/>
                      <a:pt x="371655" y="211907"/>
                      <a:pt x="352127" y="205740"/>
                    </a:cubicBezTo>
                    <a:cubicBezTo>
                      <a:pt x="322661" y="196435"/>
                      <a:pt x="291209" y="195319"/>
                      <a:pt x="260687" y="190500"/>
                    </a:cubicBezTo>
                    <a:cubicBezTo>
                      <a:pt x="242946" y="187699"/>
                      <a:pt x="225308" y="182880"/>
                      <a:pt x="207347" y="182880"/>
                    </a:cubicBezTo>
                    <a:cubicBezTo>
                      <a:pt x="194395" y="182880"/>
                      <a:pt x="232747" y="187960"/>
                      <a:pt x="245447" y="190500"/>
                    </a:cubicBezTo>
                    <a:cubicBezTo>
                      <a:pt x="304039" y="223051"/>
                      <a:pt x="309887" y="229352"/>
                      <a:pt x="367367" y="251460"/>
                    </a:cubicBezTo>
                    <a:cubicBezTo>
                      <a:pt x="436043" y="277874"/>
                      <a:pt x="403275" y="256438"/>
                      <a:pt x="489287" y="297180"/>
                    </a:cubicBezTo>
                    <a:cubicBezTo>
                      <a:pt x="512921" y="308375"/>
                      <a:pt x="533240" y="326485"/>
                      <a:pt x="557867" y="335280"/>
                    </a:cubicBezTo>
                    <a:cubicBezTo>
                      <a:pt x="604863" y="352064"/>
                      <a:pt x="654341" y="360856"/>
                      <a:pt x="702647" y="373380"/>
                    </a:cubicBezTo>
                    <a:cubicBezTo>
                      <a:pt x="783388" y="394313"/>
                      <a:pt x="748840" y="387143"/>
                      <a:pt x="839807" y="396240"/>
                    </a:cubicBezTo>
                    <a:cubicBezTo>
                      <a:pt x="837267" y="388620"/>
                      <a:pt x="831460" y="365381"/>
                      <a:pt x="832187" y="373380"/>
                    </a:cubicBezTo>
                    <a:cubicBezTo>
                      <a:pt x="835439" y="409154"/>
                      <a:pt x="836068" y="445982"/>
                      <a:pt x="847427" y="480060"/>
                    </a:cubicBezTo>
                    <a:cubicBezTo>
                      <a:pt x="849967" y="487680"/>
                      <a:pt x="862667" y="485140"/>
                      <a:pt x="870287" y="487680"/>
                    </a:cubicBezTo>
                    <a:cubicBezTo>
                      <a:pt x="898227" y="485140"/>
                      <a:pt x="927491" y="488932"/>
                      <a:pt x="954107" y="480060"/>
                    </a:cubicBezTo>
                    <a:cubicBezTo>
                      <a:pt x="967738" y="475516"/>
                      <a:pt x="976236" y="461272"/>
                      <a:pt x="984587" y="449580"/>
                    </a:cubicBezTo>
                    <a:cubicBezTo>
                      <a:pt x="988792" y="443694"/>
                      <a:pt x="999030" y="399427"/>
                      <a:pt x="999827" y="396240"/>
                    </a:cubicBezTo>
                    <a:cubicBezTo>
                      <a:pt x="995159" y="372901"/>
                      <a:pt x="997231" y="339225"/>
                      <a:pt x="961727" y="335280"/>
                    </a:cubicBezTo>
                    <a:cubicBezTo>
                      <a:pt x="948132" y="333769"/>
                      <a:pt x="936327" y="345440"/>
                      <a:pt x="923627" y="350520"/>
                    </a:cubicBezTo>
                    <a:cubicBezTo>
                      <a:pt x="889555" y="418664"/>
                      <a:pt x="885963" y="389927"/>
                      <a:pt x="900767" y="434340"/>
                    </a:cubicBezTo>
                    <a:cubicBezTo>
                      <a:pt x="938867" y="431800"/>
                      <a:pt x="977897" y="435466"/>
                      <a:pt x="1015067" y="426720"/>
                    </a:cubicBezTo>
                    <a:cubicBezTo>
                      <a:pt x="1023982" y="424622"/>
                      <a:pt x="1023415" y="409891"/>
                      <a:pt x="1030307" y="403860"/>
                    </a:cubicBezTo>
                    <a:cubicBezTo>
                      <a:pt x="1044091" y="391799"/>
                      <a:pt x="1061022" y="383884"/>
                      <a:pt x="1076027" y="373380"/>
                    </a:cubicBezTo>
                    <a:cubicBezTo>
                      <a:pt x="1090893" y="362974"/>
                      <a:pt x="1118091" y="343446"/>
                      <a:pt x="1129367" y="327660"/>
                    </a:cubicBezTo>
                    <a:cubicBezTo>
                      <a:pt x="1135969" y="318417"/>
                      <a:pt x="1139527" y="307340"/>
                      <a:pt x="1144607" y="297180"/>
                    </a:cubicBezTo>
                    <a:cubicBezTo>
                      <a:pt x="1112659" y="249257"/>
                      <a:pt x="1135785" y="268398"/>
                      <a:pt x="1037927" y="297180"/>
                    </a:cubicBezTo>
                    <a:cubicBezTo>
                      <a:pt x="1024804" y="301040"/>
                      <a:pt x="1011556" y="305383"/>
                      <a:pt x="999827" y="312420"/>
                    </a:cubicBezTo>
                    <a:cubicBezTo>
                      <a:pt x="955697" y="338898"/>
                      <a:pt x="924595" y="389799"/>
                      <a:pt x="885527" y="419100"/>
                    </a:cubicBezTo>
                    <a:lnTo>
                      <a:pt x="855047" y="441960"/>
                    </a:lnTo>
                    <a:cubicBezTo>
                      <a:pt x="862667" y="449580"/>
                      <a:pt x="867168" y="463925"/>
                      <a:pt x="877907" y="464820"/>
                    </a:cubicBezTo>
                    <a:cubicBezTo>
                      <a:pt x="925543" y="468790"/>
                      <a:pt x="957369" y="444437"/>
                      <a:pt x="992207" y="419100"/>
                    </a:cubicBezTo>
                    <a:cubicBezTo>
                      <a:pt x="1005360" y="409534"/>
                      <a:pt x="1018218" y="399500"/>
                      <a:pt x="1030307" y="388620"/>
                    </a:cubicBezTo>
                    <a:cubicBezTo>
                      <a:pt x="1043657" y="376605"/>
                      <a:pt x="1055167" y="362656"/>
                      <a:pt x="1068407" y="350520"/>
                    </a:cubicBezTo>
                    <a:cubicBezTo>
                      <a:pt x="1085669" y="334696"/>
                      <a:pt x="1104485" y="320624"/>
                      <a:pt x="1121747" y="304800"/>
                    </a:cubicBezTo>
                    <a:cubicBezTo>
                      <a:pt x="1148911" y="279899"/>
                      <a:pt x="1189936" y="237002"/>
                      <a:pt x="1205567" y="205740"/>
                    </a:cubicBezTo>
                    <a:cubicBezTo>
                      <a:pt x="1210647" y="195580"/>
                      <a:pt x="1232166" y="175260"/>
                      <a:pt x="1220807" y="175260"/>
                    </a:cubicBezTo>
                    <a:cubicBezTo>
                      <a:pt x="1202491" y="175260"/>
                      <a:pt x="1189857" y="194908"/>
                      <a:pt x="1175087" y="205740"/>
                    </a:cubicBezTo>
                    <a:cubicBezTo>
                      <a:pt x="1151733" y="222866"/>
                      <a:pt x="1123883" y="235912"/>
                      <a:pt x="1106507" y="259080"/>
                    </a:cubicBezTo>
                    <a:cubicBezTo>
                      <a:pt x="1098887" y="269240"/>
                      <a:pt x="1091912" y="279917"/>
                      <a:pt x="1083647" y="289560"/>
                    </a:cubicBezTo>
                    <a:cubicBezTo>
                      <a:pt x="1076634" y="297742"/>
                      <a:pt x="1050011" y="312420"/>
                      <a:pt x="1060787" y="312420"/>
                    </a:cubicBezTo>
                    <a:cubicBezTo>
                      <a:pt x="1075598" y="312420"/>
                      <a:pt x="1086187" y="297180"/>
                      <a:pt x="1098887" y="289560"/>
                    </a:cubicBezTo>
                    <a:cubicBezTo>
                      <a:pt x="1106507" y="276860"/>
                      <a:pt x="1114554" y="264407"/>
                      <a:pt x="1121747" y="251460"/>
                    </a:cubicBezTo>
                    <a:cubicBezTo>
                      <a:pt x="1127264" y="241530"/>
                      <a:pt x="1128362" y="228372"/>
                      <a:pt x="1136987" y="220980"/>
                    </a:cubicBezTo>
                    <a:cubicBezTo>
                      <a:pt x="1147372" y="212078"/>
                      <a:pt x="1162387" y="210820"/>
                      <a:pt x="1175087" y="205740"/>
                    </a:cubicBezTo>
                    <a:cubicBezTo>
                      <a:pt x="1185247" y="195580"/>
                      <a:pt x="1194225" y="184081"/>
                      <a:pt x="1205567" y="175260"/>
                    </a:cubicBezTo>
                    <a:cubicBezTo>
                      <a:pt x="1290780" y="108983"/>
                      <a:pt x="1205638" y="190429"/>
                      <a:pt x="1266527" y="129540"/>
                    </a:cubicBezTo>
                    <a:cubicBezTo>
                      <a:pt x="1263987" y="137160"/>
                      <a:pt x="1255315" y="159584"/>
                      <a:pt x="1258907" y="152400"/>
                    </a:cubicBezTo>
                    <a:cubicBezTo>
                      <a:pt x="1265024" y="140166"/>
                      <a:pt x="1269822" y="127276"/>
                      <a:pt x="1274147" y="114300"/>
                    </a:cubicBezTo>
                    <a:cubicBezTo>
                      <a:pt x="1277459" y="104365"/>
                      <a:pt x="1279227" y="93980"/>
                      <a:pt x="1281767" y="83820"/>
                    </a:cubicBezTo>
                    <a:cubicBezTo>
                      <a:pt x="1291927" y="86360"/>
                      <a:pt x="1304842" y="84035"/>
                      <a:pt x="1312247" y="91440"/>
                    </a:cubicBezTo>
                    <a:cubicBezTo>
                      <a:pt x="1328991" y="108184"/>
                      <a:pt x="1317675" y="128496"/>
                      <a:pt x="1312247" y="144780"/>
                    </a:cubicBezTo>
                    <a:cubicBezTo>
                      <a:pt x="1314787" y="119380"/>
                      <a:pt x="1314518" y="93540"/>
                      <a:pt x="1319867" y="68580"/>
                    </a:cubicBezTo>
                    <a:cubicBezTo>
                      <a:pt x="1322247" y="57473"/>
                      <a:pt x="1333501" y="26855"/>
                      <a:pt x="1335107" y="38100"/>
                    </a:cubicBezTo>
                    <a:cubicBezTo>
                      <a:pt x="1347215" y="122854"/>
                      <a:pt x="1293990" y="138669"/>
                      <a:pt x="1357967" y="106680"/>
                    </a:cubicBezTo>
                    <a:cubicBezTo>
                      <a:pt x="1355427" y="119380"/>
                      <a:pt x="1355706" y="132989"/>
                      <a:pt x="1350347" y="144780"/>
                    </a:cubicBezTo>
                    <a:cubicBezTo>
                      <a:pt x="1335156" y="178199"/>
                      <a:pt x="1320306" y="190061"/>
                      <a:pt x="1297007" y="213360"/>
                    </a:cubicBezTo>
                    <a:cubicBezTo>
                      <a:pt x="1294467" y="200660"/>
                      <a:pt x="1289387" y="188212"/>
                      <a:pt x="1289387" y="175260"/>
                    </a:cubicBezTo>
                    <a:cubicBezTo>
                      <a:pt x="1289387" y="159810"/>
                      <a:pt x="1305577" y="116685"/>
                      <a:pt x="1297007" y="129540"/>
                    </a:cubicBezTo>
                    <a:cubicBezTo>
                      <a:pt x="1264289" y="178617"/>
                      <a:pt x="1258658" y="236801"/>
                      <a:pt x="1236047" y="289560"/>
                    </a:cubicBezTo>
                    <a:cubicBezTo>
                      <a:pt x="1206158" y="359302"/>
                      <a:pt x="1203875" y="360678"/>
                      <a:pt x="1175087" y="403860"/>
                    </a:cubicBezTo>
                    <a:cubicBezTo>
                      <a:pt x="1177627" y="381000"/>
                      <a:pt x="1204823" y="328961"/>
                      <a:pt x="1182707" y="335280"/>
                    </a:cubicBezTo>
                    <a:cubicBezTo>
                      <a:pt x="1149489" y="344771"/>
                      <a:pt x="1142177" y="391241"/>
                      <a:pt x="1121747" y="419100"/>
                    </a:cubicBezTo>
                    <a:cubicBezTo>
                      <a:pt x="1114237" y="429341"/>
                      <a:pt x="1098887" y="449580"/>
                      <a:pt x="1098887" y="449580"/>
                    </a:cubicBezTo>
                    <a:cubicBezTo>
                      <a:pt x="1096347" y="457200"/>
                      <a:pt x="1083235" y="472440"/>
                      <a:pt x="1091267" y="472440"/>
                    </a:cubicBezTo>
                    <a:cubicBezTo>
                      <a:pt x="1113920" y="472440"/>
                      <a:pt x="1125629" y="439700"/>
                      <a:pt x="1136987" y="426720"/>
                    </a:cubicBezTo>
                    <a:cubicBezTo>
                      <a:pt x="1165056" y="394641"/>
                      <a:pt x="1187863" y="377973"/>
                      <a:pt x="1220807" y="350520"/>
                    </a:cubicBezTo>
                    <a:cubicBezTo>
                      <a:pt x="1225887" y="337820"/>
                      <a:pt x="1232730" y="325690"/>
                      <a:pt x="1236047" y="312420"/>
                    </a:cubicBezTo>
                    <a:cubicBezTo>
                      <a:pt x="1236918" y="308935"/>
                      <a:pt x="1230033" y="316827"/>
                      <a:pt x="1228427" y="320040"/>
                    </a:cubicBezTo>
                    <a:cubicBezTo>
                      <a:pt x="1218267" y="340360"/>
                      <a:pt x="1209988" y="361735"/>
                      <a:pt x="1197947" y="381000"/>
                    </a:cubicBezTo>
                    <a:cubicBezTo>
                      <a:pt x="1184485" y="402539"/>
                      <a:pt x="1164953" y="419978"/>
                      <a:pt x="1152227" y="441960"/>
                    </a:cubicBezTo>
                    <a:cubicBezTo>
                      <a:pt x="1136850" y="468521"/>
                      <a:pt x="1129917" y="499463"/>
                      <a:pt x="1114127" y="525780"/>
                    </a:cubicBezTo>
                    <a:cubicBezTo>
                      <a:pt x="1106735" y="538101"/>
                      <a:pt x="1092468" y="544918"/>
                      <a:pt x="1083647" y="556260"/>
                    </a:cubicBezTo>
                    <a:cubicBezTo>
                      <a:pt x="1074554" y="567951"/>
                      <a:pt x="1068637" y="581801"/>
                      <a:pt x="1060787" y="594360"/>
                    </a:cubicBezTo>
                    <a:cubicBezTo>
                      <a:pt x="1055933" y="602126"/>
                      <a:pt x="1039071" y="623696"/>
                      <a:pt x="1045547" y="617220"/>
                    </a:cubicBezTo>
                    <a:cubicBezTo>
                      <a:pt x="1054527" y="608240"/>
                      <a:pt x="1060787" y="596900"/>
                      <a:pt x="1068407" y="586740"/>
                    </a:cubicBezTo>
                    <a:cubicBezTo>
                      <a:pt x="1070947" y="576580"/>
                      <a:pt x="1073755" y="566483"/>
                      <a:pt x="1076027" y="556260"/>
                    </a:cubicBezTo>
                    <a:cubicBezTo>
                      <a:pt x="1078837" y="543617"/>
                      <a:pt x="1078666" y="530115"/>
                      <a:pt x="1083647" y="518160"/>
                    </a:cubicBezTo>
                    <a:cubicBezTo>
                      <a:pt x="1091523" y="499257"/>
                      <a:pt x="1105545" y="483413"/>
                      <a:pt x="1114127" y="464820"/>
                    </a:cubicBezTo>
                    <a:cubicBezTo>
                      <a:pt x="1152535" y="381603"/>
                      <a:pt x="1109143" y="456912"/>
                      <a:pt x="1136987" y="373380"/>
                    </a:cubicBezTo>
                    <a:cubicBezTo>
                      <a:pt x="1139883" y="364692"/>
                      <a:pt x="1147147" y="358140"/>
                      <a:pt x="1152227" y="350520"/>
                    </a:cubicBezTo>
                    <a:cubicBezTo>
                      <a:pt x="1149687" y="342900"/>
                      <a:pt x="1151628" y="323759"/>
                      <a:pt x="1144607" y="327660"/>
                    </a:cubicBezTo>
                    <a:cubicBezTo>
                      <a:pt x="1119487" y="341616"/>
                      <a:pt x="1103967" y="368300"/>
                      <a:pt x="1083647" y="388620"/>
                    </a:cubicBezTo>
                    <a:cubicBezTo>
                      <a:pt x="1070947" y="401320"/>
                      <a:pt x="1059345" y="415222"/>
                      <a:pt x="1045547" y="426720"/>
                    </a:cubicBezTo>
                    <a:cubicBezTo>
                      <a:pt x="992541" y="470891"/>
                      <a:pt x="992430" y="468647"/>
                      <a:pt x="938867" y="525780"/>
                    </a:cubicBezTo>
                    <a:cubicBezTo>
                      <a:pt x="920400" y="545478"/>
                      <a:pt x="904619" y="567648"/>
                      <a:pt x="885527" y="586740"/>
                    </a:cubicBezTo>
                    <a:cubicBezTo>
                      <a:pt x="857345" y="614922"/>
                      <a:pt x="848852" y="616508"/>
                      <a:pt x="816947" y="632460"/>
                    </a:cubicBezTo>
                    <a:cubicBezTo>
                      <a:pt x="823797" y="605060"/>
                      <a:pt x="827350" y="592902"/>
                      <a:pt x="832187" y="563880"/>
                    </a:cubicBezTo>
                    <a:cubicBezTo>
                      <a:pt x="835140" y="546164"/>
                      <a:pt x="837267" y="528320"/>
                      <a:pt x="839807" y="510540"/>
                    </a:cubicBezTo>
                    <a:cubicBezTo>
                      <a:pt x="837267" y="457200"/>
                      <a:pt x="841467" y="403108"/>
                      <a:pt x="832187" y="350520"/>
                    </a:cubicBezTo>
                    <a:cubicBezTo>
                      <a:pt x="830213" y="339334"/>
                      <a:pt x="821560" y="370620"/>
                      <a:pt x="816947" y="381000"/>
                    </a:cubicBezTo>
                    <a:cubicBezTo>
                      <a:pt x="811392" y="393499"/>
                      <a:pt x="806787" y="406400"/>
                      <a:pt x="801707" y="419100"/>
                    </a:cubicBezTo>
                    <a:cubicBezTo>
                      <a:pt x="807920" y="468805"/>
                      <a:pt x="768174" y="620717"/>
                      <a:pt x="862667" y="609600"/>
                    </a:cubicBezTo>
                    <a:cubicBezTo>
                      <a:pt x="893870" y="605929"/>
                      <a:pt x="923627" y="594360"/>
                      <a:pt x="954107" y="586740"/>
                    </a:cubicBezTo>
                    <a:cubicBezTo>
                      <a:pt x="966807" y="574040"/>
                      <a:pt x="981431" y="563008"/>
                      <a:pt x="992207" y="548640"/>
                    </a:cubicBezTo>
                    <a:cubicBezTo>
                      <a:pt x="1004494" y="532257"/>
                      <a:pt x="1012151" y="512860"/>
                      <a:pt x="1022687" y="495300"/>
                    </a:cubicBezTo>
                    <a:cubicBezTo>
                      <a:pt x="1027399" y="487447"/>
                      <a:pt x="1032847" y="480060"/>
                      <a:pt x="1037927" y="472440"/>
                    </a:cubicBezTo>
                    <a:cubicBezTo>
                      <a:pt x="1035387" y="452120"/>
                      <a:pt x="1044787" y="425960"/>
                      <a:pt x="1030307" y="411480"/>
                    </a:cubicBezTo>
                    <a:cubicBezTo>
                      <a:pt x="1021327" y="402500"/>
                      <a:pt x="1008190" y="424782"/>
                      <a:pt x="999827" y="434340"/>
                    </a:cubicBezTo>
                    <a:cubicBezTo>
                      <a:pt x="966457" y="472478"/>
                      <a:pt x="985675" y="469486"/>
                      <a:pt x="961727" y="510540"/>
                    </a:cubicBezTo>
                    <a:cubicBezTo>
                      <a:pt x="897256" y="621061"/>
                      <a:pt x="943273" y="514765"/>
                      <a:pt x="908387" y="601980"/>
                    </a:cubicBezTo>
                    <a:cubicBezTo>
                      <a:pt x="910927" y="619760"/>
                      <a:pt x="901063" y="645357"/>
                      <a:pt x="916007" y="655320"/>
                    </a:cubicBezTo>
                    <a:cubicBezTo>
                      <a:pt x="928330" y="663535"/>
                      <a:pt x="942259" y="641346"/>
                      <a:pt x="954107" y="632460"/>
                    </a:cubicBezTo>
                    <a:cubicBezTo>
                      <a:pt x="973664" y="617792"/>
                      <a:pt x="979300" y="606101"/>
                      <a:pt x="992207" y="586740"/>
                    </a:cubicBezTo>
                    <a:cubicBezTo>
                      <a:pt x="994747" y="576580"/>
                      <a:pt x="1000573" y="566706"/>
                      <a:pt x="999827" y="556260"/>
                    </a:cubicBezTo>
                    <a:cubicBezTo>
                      <a:pt x="997981" y="530423"/>
                      <a:pt x="997438" y="502550"/>
                      <a:pt x="984587" y="480060"/>
                    </a:cubicBezTo>
                    <a:cubicBezTo>
                      <a:pt x="980043" y="472109"/>
                      <a:pt x="974201" y="495154"/>
                      <a:pt x="969347" y="502920"/>
                    </a:cubicBezTo>
                    <a:cubicBezTo>
                      <a:pt x="961497" y="515479"/>
                      <a:pt x="953111" y="527773"/>
                      <a:pt x="946487" y="541020"/>
                    </a:cubicBezTo>
                    <a:cubicBezTo>
                      <a:pt x="942895" y="548204"/>
                      <a:pt x="942031" y="556497"/>
                      <a:pt x="938867" y="563880"/>
                    </a:cubicBezTo>
                    <a:cubicBezTo>
                      <a:pt x="934392" y="574321"/>
                      <a:pt x="928707" y="584200"/>
                      <a:pt x="923627" y="594360"/>
                    </a:cubicBezTo>
                    <a:cubicBezTo>
                      <a:pt x="920547" y="609760"/>
                      <a:pt x="902372" y="667868"/>
                      <a:pt x="931247" y="678180"/>
                    </a:cubicBezTo>
                    <a:cubicBezTo>
                      <a:pt x="960051" y="688467"/>
                      <a:pt x="992207" y="673100"/>
                      <a:pt x="1022687" y="670560"/>
                    </a:cubicBezTo>
                    <a:cubicBezTo>
                      <a:pt x="1035387" y="662940"/>
                      <a:pt x="1049778" y="657608"/>
                      <a:pt x="1060787" y="647700"/>
                    </a:cubicBezTo>
                    <a:cubicBezTo>
                      <a:pt x="1075532" y="634429"/>
                      <a:pt x="1084859" y="616008"/>
                      <a:pt x="1098887" y="601980"/>
                    </a:cubicBezTo>
                    <a:cubicBezTo>
                      <a:pt x="1110387" y="590480"/>
                      <a:pt x="1124287" y="581660"/>
                      <a:pt x="1136987" y="571500"/>
                    </a:cubicBezTo>
                    <a:cubicBezTo>
                      <a:pt x="1151540" y="547245"/>
                      <a:pt x="1170034" y="526104"/>
                      <a:pt x="1167467" y="495300"/>
                    </a:cubicBezTo>
                    <a:cubicBezTo>
                      <a:pt x="1165931" y="476872"/>
                      <a:pt x="1157307" y="459740"/>
                      <a:pt x="1152227" y="441960"/>
                    </a:cubicBezTo>
                    <a:cubicBezTo>
                      <a:pt x="1126207" y="444851"/>
                      <a:pt x="1082214" y="439107"/>
                      <a:pt x="1060787" y="464820"/>
                    </a:cubicBezTo>
                    <a:cubicBezTo>
                      <a:pt x="1053515" y="473546"/>
                      <a:pt x="1052884" y="486629"/>
                      <a:pt x="1045547" y="495300"/>
                    </a:cubicBezTo>
                    <a:cubicBezTo>
                      <a:pt x="1024664" y="519979"/>
                      <a:pt x="976967" y="563880"/>
                      <a:pt x="976967" y="563880"/>
                    </a:cubicBezTo>
                    <a:cubicBezTo>
                      <a:pt x="979507" y="553720"/>
                      <a:pt x="980910" y="543206"/>
                      <a:pt x="984587" y="533400"/>
                    </a:cubicBezTo>
                    <a:cubicBezTo>
                      <a:pt x="992100" y="513367"/>
                      <a:pt x="1024632" y="460930"/>
                      <a:pt x="1030307" y="449580"/>
                    </a:cubicBezTo>
                    <a:cubicBezTo>
                      <a:pt x="1039419" y="431357"/>
                      <a:pt x="1046572" y="408405"/>
                      <a:pt x="1053167" y="388620"/>
                    </a:cubicBezTo>
                    <a:cubicBezTo>
                      <a:pt x="1050627" y="419100"/>
                      <a:pt x="1052325" y="450235"/>
                      <a:pt x="1045547" y="480060"/>
                    </a:cubicBezTo>
                    <a:cubicBezTo>
                      <a:pt x="1039484" y="506736"/>
                      <a:pt x="1015067" y="556260"/>
                      <a:pt x="1015067" y="556260"/>
                    </a:cubicBezTo>
                    <a:cubicBezTo>
                      <a:pt x="1012527" y="574040"/>
                      <a:pt x="1011210" y="592038"/>
                      <a:pt x="1007447" y="609600"/>
                    </a:cubicBezTo>
                    <a:cubicBezTo>
                      <a:pt x="997170" y="657560"/>
                      <a:pt x="974172" y="705022"/>
                      <a:pt x="1015067" y="609600"/>
                    </a:cubicBezTo>
                    <a:cubicBezTo>
                      <a:pt x="1017607" y="596900"/>
                      <a:pt x="1020558" y="584275"/>
                      <a:pt x="1022687" y="571500"/>
                    </a:cubicBezTo>
                    <a:cubicBezTo>
                      <a:pt x="1025640" y="553784"/>
                      <a:pt x="1027576" y="535912"/>
                      <a:pt x="1030307" y="518160"/>
                    </a:cubicBezTo>
                    <a:cubicBezTo>
                      <a:pt x="1032656" y="502889"/>
                      <a:pt x="1035387" y="487680"/>
                      <a:pt x="1037927" y="472440"/>
                    </a:cubicBezTo>
                    <a:cubicBezTo>
                      <a:pt x="1032847" y="436880"/>
                      <a:pt x="1038751" y="397889"/>
                      <a:pt x="1022687" y="365760"/>
                    </a:cubicBezTo>
                    <a:cubicBezTo>
                      <a:pt x="1017607" y="355600"/>
                      <a:pt x="1000239" y="372968"/>
                      <a:pt x="992207" y="381000"/>
                    </a:cubicBezTo>
                    <a:cubicBezTo>
                      <a:pt x="986527" y="386680"/>
                      <a:pt x="988572" y="396886"/>
                      <a:pt x="984587" y="403860"/>
                    </a:cubicBezTo>
                    <a:cubicBezTo>
                      <a:pt x="978286" y="414887"/>
                      <a:pt x="969347" y="424180"/>
                      <a:pt x="961727" y="434340"/>
                    </a:cubicBezTo>
                    <a:cubicBezTo>
                      <a:pt x="933436" y="533358"/>
                      <a:pt x="963195" y="446644"/>
                      <a:pt x="923627" y="525780"/>
                    </a:cubicBezTo>
                    <a:cubicBezTo>
                      <a:pt x="908799" y="555437"/>
                      <a:pt x="923036" y="544940"/>
                      <a:pt x="908387" y="579120"/>
                    </a:cubicBezTo>
                    <a:cubicBezTo>
                      <a:pt x="904779" y="587538"/>
                      <a:pt x="898227" y="594360"/>
                      <a:pt x="893147" y="601980"/>
                    </a:cubicBezTo>
                    <a:cubicBezTo>
                      <a:pt x="895687" y="571500"/>
                      <a:pt x="900767" y="541126"/>
                      <a:pt x="900767" y="510540"/>
                    </a:cubicBezTo>
                    <a:cubicBezTo>
                      <a:pt x="900767" y="487539"/>
                      <a:pt x="906947" y="460361"/>
                      <a:pt x="893147" y="441960"/>
                    </a:cubicBezTo>
                    <a:cubicBezTo>
                      <a:pt x="884940" y="431017"/>
                      <a:pt x="881837" y="466959"/>
                      <a:pt x="877907" y="480060"/>
                    </a:cubicBezTo>
                    <a:cubicBezTo>
                      <a:pt x="874185" y="492465"/>
                      <a:pt x="874009" y="505755"/>
                      <a:pt x="870287" y="518160"/>
                    </a:cubicBezTo>
                    <a:cubicBezTo>
                      <a:pt x="866357" y="531261"/>
                      <a:pt x="858977" y="543159"/>
                      <a:pt x="855047" y="556260"/>
                    </a:cubicBezTo>
                    <a:cubicBezTo>
                      <a:pt x="851325" y="568665"/>
                      <a:pt x="850568" y="581795"/>
                      <a:pt x="847427" y="594360"/>
                    </a:cubicBezTo>
                    <a:cubicBezTo>
                      <a:pt x="845479" y="602152"/>
                      <a:pt x="832623" y="620812"/>
                      <a:pt x="839807" y="617220"/>
                    </a:cubicBezTo>
                    <a:cubicBezTo>
                      <a:pt x="855871" y="609188"/>
                      <a:pt x="865207" y="591820"/>
                      <a:pt x="877907" y="579120"/>
                    </a:cubicBezTo>
                    <a:cubicBezTo>
                      <a:pt x="890607" y="548640"/>
                      <a:pt x="903435" y="518213"/>
                      <a:pt x="916007" y="487680"/>
                    </a:cubicBezTo>
                    <a:cubicBezTo>
                      <a:pt x="921215" y="475032"/>
                      <a:pt x="931247" y="449580"/>
                      <a:pt x="931247" y="449580"/>
                    </a:cubicBezTo>
                    <a:cubicBezTo>
                      <a:pt x="935535" y="423853"/>
                      <a:pt x="949662" y="365919"/>
                      <a:pt x="931247" y="342900"/>
                    </a:cubicBezTo>
                    <a:cubicBezTo>
                      <a:pt x="924515" y="334485"/>
                      <a:pt x="915400" y="357578"/>
                      <a:pt x="908387" y="365760"/>
                    </a:cubicBezTo>
                    <a:cubicBezTo>
                      <a:pt x="900122" y="375403"/>
                      <a:pt x="893147" y="386080"/>
                      <a:pt x="885527" y="396240"/>
                    </a:cubicBezTo>
                    <a:cubicBezTo>
                      <a:pt x="882987" y="406400"/>
                      <a:pt x="881796" y="416996"/>
                      <a:pt x="877907" y="426720"/>
                    </a:cubicBezTo>
                    <a:cubicBezTo>
                      <a:pt x="871579" y="442540"/>
                      <a:pt x="860058" y="456155"/>
                      <a:pt x="855047" y="472440"/>
                    </a:cubicBezTo>
                    <a:cubicBezTo>
                      <a:pt x="849765" y="489606"/>
                      <a:pt x="847427" y="543741"/>
                      <a:pt x="847427" y="525780"/>
                    </a:cubicBezTo>
                    <a:cubicBezTo>
                      <a:pt x="847427" y="502779"/>
                      <a:pt x="851794" y="479970"/>
                      <a:pt x="855047" y="457200"/>
                    </a:cubicBezTo>
                    <a:cubicBezTo>
                      <a:pt x="856879" y="444379"/>
                      <a:pt x="862667" y="406148"/>
                      <a:pt x="862667" y="419100"/>
                    </a:cubicBezTo>
                    <a:cubicBezTo>
                      <a:pt x="862667" y="495576"/>
                      <a:pt x="826405" y="488243"/>
                      <a:pt x="908387" y="464820"/>
                    </a:cubicBezTo>
                    <a:lnTo>
                      <a:pt x="999827" y="373380"/>
                    </a:lnTo>
                    <a:lnTo>
                      <a:pt x="1022687" y="350520"/>
                    </a:lnTo>
                    <a:cubicBezTo>
                      <a:pt x="1050414" y="461427"/>
                      <a:pt x="1007231" y="279782"/>
                      <a:pt x="1037927" y="586740"/>
                    </a:cubicBezTo>
                    <a:cubicBezTo>
                      <a:pt x="1038838" y="595853"/>
                      <a:pt x="1048087" y="601980"/>
                      <a:pt x="1053167" y="609600"/>
                    </a:cubicBezTo>
                    <a:cubicBezTo>
                      <a:pt x="1063327" y="604520"/>
                      <a:pt x="1074921" y="601632"/>
                      <a:pt x="1083647" y="594360"/>
                    </a:cubicBezTo>
                    <a:cubicBezTo>
                      <a:pt x="1090682" y="588497"/>
                      <a:pt x="1102983" y="563309"/>
                      <a:pt x="1098887" y="571500"/>
                    </a:cubicBezTo>
                    <a:cubicBezTo>
                      <a:pt x="1072617" y="624041"/>
                      <a:pt x="1062653" y="618231"/>
                      <a:pt x="1022687" y="678180"/>
                    </a:cubicBezTo>
                    <a:cubicBezTo>
                      <a:pt x="1017607" y="685800"/>
                      <a:pt x="1007447" y="710198"/>
                      <a:pt x="1007447" y="701040"/>
                    </a:cubicBezTo>
                    <a:cubicBezTo>
                      <a:pt x="1007447" y="687362"/>
                      <a:pt x="1018362" y="675916"/>
                      <a:pt x="1022687" y="662940"/>
                    </a:cubicBezTo>
                    <a:cubicBezTo>
                      <a:pt x="1025999" y="653005"/>
                      <a:pt x="1027430" y="642530"/>
                      <a:pt x="1030307" y="632460"/>
                    </a:cubicBezTo>
                    <a:cubicBezTo>
                      <a:pt x="1032514" y="624737"/>
                      <a:pt x="1041519" y="602416"/>
                      <a:pt x="1037927" y="609600"/>
                    </a:cubicBezTo>
                    <a:cubicBezTo>
                      <a:pt x="1031810" y="621834"/>
                      <a:pt x="1028804" y="635466"/>
                      <a:pt x="1022687" y="647700"/>
                    </a:cubicBezTo>
                    <a:cubicBezTo>
                      <a:pt x="1018591" y="655891"/>
                      <a:pt x="1011166" y="662191"/>
                      <a:pt x="1007447" y="670560"/>
                    </a:cubicBezTo>
                    <a:cubicBezTo>
                      <a:pt x="1000923" y="685240"/>
                      <a:pt x="992207" y="716280"/>
                      <a:pt x="992207" y="716280"/>
                    </a:cubicBezTo>
                    <a:cubicBezTo>
                      <a:pt x="979203" y="625250"/>
                      <a:pt x="992167" y="659201"/>
                      <a:pt x="976967" y="685800"/>
                    </a:cubicBezTo>
                    <a:cubicBezTo>
                      <a:pt x="970666" y="696827"/>
                      <a:pt x="961727" y="706120"/>
                      <a:pt x="954107" y="716280"/>
                    </a:cubicBezTo>
                    <a:cubicBezTo>
                      <a:pt x="956647" y="731520"/>
                      <a:pt x="958375" y="746918"/>
                      <a:pt x="961727" y="762000"/>
                    </a:cubicBezTo>
                    <a:cubicBezTo>
                      <a:pt x="963469" y="769841"/>
                      <a:pt x="961471" y="783285"/>
                      <a:pt x="969347" y="784860"/>
                    </a:cubicBezTo>
                    <a:cubicBezTo>
                      <a:pt x="986771" y="788345"/>
                      <a:pt x="1024565" y="745839"/>
                      <a:pt x="1030307" y="739140"/>
                    </a:cubicBezTo>
                    <a:cubicBezTo>
                      <a:pt x="1036267" y="732187"/>
                      <a:pt x="1052023" y="722756"/>
                      <a:pt x="1045547" y="716280"/>
                    </a:cubicBezTo>
                    <a:cubicBezTo>
                      <a:pt x="1038142" y="708875"/>
                      <a:pt x="1025227" y="721360"/>
                      <a:pt x="1015067" y="723900"/>
                    </a:cubicBezTo>
                    <a:cubicBezTo>
                      <a:pt x="1012527" y="734060"/>
                      <a:pt x="1010324" y="744310"/>
                      <a:pt x="1007447" y="754380"/>
                    </a:cubicBezTo>
                    <a:cubicBezTo>
                      <a:pt x="1005240" y="762103"/>
                      <a:pt x="993144" y="772785"/>
                      <a:pt x="999827" y="777240"/>
                    </a:cubicBezTo>
                    <a:cubicBezTo>
                      <a:pt x="1008541" y="783049"/>
                      <a:pt x="1020147" y="772160"/>
                      <a:pt x="1030307" y="769620"/>
                    </a:cubicBezTo>
                    <a:cubicBezTo>
                      <a:pt x="1040467" y="759460"/>
                      <a:pt x="1056243" y="752771"/>
                      <a:pt x="1060787" y="739140"/>
                    </a:cubicBezTo>
                    <a:cubicBezTo>
                      <a:pt x="1068424" y="716229"/>
                      <a:pt x="1067234" y="713115"/>
                      <a:pt x="1083647" y="693420"/>
                    </a:cubicBezTo>
                    <a:cubicBezTo>
                      <a:pt x="1090546" y="685141"/>
                      <a:pt x="1099608" y="678839"/>
                      <a:pt x="1106507" y="670560"/>
                    </a:cubicBezTo>
                    <a:cubicBezTo>
                      <a:pt x="1133804" y="637803"/>
                      <a:pt x="1112184" y="659207"/>
                      <a:pt x="1129367" y="624840"/>
                    </a:cubicBezTo>
                    <a:cubicBezTo>
                      <a:pt x="1133463" y="616649"/>
                      <a:pt x="1140511" y="610171"/>
                      <a:pt x="1144607" y="601980"/>
                    </a:cubicBezTo>
                    <a:cubicBezTo>
                      <a:pt x="1172189" y="546816"/>
                      <a:pt x="1125068" y="619274"/>
                      <a:pt x="1159847" y="541020"/>
                    </a:cubicBezTo>
                    <a:cubicBezTo>
                      <a:pt x="1165005" y="529415"/>
                      <a:pt x="1175087" y="520700"/>
                      <a:pt x="1182707" y="510540"/>
                    </a:cubicBezTo>
                    <a:cubicBezTo>
                      <a:pt x="1201860" y="453081"/>
                      <a:pt x="1176024" y="523906"/>
                      <a:pt x="1205567" y="464820"/>
                    </a:cubicBezTo>
                    <a:cubicBezTo>
                      <a:pt x="1214770" y="446414"/>
                      <a:pt x="1210229" y="433659"/>
                      <a:pt x="1228427" y="419100"/>
                    </a:cubicBezTo>
                    <a:cubicBezTo>
                      <a:pt x="1234699" y="414082"/>
                      <a:pt x="1243667" y="414020"/>
                      <a:pt x="1251287" y="411480"/>
                    </a:cubicBezTo>
                    <a:cubicBezTo>
                      <a:pt x="1256367" y="396240"/>
                      <a:pt x="1270423" y="381345"/>
                      <a:pt x="1266527" y="365760"/>
                    </a:cubicBezTo>
                    <a:cubicBezTo>
                      <a:pt x="1263987" y="355600"/>
                      <a:pt x="1264103" y="344373"/>
                      <a:pt x="1258907" y="335280"/>
                    </a:cubicBezTo>
                    <a:cubicBezTo>
                      <a:pt x="1242263" y="306152"/>
                      <a:pt x="1234228" y="318221"/>
                      <a:pt x="1213187" y="297180"/>
                    </a:cubicBezTo>
                    <a:cubicBezTo>
                      <a:pt x="1209171" y="293164"/>
                      <a:pt x="1208107" y="287020"/>
                      <a:pt x="1205567" y="281940"/>
                    </a:cubicBezTo>
                  </a:path>
                </a:pathLst>
              </a:custGeom>
              <a:noFill/>
              <a:ln w="15875" cap="flat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4450080" y="3609001"/>
                <a:ext cx="679730" cy="1188185"/>
              </a:xfrm>
              <a:custGeom>
                <a:avLst/>
                <a:gdLst/>
                <a:ahLst/>
                <a:cxnLst/>
                <a:rect l="0" t="0" r="0" b="0"/>
                <a:pathLst>
                  <a:path w="679731" h="1188186" extrusionOk="0">
                    <a:moveTo>
                      <a:pt x="0" y="71458"/>
                    </a:moveTo>
                    <a:cubicBezTo>
                      <a:pt x="2540" y="84158"/>
                      <a:pt x="5491" y="96783"/>
                      <a:pt x="7620" y="109558"/>
                    </a:cubicBezTo>
                    <a:cubicBezTo>
                      <a:pt x="10573" y="127274"/>
                      <a:pt x="11718" y="145286"/>
                      <a:pt x="15240" y="162898"/>
                    </a:cubicBezTo>
                    <a:cubicBezTo>
                      <a:pt x="16815" y="170774"/>
                      <a:pt x="20320" y="178138"/>
                      <a:pt x="22860" y="185758"/>
                    </a:cubicBezTo>
                    <a:cubicBezTo>
                      <a:pt x="25400" y="178138"/>
                      <a:pt x="23296" y="159306"/>
                      <a:pt x="30480" y="162898"/>
                    </a:cubicBezTo>
                    <a:cubicBezTo>
                      <a:pt x="39847" y="167582"/>
                      <a:pt x="36801" y="182986"/>
                      <a:pt x="38100" y="193378"/>
                    </a:cubicBezTo>
                    <a:cubicBezTo>
                      <a:pt x="41894" y="223727"/>
                      <a:pt x="43180" y="254338"/>
                      <a:pt x="45720" y="284818"/>
                    </a:cubicBezTo>
                    <a:cubicBezTo>
                      <a:pt x="48260" y="256878"/>
                      <a:pt x="45633" y="227974"/>
                      <a:pt x="53340" y="200998"/>
                    </a:cubicBezTo>
                    <a:cubicBezTo>
                      <a:pt x="56217" y="190928"/>
                      <a:pt x="58688" y="221255"/>
                      <a:pt x="60960" y="231478"/>
                    </a:cubicBezTo>
                    <a:cubicBezTo>
                      <a:pt x="63770" y="244121"/>
                      <a:pt x="79356" y="276762"/>
                      <a:pt x="68580" y="269578"/>
                    </a:cubicBezTo>
                    <a:cubicBezTo>
                      <a:pt x="51541" y="258219"/>
                      <a:pt x="48636" y="233798"/>
                      <a:pt x="38100" y="216238"/>
                    </a:cubicBezTo>
                    <a:cubicBezTo>
                      <a:pt x="5789" y="162386"/>
                      <a:pt x="40315" y="228288"/>
                      <a:pt x="7620" y="162898"/>
                    </a:cubicBezTo>
                    <a:cubicBezTo>
                      <a:pt x="25446" y="305504"/>
                      <a:pt x="1202" y="166505"/>
                      <a:pt x="30480" y="254338"/>
                    </a:cubicBezTo>
                    <a:cubicBezTo>
                      <a:pt x="34576" y="266625"/>
                      <a:pt x="39932" y="305259"/>
                      <a:pt x="38100" y="292438"/>
                    </a:cubicBezTo>
                    <a:cubicBezTo>
                      <a:pt x="33730" y="261848"/>
                      <a:pt x="28920" y="231298"/>
                      <a:pt x="22860" y="200998"/>
                    </a:cubicBezTo>
                    <a:cubicBezTo>
                      <a:pt x="20320" y="188298"/>
                      <a:pt x="2288" y="162898"/>
                      <a:pt x="15240" y="162898"/>
                    </a:cubicBezTo>
                    <a:cubicBezTo>
                      <a:pt x="30051" y="162898"/>
                      <a:pt x="31476" y="187751"/>
                      <a:pt x="38100" y="200998"/>
                    </a:cubicBezTo>
                    <a:cubicBezTo>
                      <a:pt x="41692" y="208182"/>
                      <a:pt x="43180" y="216238"/>
                      <a:pt x="45720" y="223858"/>
                    </a:cubicBezTo>
                    <a:cubicBezTo>
                      <a:pt x="43180" y="150198"/>
                      <a:pt x="34594" y="76498"/>
                      <a:pt x="38100" y="2878"/>
                    </a:cubicBezTo>
                    <a:cubicBezTo>
                      <a:pt x="39096" y="-18044"/>
                      <a:pt x="62707" y="82572"/>
                      <a:pt x="53340" y="63838"/>
                    </a:cubicBezTo>
                    <a:lnTo>
                      <a:pt x="38100" y="33358"/>
                    </a:lnTo>
                    <a:cubicBezTo>
                      <a:pt x="35560" y="48598"/>
                      <a:pt x="39050" y="66223"/>
                      <a:pt x="30480" y="79078"/>
                    </a:cubicBezTo>
                    <a:cubicBezTo>
                      <a:pt x="26025" y="85761"/>
                      <a:pt x="24808" y="48426"/>
                      <a:pt x="22860" y="56218"/>
                    </a:cubicBezTo>
                    <a:cubicBezTo>
                      <a:pt x="13538" y="93508"/>
                      <a:pt x="12700" y="132418"/>
                      <a:pt x="7620" y="170518"/>
                    </a:cubicBezTo>
                    <a:cubicBezTo>
                      <a:pt x="10160" y="221318"/>
                      <a:pt x="8047" y="272566"/>
                      <a:pt x="15240" y="322918"/>
                    </a:cubicBezTo>
                    <a:cubicBezTo>
                      <a:pt x="17425" y="338213"/>
                      <a:pt x="22230" y="261761"/>
                      <a:pt x="22860" y="277198"/>
                    </a:cubicBezTo>
                    <a:cubicBezTo>
                      <a:pt x="28558" y="416805"/>
                      <a:pt x="27940" y="556598"/>
                      <a:pt x="30480" y="696298"/>
                    </a:cubicBezTo>
                    <a:cubicBezTo>
                      <a:pt x="71879" y="613499"/>
                      <a:pt x="41930" y="687282"/>
                      <a:pt x="60960" y="566758"/>
                    </a:cubicBezTo>
                    <a:cubicBezTo>
                      <a:pt x="68222" y="520768"/>
                      <a:pt x="75798" y="506803"/>
                      <a:pt x="91440" y="467698"/>
                    </a:cubicBezTo>
                    <a:cubicBezTo>
                      <a:pt x="96520" y="632798"/>
                      <a:pt x="99607" y="797971"/>
                      <a:pt x="106680" y="962998"/>
                    </a:cubicBezTo>
                    <a:cubicBezTo>
                      <a:pt x="107235" y="975938"/>
                      <a:pt x="114300" y="1014050"/>
                      <a:pt x="114300" y="1001098"/>
                    </a:cubicBezTo>
                    <a:cubicBezTo>
                      <a:pt x="114300" y="837797"/>
                      <a:pt x="105935" y="663183"/>
                      <a:pt x="99060" y="498178"/>
                    </a:cubicBezTo>
                    <a:cubicBezTo>
                      <a:pt x="93980" y="521038"/>
                      <a:pt x="87294" y="543599"/>
                      <a:pt x="83820" y="566758"/>
                    </a:cubicBezTo>
                    <a:cubicBezTo>
                      <a:pt x="76553" y="615205"/>
                      <a:pt x="70414" y="754731"/>
                      <a:pt x="68580" y="787738"/>
                    </a:cubicBezTo>
                    <a:cubicBezTo>
                      <a:pt x="55415" y="629755"/>
                      <a:pt x="65748" y="700338"/>
                      <a:pt x="53340" y="818218"/>
                    </a:cubicBezTo>
                    <a:cubicBezTo>
                      <a:pt x="52499" y="826206"/>
                      <a:pt x="48028" y="833385"/>
                      <a:pt x="45720" y="841078"/>
                    </a:cubicBezTo>
                    <a:cubicBezTo>
                      <a:pt x="40407" y="858790"/>
                      <a:pt x="35560" y="876638"/>
                      <a:pt x="30480" y="894418"/>
                    </a:cubicBezTo>
                    <a:cubicBezTo>
                      <a:pt x="27940" y="919818"/>
                      <a:pt x="22860" y="996145"/>
                      <a:pt x="22860" y="970618"/>
                    </a:cubicBezTo>
                    <a:cubicBezTo>
                      <a:pt x="22860" y="573866"/>
                      <a:pt x="10986" y="672735"/>
                      <a:pt x="38100" y="482938"/>
                    </a:cubicBezTo>
                    <a:cubicBezTo>
                      <a:pt x="48111" y="783255"/>
                      <a:pt x="41218" y="772832"/>
                      <a:pt x="53340" y="566758"/>
                    </a:cubicBezTo>
                    <a:cubicBezTo>
                      <a:pt x="55582" y="528639"/>
                      <a:pt x="57340" y="490471"/>
                      <a:pt x="60960" y="452458"/>
                    </a:cubicBezTo>
                    <a:cubicBezTo>
                      <a:pt x="62425" y="437077"/>
                      <a:pt x="66775" y="422082"/>
                      <a:pt x="68580" y="406738"/>
                    </a:cubicBezTo>
                    <a:cubicBezTo>
                      <a:pt x="71858" y="378875"/>
                      <a:pt x="73660" y="350858"/>
                      <a:pt x="76200" y="322918"/>
                    </a:cubicBezTo>
                    <a:cubicBezTo>
                      <a:pt x="90814" y="571361"/>
                      <a:pt x="76903" y="416707"/>
                      <a:pt x="91440" y="307678"/>
                    </a:cubicBezTo>
                    <a:cubicBezTo>
                      <a:pt x="92824" y="297297"/>
                      <a:pt x="96520" y="327998"/>
                      <a:pt x="99060" y="338158"/>
                    </a:cubicBezTo>
                    <a:cubicBezTo>
                      <a:pt x="101600" y="279738"/>
                      <a:pt x="95212" y="220238"/>
                      <a:pt x="106680" y="162898"/>
                    </a:cubicBezTo>
                    <a:cubicBezTo>
                      <a:pt x="110788" y="142359"/>
                      <a:pt x="116166" y="203719"/>
                      <a:pt x="121920" y="223858"/>
                    </a:cubicBezTo>
                    <a:cubicBezTo>
                      <a:pt x="126333" y="239304"/>
                      <a:pt x="132080" y="254338"/>
                      <a:pt x="137160" y="269578"/>
                    </a:cubicBezTo>
                    <a:cubicBezTo>
                      <a:pt x="139700" y="254338"/>
                      <a:pt x="136210" y="211003"/>
                      <a:pt x="144780" y="223858"/>
                    </a:cubicBezTo>
                    <a:cubicBezTo>
                      <a:pt x="157538" y="242996"/>
                      <a:pt x="150111" y="269551"/>
                      <a:pt x="152400" y="292438"/>
                    </a:cubicBezTo>
                    <a:cubicBezTo>
                      <a:pt x="159043" y="358865"/>
                      <a:pt x="159888" y="429333"/>
                      <a:pt x="190500" y="490558"/>
                    </a:cubicBezTo>
                    <a:cubicBezTo>
                      <a:pt x="194596" y="498749"/>
                      <a:pt x="200660" y="505798"/>
                      <a:pt x="205740" y="513418"/>
                    </a:cubicBezTo>
                    <a:cubicBezTo>
                      <a:pt x="203200" y="482938"/>
                      <a:pt x="203757" y="452040"/>
                      <a:pt x="198120" y="421978"/>
                    </a:cubicBezTo>
                    <a:cubicBezTo>
                      <a:pt x="196027" y="410813"/>
                      <a:pt x="185869" y="402457"/>
                      <a:pt x="182880" y="391498"/>
                    </a:cubicBezTo>
                    <a:cubicBezTo>
                      <a:pt x="178154" y="374170"/>
                      <a:pt x="178782" y="355770"/>
                      <a:pt x="175260" y="338158"/>
                    </a:cubicBezTo>
                    <a:cubicBezTo>
                      <a:pt x="171152" y="317619"/>
                      <a:pt x="148402" y="259770"/>
                      <a:pt x="160020" y="277198"/>
                    </a:cubicBezTo>
                    <a:cubicBezTo>
                      <a:pt x="237056" y="392752"/>
                      <a:pt x="153674" y="274155"/>
                      <a:pt x="213360" y="345778"/>
                    </a:cubicBezTo>
                    <a:cubicBezTo>
                      <a:pt x="266404" y="409431"/>
                      <a:pt x="184674" y="324712"/>
                      <a:pt x="251460" y="391498"/>
                    </a:cubicBezTo>
                    <a:cubicBezTo>
                      <a:pt x="254000" y="378798"/>
                      <a:pt x="261890" y="366041"/>
                      <a:pt x="259080" y="353398"/>
                    </a:cubicBezTo>
                    <a:cubicBezTo>
                      <a:pt x="256325" y="341000"/>
                      <a:pt x="243602" y="333252"/>
                      <a:pt x="236220" y="322918"/>
                    </a:cubicBezTo>
                    <a:cubicBezTo>
                      <a:pt x="230897" y="315466"/>
                      <a:pt x="225076" y="308249"/>
                      <a:pt x="220980" y="300058"/>
                    </a:cubicBezTo>
                    <a:cubicBezTo>
                      <a:pt x="202198" y="262495"/>
                      <a:pt x="212856" y="261454"/>
                      <a:pt x="182880" y="231478"/>
                    </a:cubicBezTo>
                    <a:cubicBezTo>
                      <a:pt x="176404" y="225002"/>
                      <a:pt x="192160" y="247385"/>
                      <a:pt x="198120" y="254338"/>
                    </a:cubicBezTo>
                    <a:cubicBezTo>
                      <a:pt x="221796" y="281960"/>
                      <a:pt x="231057" y="286660"/>
                      <a:pt x="259080" y="307678"/>
                    </a:cubicBezTo>
                    <a:cubicBezTo>
                      <a:pt x="261620" y="315298"/>
                      <a:pt x="272380" y="336218"/>
                      <a:pt x="266700" y="330538"/>
                    </a:cubicBezTo>
                    <a:cubicBezTo>
                      <a:pt x="258668" y="322506"/>
                      <a:pt x="258276" y="309145"/>
                      <a:pt x="251460" y="300058"/>
                    </a:cubicBezTo>
                    <a:cubicBezTo>
                      <a:pt x="235194" y="278371"/>
                      <a:pt x="193025" y="247269"/>
                      <a:pt x="175260" y="231478"/>
                    </a:cubicBezTo>
                    <a:cubicBezTo>
                      <a:pt x="167206" y="224319"/>
                      <a:pt x="152400" y="197842"/>
                      <a:pt x="152400" y="208618"/>
                    </a:cubicBezTo>
                    <a:cubicBezTo>
                      <a:pt x="152400" y="238482"/>
                      <a:pt x="197987" y="261825"/>
                      <a:pt x="213360" y="277198"/>
                    </a:cubicBezTo>
                    <a:cubicBezTo>
                      <a:pt x="224860" y="288698"/>
                      <a:pt x="248983" y="330727"/>
                      <a:pt x="243840" y="315298"/>
                    </a:cubicBezTo>
                    <a:cubicBezTo>
                      <a:pt x="236262" y="292565"/>
                      <a:pt x="222684" y="271282"/>
                      <a:pt x="205740" y="254338"/>
                    </a:cubicBezTo>
                    <a:cubicBezTo>
                      <a:pt x="193692" y="242290"/>
                      <a:pt x="175260" y="239098"/>
                      <a:pt x="160020" y="231478"/>
                    </a:cubicBezTo>
                    <a:cubicBezTo>
                      <a:pt x="152400" y="221318"/>
                      <a:pt x="137160" y="188298"/>
                      <a:pt x="137160" y="200998"/>
                    </a:cubicBezTo>
                    <a:cubicBezTo>
                      <a:pt x="137160" y="215809"/>
                      <a:pt x="149011" y="229190"/>
                      <a:pt x="160020" y="239098"/>
                    </a:cubicBezTo>
                    <a:cubicBezTo>
                      <a:pt x="175241" y="252797"/>
                      <a:pt x="195580" y="259418"/>
                      <a:pt x="213360" y="269578"/>
                    </a:cubicBezTo>
                    <a:cubicBezTo>
                      <a:pt x="223520" y="282278"/>
                      <a:pt x="231140" y="297518"/>
                      <a:pt x="243840" y="307678"/>
                    </a:cubicBezTo>
                    <a:cubicBezTo>
                      <a:pt x="262734" y="322793"/>
                      <a:pt x="289428" y="330494"/>
                      <a:pt x="312420" y="338158"/>
                    </a:cubicBezTo>
                    <a:cubicBezTo>
                      <a:pt x="270300" y="281999"/>
                      <a:pt x="303340" y="334266"/>
                      <a:pt x="281940" y="277198"/>
                    </a:cubicBezTo>
                    <a:cubicBezTo>
                      <a:pt x="277952" y="266562"/>
                      <a:pt x="266700" y="258077"/>
                      <a:pt x="266700" y="246718"/>
                    </a:cubicBezTo>
                    <a:cubicBezTo>
                      <a:pt x="266700" y="237560"/>
                      <a:pt x="275980" y="262625"/>
                      <a:pt x="281940" y="269578"/>
                    </a:cubicBezTo>
                    <a:cubicBezTo>
                      <a:pt x="312420" y="305138"/>
                      <a:pt x="335912" y="348157"/>
                      <a:pt x="373380" y="376258"/>
                    </a:cubicBezTo>
                    <a:cubicBezTo>
                      <a:pt x="393700" y="391498"/>
                      <a:pt x="415460" y="404986"/>
                      <a:pt x="434340" y="421978"/>
                    </a:cubicBezTo>
                    <a:cubicBezTo>
                      <a:pt x="441147" y="428104"/>
                      <a:pt x="456056" y="451314"/>
                      <a:pt x="449580" y="444838"/>
                    </a:cubicBezTo>
                    <a:cubicBezTo>
                      <a:pt x="438080" y="433338"/>
                      <a:pt x="431189" y="417618"/>
                      <a:pt x="419100" y="406738"/>
                    </a:cubicBezTo>
                    <a:cubicBezTo>
                      <a:pt x="405486" y="394485"/>
                      <a:pt x="373380" y="376258"/>
                      <a:pt x="373380" y="376258"/>
                    </a:cubicBezTo>
                    <a:cubicBezTo>
                      <a:pt x="401514" y="418459"/>
                      <a:pt x="444890" y="487040"/>
                      <a:pt x="480060" y="513418"/>
                    </a:cubicBezTo>
                    <a:cubicBezTo>
                      <a:pt x="490220" y="521038"/>
                      <a:pt x="501560" y="527298"/>
                      <a:pt x="510540" y="536278"/>
                    </a:cubicBezTo>
                    <a:cubicBezTo>
                      <a:pt x="517016" y="542754"/>
                      <a:pt x="495086" y="526425"/>
                      <a:pt x="487680" y="521038"/>
                    </a:cubicBezTo>
                    <a:cubicBezTo>
                      <a:pt x="467138" y="506098"/>
                      <a:pt x="447040" y="490558"/>
                      <a:pt x="426720" y="475318"/>
                    </a:cubicBezTo>
                    <a:cubicBezTo>
                      <a:pt x="419100" y="462618"/>
                      <a:pt x="413499" y="448463"/>
                      <a:pt x="403860" y="437218"/>
                    </a:cubicBezTo>
                    <a:cubicBezTo>
                      <a:pt x="397900" y="430265"/>
                      <a:pt x="389191" y="417882"/>
                      <a:pt x="381000" y="421978"/>
                    </a:cubicBezTo>
                    <a:cubicBezTo>
                      <a:pt x="373816" y="425570"/>
                      <a:pt x="383741" y="438458"/>
                      <a:pt x="388620" y="444838"/>
                    </a:cubicBezTo>
                    <a:cubicBezTo>
                      <a:pt x="432370" y="502050"/>
                      <a:pt x="469749" y="548868"/>
                      <a:pt x="525780" y="589618"/>
                    </a:cubicBezTo>
                    <a:cubicBezTo>
                      <a:pt x="537758" y="598329"/>
                      <a:pt x="551180" y="604858"/>
                      <a:pt x="563880" y="612478"/>
                    </a:cubicBezTo>
                    <a:cubicBezTo>
                      <a:pt x="553720" y="599778"/>
                      <a:pt x="544280" y="586467"/>
                      <a:pt x="533400" y="574378"/>
                    </a:cubicBezTo>
                    <a:cubicBezTo>
                      <a:pt x="521385" y="561028"/>
                      <a:pt x="506520" y="550303"/>
                      <a:pt x="495300" y="536278"/>
                    </a:cubicBezTo>
                    <a:cubicBezTo>
                      <a:pt x="486048" y="524713"/>
                      <a:pt x="481819" y="509641"/>
                      <a:pt x="472440" y="498178"/>
                    </a:cubicBezTo>
                    <a:cubicBezTo>
                      <a:pt x="458792" y="481497"/>
                      <a:pt x="415631" y="433977"/>
                      <a:pt x="426720" y="452458"/>
                    </a:cubicBezTo>
                    <a:cubicBezTo>
                      <a:pt x="434340" y="465158"/>
                      <a:pt x="441629" y="478063"/>
                      <a:pt x="449580" y="490558"/>
                    </a:cubicBezTo>
                    <a:cubicBezTo>
                      <a:pt x="459414" y="506011"/>
                      <a:pt x="470831" y="520457"/>
                      <a:pt x="480060" y="536278"/>
                    </a:cubicBezTo>
                    <a:cubicBezTo>
                      <a:pt x="521060" y="606564"/>
                      <a:pt x="480993" y="560071"/>
                      <a:pt x="533400" y="612478"/>
                    </a:cubicBezTo>
                    <a:cubicBezTo>
                      <a:pt x="519560" y="557117"/>
                      <a:pt x="535229" y="597576"/>
                      <a:pt x="480060" y="536278"/>
                    </a:cubicBezTo>
                    <a:cubicBezTo>
                      <a:pt x="471564" y="526838"/>
                      <a:pt x="466180" y="514778"/>
                      <a:pt x="457200" y="505798"/>
                    </a:cubicBezTo>
                    <a:cubicBezTo>
                      <a:pt x="448220" y="496818"/>
                      <a:pt x="435700" y="491918"/>
                      <a:pt x="426720" y="482938"/>
                    </a:cubicBezTo>
                    <a:cubicBezTo>
                      <a:pt x="420244" y="476462"/>
                      <a:pt x="405004" y="453602"/>
                      <a:pt x="411480" y="460078"/>
                    </a:cubicBezTo>
                    <a:cubicBezTo>
                      <a:pt x="425508" y="474106"/>
                      <a:pt x="437912" y="489754"/>
                      <a:pt x="449580" y="505798"/>
                    </a:cubicBezTo>
                    <a:cubicBezTo>
                      <a:pt x="458291" y="517776"/>
                      <a:pt x="464590" y="531339"/>
                      <a:pt x="472440" y="543898"/>
                    </a:cubicBezTo>
                    <a:cubicBezTo>
                      <a:pt x="477294" y="551664"/>
                      <a:pt x="482600" y="559138"/>
                      <a:pt x="487680" y="566758"/>
                    </a:cubicBezTo>
                    <a:cubicBezTo>
                      <a:pt x="495300" y="564218"/>
                      <a:pt x="510540" y="567170"/>
                      <a:pt x="510540" y="559138"/>
                    </a:cubicBezTo>
                    <a:cubicBezTo>
                      <a:pt x="510540" y="542099"/>
                      <a:pt x="496446" y="528029"/>
                      <a:pt x="487680" y="513418"/>
                    </a:cubicBezTo>
                    <a:cubicBezTo>
                      <a:pt x="481146" y="502528"/>
                      <a:pt x="471551" y="493708"/>
                      <a:pt x="464820" y="482938"/>
                    </a:cubicBezTo>
                    <a:cubicBezTo>
                      <a:pt x="431388" y="429447"/>
                      <a:pt x="470299" y="473177"/>
                      <a:pt x="426720" y="429598"/>
                    </a:cubicBezTo>
                    <a:cubicBezTo>
                      <a:pt x="429260" y="439758"/>
                      <a:pt x="430087" y="450508"/>
                      <a:pt x="434340" y="460078"/>
                    </a:cubicBezTo>
                    <a:cubicBezTo>
                      <a:pt x="440355" y="473612"/>
                      <a:pt x="450007" y="485231"/>
                      <a:pt x="457200" y="498178"/>
                    </a:cubicBezTo>
                    <a:cubicBezTo>
                      <a:pt x="462717" y="508108"/>
                      <a:pt x="466804" y="518795"/>
                      <a:pt x="472440" y="528658"/>
                    </a:cubicBezTo>
                    <a:cubicBezTo>
                      <a:pt x="476984" y="536609"/>
                      <a:pt x="494156" y="545042"/>
                      <a:pt x="487680" y="551518"/>
                    </a:cubicBezTo>
                    <a:cubicBezTo>
                      <a:pt x="481204" y="557994"/>
                      <a:pt x="472440" y="541358"/>
                      <a:pt x="464820" y="536278"/>
                    </a:cubicBezTo>
                    <a:cubicBezTo>
                      <a:pt x="412390" y="448895"/>
                      <a:pt x="452433" y="508651"/>
                      <a:pt x="320040" y="376258"/>
                    </a:cubicBezTo>
                    <a:cubicBezTo>
                      <a:pt x="262929" y="319147"/>
                      <a:pt x="280892" y="335083"/>
                      <a:pt x="213360" y="277198"/>
                    </a:cubicBezTo>
                    <a:cubicBezTo>
                      <a:pt x="210633" y="274860"/>
                      <a:pt x="219374" y="281605"/>
                      <a:pt x="220980" y="284818"/>
                    </a:cubicBezTo>
                    <a:cubicBezTo>
                      <a:pt x="226060" y="294978"/>
                      <a:pt x="230122" y="305715"/>
                      <a:pt x="236220" y="315298"/>
                    </a:cubicBezTo>
                    <a:cubicBezTo>
                      <a:pt x="247951" y="333732"/>
                      <a:pt x="260206" y="351958"/>
                      <a:pt x="274320" y="368638"/>
                    </a:cubicBezTo>
                    <a:cubicBezTo>
                      <a:pt x="356148" y="465343"/>
                      <a:pt x="285919" y="363783"/>
                      <a:pt x="358140" y="460078"/>
                    </a:cubicBezTo>
                    <a:cubicBezTo>
                      <a:pt x="362451" y="465825"/>
                      <a:pt x="347706" y="450178"/>
                      <a:pt x="342900" y="444838"/>
                    </a:cubicBezTo>
                    <a:cubicBezTo>
                      <a:pt x="324838" y="424769"/>
                      <a:pt x="313710" y="395953"/>
                      <a:pt x="289560" y="383878"/>
                    </a:cubicBezTo>
                    <a:lnTo>
                      <a:pt x="228600" y="353398"/>
                    </a:lnTo>
                    <a:cubicBezTo>
                      <a:pt x="241027" y="396892"/>
                      <a:pt x="245058" y="419499"/>
                      <a:pt x="266700" y="460078"/>
                    </a:cubicBezTo>
                    <a:cubicBezTo>
                      <a:pt x="286072" y="496401"/>
                      <a:pt x="308393" y="528410"/>
                      <a:pt x="335280" y="559138"/>
                    </a:cubicBezTo>
                    <a:cubicBezTo>
                      <a:pt x="342376" y="567248"/>
                      <a:pt x="350520" y="574378"/>
                      <a:pt x="358140" y="581998"/>
                    </a:cubicBezTo>
                    <a:cubicBezTo>
                      <a:pt x="353060" y="569298"/>
                      <a:pt x="348560" y="556350"/>
                      <a:pt x="342900" y="543898"/>
                    </a:cubicBezTo>
                    <a:cubicBezTo>
                      <a:pt x="304853" y="460194"/>
                      <a:pt x="334172" y="537319"/>
                      <a:pt x="297180" y="444838"/>
                    </a:cubicBezTo>
                    <a:cubicBezTo>
                      <a:pt x="289120" y="424688"/>
                      <a:pt x="283018" y="403760"/>
                      <a:pt x="274320" y="383878"/>
                    </a:cubicBezTo>
                    <a:cubicBezTo>
                      <a:pt x="265214" y="363064"/>
                      <a:pt x="253241" y="343600"/>
                      <a:pt x="243840" y="322918"/>
                    </a:cubicBezTo>
                    <a:cubicBezTo>
                      <a:pt x="240516" y="315606"/>
                      <a:pt x="236220" y="292026"/>
                      <a:pt x="236220" y="300058"/>
                    </a:cubicBezTo>
                    <a:cubicBezTo>
                      <a:pt x="236220" y="362854"/>
                      <a:pt x="273358" y="388931"/>
                      <a:pt x="297180" y="452458"/>
                    </a:cubicBezTo>
                    <a:cubicBezTo>
                      <a:pt x="304800" y="472778"/>
                      <a:pt x="311491" y="493471"/>
                      <a:pt x="320040" y="513418"/>
                    </a:cubicBezTo>
                    <a:cubicBezTo>
                      <a:pt x="321561" y="516968"/>
                      <a:pt x="371099" y="617040"/>
                      <a:pt x="373380" y="612478"/>
                    </a:cubicBezTo>
                    <a:cubicBezTo>
                      <a:pt x="384156" y="590925"/>
                      <a:pt x="361860" y="565160"/>
                      <a:pt x="350520" y="543898"/>
                    </a:cubicBezTo>
                    <a:cubicBezTo>
                      <a:pt x="341184" y="526394"/>
                      <a:pt x="324323" y="514048"/>
                      <a:pt x="312420" y="498178"/>
                    </a:cubicBezTo>
                    <a:cubicBezTo>
                      <a:pt x="193915" y="340172"/>
                      <a:pt x="363533" y="554450"/>
                      <a:pt x="251460" y="414358"/>
                    </a:cubicBezTo>
                    <a:cubicBezTo>
                      <a:pt x="248920" y="427058"/>
                      <a:pt x="245969" y="439683"/>
                      <a:pt x="243840" y="452458"/>
                    </a:cubicBezTo>
                    <a:cubicBezTo>
                      <a:pt x="238348" y="485412"/>
                      <a:pt x="256398" y="570050"/>
                      <a:pt x="228600" y="551518"/>
                    </a:cubicBezTo>
                    <a:cubicBezTo>
                      <a:pt x="196829" y="530337"/>
                      <a:pt x="223520" y="475318"/>
                      <a:pt x="220980" y="437218"/>
                    </a:cubicBezTo>
                    <a:cubicBezTo>
                      <a:pt x="218440" y="485478"/>
                      <a:pt x="216041" y="533746"/>
                      <a:pt x="213360" y="581998"/>
                    </a:cubicBezTo>
                    <a:cubicBezTo>
                      <a:pt x="205624" y="721244"/>
                      <a:pt x="214030" y="670088"/>
                      <a:pt x="198120" y="749638"/>
                    </a:cubicBezTo>
                    <a:cubicBezTo>
                      <a:pt x="195580" y="655658"/>
                      <a:pt x="196364" y="561529"/>
                      <a:pt x="190500" y="467698"/>
                    </a:cubicBezTo>
                    <a:cubicBezTo>
                      <a:pt x="189692" y="454772"/>
                      <a:pt x="182880" y="492846"/>
                      <a:pt x="182880" y="505798"/>
                    </a:cubicBezTo>
                    <a:cubicBezTo>
                      <a:pt x="182880" y="674083"/>
                      <a:pt x="200029" y="959259"/>
                      <a:pt x="182880" y="650578"/>
                    </a:cubicBezTo>
                    <a:cubicBezTo>
                      <a:pt x="180340" y="442298"/>
                      <a:pt x="181295" y="233946"/>
                      <a:pt x="175260" y="25738"/>
                    </a:cubicBezTo>
                    <a:cubicBezTo>
                      <a:pt x="174300" y="-7366"/>
                      <a:pt x="170390" y="91795"/>
                      <a:pt x="167640" y="124798"/>
                    </a:cubicBezTo>
                    <a:cubicBezTo>
                      <a:pt x="162770" y="183236"/>
                      <a:pt x="155403" y="241495"/>
                      <a:pt x="152400" y="300058"/>
                    </a:cubicBezTo>
                    <a:cubicBezTo>
                      <a:pt x="147320" y="399118"/>
                      <a:pt x="153467" y="499397"/>
                      <a:pt x="137160" y="597238"/>
                    </a:cubicBezTo>
                    <a:cubicBezTo>
                      <a:pt x="134620" y="612478"/>
                      <a:pt x="128576" y="658378"/>
                      <a:pt x="129540" y="642958"/>
                    </a:cubicBezTo>
                    <a:cubicBezTo>
                      <a:pt x="133040" y="586957"/>
                      <a:pt x="144780" y="475318"/>
                      <a:pt x="144780" y="475318"/>
                    </a:cubicBezTo>
                    <a:cubicBezTo>
                      <a:pt x="142240" y="554058"/>
                      <a:pt x="137160" y="632757"/>
                      <a:pt x="137160" y="711538"/>
                    </a:cubicBezTo>
                    <a:cubicBezTo>
                      <a:pt x="137160" y="719570"/>
                      <a:pt x="142573" y="696401"/>
                      <a:pt x="144780" y="688678"/>
                    </a:cubicBezTo>
                    <a:cubicBezTo>
                      <a:pt x="147657" y="678608"/>
                      <a:pt x="149860" y="668358"/>
                      <a:pt x="152400" y="658198"/>
                    </a:cubicBezTo>
                    <a:cubicBezTo>
                      <a:pt x="154940" y="698838"/>
                      <a:pt x="126139" y="757531"/>
                      <a:pt x="160020" y="780118"/>
                    </a:cubicBezTo>
                    <a:cubicBezTo>
                      <a:pt x="189908" y="800043"/>
                      <a:pt x="163901" y="707516"/>
                      <a:pt x="175260" y="673438"/>
                    </a:cubicBezTo>
                    <a:lnTo>
                      <a:pt x="182880" y="650578"/>
                    </a:lnTo>
                    <a:cubicBezTo>
                      <a:pt x="187057" y="734122"/>
                      <a:pt x="184839" y="783274"/>
                      <a:pt x="198120" y="856318"/>
                    </a:cubicBezTo>
                    <a:cubicBezTo>
                      <a:pt x="201947" y="877368"/>
                      <a:pt x="206831" y="890072"/>
                      <a:pt x="213360" y="909658"/>
                    </a:cubicBezTo>
                    <a:cubicBezTo>
                      <a:pt x="223520" y="899498"/>
                      <a:pt x="236225" y="891362"/>
                      <a:pt x="243840" y="879178"/>
                    </a:cubicBezTo>
                    <a:cubicBezTo>
                      <a:pt x="246941" y="874216"/>
                      <a:pt x="258879" y="811871"/>
                      <a:pt x="259080" y="810598"/>
                    </a:cubicBezTo>
                    <a:cubicBezTo>
                      <a:pt x="278004" y="690745"/>
                      <a:pt x="265187" y="734357"/>
                      <a:pt x="289560" y="642958"/>
                    </a:cubicBezTo>
                    <a:cubicBezTo>
                      <a:pt x="294325" y="625091"/>
                      <a:pt x="299362" y="607292"/>
                      <a:pt x="304800" y="589618"/>
                    </a:cubicBezTo>
                    <a:cubicBezTo>
                      <a:pt x="309524" y="574264"/>
                      <a:pt x="315813" y="559396"/>
                      <a:pt x="320040" y="543898"/>
                    </a:cubicBezTo>
                    <a:cubicBezTo>
                      <a:pt x="323448" y="531403"/>
                      <a:pt x="328949" y="492911"/>
                      <a:pt x="327660" y="505798"/>
                    </a:cubicBezTo>
                    <a:cubicBezTo>
                      <a:pt x="318678" y="595616"/>
                      <a:pt x="332874" y="607264"/>
                      <a:pt x="281940" y="658198"/>
                    </a:cubicBezTo>
                    <a:cubicBezTo>
                      <a:pt x="275464" y="664674"/>
                      <a:pt x="266700" y="668358"/>
                      <a:pt x="259080" y="673438"/>
                    </a:cubicBezTo>
                    <a:cubicBezTo>
                      <a:pt x="266700" y="650578"/>
                      <a:pt x="272991" y="627231"/>
                      <a:pt x="281940" y="604858"/>
                    </a:cubicBezTo>
                    <a:cubicBezTo>
                      <a:pt x="287020" y="592158"/>
                      <a:pt x="292855" y="579734"/>
                      <a:pt x="297180" y="566758"/>
                    </a:cubicBezTo>
                    <a:cubicBezTo>
                      <a:pt x="300492" y="556823"/>
                      <a:pt x="309484" y="526911"/>
                      <a:pt x="304800" y="536278"/>
                    </a:cubicBezTo>
                    <a:cubicBezTo>
                      <a:pt x="250161" y="645555"/>
                      <a:pt x="310948" y="558560"/>
                      <a:pt x="259080" y="627718"/>
                    </a:cubicBezTo>
                    <a:cubicBezTo>
                      <a:pt x="256540" y="637878"/>
                      <a:pt x="244055" y="650793"/>
                      <a:pt x="251460" y="658198"/>
                    </a:cubicBezTo>
                    <a:cubicBezTo>
                      <a:pt x="257936" y="664674"/>
                      <a:pt x="264068" y="644110"/>
                      <a:pt x="266700" y="635338"/>
                    </a:cubicBezTo>
                    <a:cubicBezTo>
                      <a:pt x="271861" y="618135"/>
                      <a:pt x="287020" y="594698"/>
                      <a:pt x="274320" y="581998"/>
                    </a:cubicBezTo>
                    <a:cubicBezTo>
                      <a:pt x="264160" y="571838"/>
                      <a:pt x="253191" y="601569"/>
                      <a:pt x="243840" y="612478"/>
                    </a:cubicBezTo>
                    <a:cubicBezTo>
                      <a:pt x="229325" y="629412"/>
                      <a:pt x="219586" y="652684"/>
                      <a:pt x="213360" y="673438"/>
                    </a:cubicBezTo>
                    <a:cubicBezTo>
                      <a:pt x="209638" y="685843"/>
                      <a:pt x="208550" y="698895"/>
                      <a:pt x="205740" y="711538"/>
                    </a:cubicBezTo>
                    <a:cubicBezTo>
                      <a:pt x="203468" y="721761"/>
                      <a:pt x="200997" y="731948"/>
                      <a:pt x="198120" y="742018"/>
                    </a:cubicBezTo>
                    <a:cubicBezTo>
                      <a:pt x="195913" y="749741"/>
                      <a:pt x="182468" y="764878"/>
                      <a:pt x="190500" y="764878"/>
                    </a:cubicBezTo>
                    <a:cubicBezTo>
                      <a:pt x="209844" y="764878"/>
                      <a:pt x="226060" y="749638"/>
                      <a:pt x="243840" y="742018"/>
                    </a:cubicBezTo>
                    <a:cubicBezTo>
                      <a:pt x="269240" y="716618"/>
                      <a:pt x="348777" y="644265"/>
                      <a:pt x="320040" y="665818"/>
                    </a:cubicBezTo>
                    <a:cubicBezTo>
                      <a:pt x="297616" y="682636"/>
                      <a:pt x="284389" y="690311"/>
                      <a:pt x="266700" y="711538"/>
                    </a:cubicBezTo>
                    <a:cubicBezTo>
                      <a:pt x="260837" y="718573"/>
                      <a:pt x="257420" y="727445"/>
                      <a:pt x="251460" y="734398"/>
                    </a:cubicBezTo>
                    <a:cubicBezTo>
                      <a:pt x="242109" y="745307"/>
                      <a:pt x="207773" y="770538"/>
                      <a:pt x="220980" y="764878"/>
                    </a:cubicBezTo>
                    <a:cubicBezTo>
                      <a:pt x="380778" y="696393"/>
                      <a:pt x="253678" y="738180"/>
                      <a:pt x="335280" y="681058"/>
                    </a:cubicBezTo>
                    <a:cubicBezTo>
                      <a:pt x="349239" y="671287"/>
                      <a:pt x="365760" y="665818"/>
                      <a:pt x="381000" y="658198"/>
                    </a:cubicBezTo>
                    <a:cubicBezTo>
                      <a:pt x="386080" y="650578"/>
                      <a:pt x="390377" y="642373"/>
                      <a:pt x="396240" y="635338"/>
                    </a:cubicBezTo>
                    <a:cubicBezTo>
                      <a:pt x="403139" y="627059"/>
                      <a:pt x="426720" y="620098"/>
                      <a:pt x="419100" y="612478"/>
                    </a:cubicBezTo>
                    <a:cubicBezTo>
                      <a:pt x="411068" y="604446"/>
                      <a:pt x="397204" y="620278"/>
                      <a:pt x="388620" y="627718"/>
                    </a:cubicBezTo>
                    <a:cubicBezTo>
                      <a:pt x="358760" y="653596"/>
                      <a:pt x="304800" y="711538"/>
                      <a:pt x="304800" y="711538"/>
                    </a:cubicBezTo>
                    <a:cubicBezTo>
                      <a:pt x="299720" y="724238"/>
                      <a:pt x="294363" y="736831"/>
                      <a:pt x="289560" y="749638"/>
                    </a:cubicBezTo>
                    <a:cubicBezTo>
                      <a:pt x="286740" y="757159"/>
                      <a:pt x="273908" y="772498"/>
                      <a:pt x="281940" y="772498"/>
                    </a:cubicBezTo>
                    <a:cubicBezTo>
                      <a:pt x="294640" y="772498"/>
                      <a:pt x="303440" y="758618"/>
                      <a:pt x="312420" y="749638"/>
                    </a:cubicBezTo>
                    <a:cubicBezTo>
                      <a:pt x="328979" y="733079"/>
                      <a:pt x="340263" y="711424"/>
                      <a:pt x="358140" y="696298"/>
                    </a:cubicBezTo>
                    <a:cubicBezTo>
                      <a:pt x="373773" y="683070"/>
                      <a:pt x="393700" y="675978"/>
                      <a:pt x="411480" y="665818"/>
                    </a:cubicBezTo>
                    <a:cubicBezTo>
                      <a:pt x="421486" y="654145"/>
                      <a:pt x="496560" y="563798"/>
                      <a:pt x="510540" y="559138"/>
                    </a:cubicBezTo>
                    <a:cubicBezTo>
                      <a:pt x="527916" y="553346"/>
                      <a:pt x="462684" y="610650"/>
                      <a:pt x="480060" y="604858"/>
                    </a:cubicBezTo>
                    <a:lnTo>
                      <a:pt x="502920" y="597238"/>
                    </a:lnTo>
                    <a:cubicBezTo>
                      <a:pt x="513080" y="589618"/>
                      <a:pt x="522833" y="581423"/>
                      <a:pt x="533400" y="574378"/>
                    </a:cubicBezTo>
                    <a:cubicBezTo>
                      <a:pt x="553338" y="561086"/>
                      <a:pt x="575190" y="550655"/>
                      <a:pt x="594360" y="536278"/>
                    </a:cubicBezTo>
                    <a:cubicBezTo>
                      <a:pt x="615960" y="520078"/>
                      <a:pt x="635341" y="501101"/>
                      <a:pt x="655320" y="482938"/>
                    </a:cubicBezTo>
                    <a:cubicBezTo>
                      <a:pt x="663294" y="475689"/>
                      <a:pt x="685800" y="467698"/>
                      <a:pt x="678180" y="460078"/>
                    </a:cubicBezTo>
                    <a:cubicBezTo>
                      <a:pt x="669022" y="450920"/>
                      <a:pt x="652780" y="465158"/>
                      <a:pt x="640080" y="467698"/>
                    </a:cubicBezTo>
                    <a:cubicBezTo>
                      <a:pt x="622300" y="480398"/>
                      <a:pt x="604059" y="492476"/>
                      <a:pt x="586740" y="505798"/>
                    </a:cubicBezTo>
                    <a:cubicBezTo>
                      <a:pt x="571016" y="517893"/>
                      <a:pt x="556511" y="531505"/>
                      <a:pt x="541020" y="543898"/>
                    </a:cubicBezTo>
                    <a:cubicBezTo>
                      <a:pt x="531103" y="551832"/>
                      <a:pt x="520700" y="559138"/>
                      <a:pt x="510540" y="566758"/>
                    </a:cubicBezTo>
                    <a:cubicBezTo>
                      <a:pt x="508000" y="574378"/>
                      <a:pt x="499328" y="582434"/>
                      <a:pt x="502920" y="589618"/>
                    </a:cubicBezTo>
                    <a:cubicBezTo>
                      <a:pt x="506512" y="596802"/>
                      <a:pt x="527728" y="589446"/>
                      <a:pt x="525780" y="597238"/>
                    </a:cubicBezTo>
                    <a:cubicBezTo>
                      <a:pt x="522700" y="609559"/>
                      <a:pt x="504943" y="611833"/>
                      <a:pt x="495300" y="620098"/>
                    </a:cubicBezTo>
                    <a:cubicBezTo>
                      <a:pt x="421006" y="683779"/>
                      <a:pt x="531093" y="598968"/>
                      <a:pt x="441960" y="665818"/>
                    </a:cubicBezTo>
                    <a:cubicBezTo>
                      <a:pt x="439420" y="673438"/>
                      <a:pt x="427657" y="693133"/>
                      <a:pt x="434340" y="688678"/>
                    </a:cubicBezTo>
                    <a:cubicBezTo>
                      <a:pt x="447872" y="679656"/>
                      <a:pt x="476320" y="662078"/>
                      <a:pt x="464820" y="650578"/>
                    </a:cubicBezTo>
                    <a:cubicBezTo>
                      <a:pt x="454844" y="640602"/>
                      <a:pt x="266322" y="780307"/>
                      <a:pt x="327660" y="749638"/>
                    </a:cubicBezTo>
                    <a:cubicBezTo>
                      <a:pt x="337820" y="744558"/>
                      <a:pt x="348277" y="740034"/>
                      <a:pt x="358140" y="734398"/>
                    </a:cubicBezTo>
                    <a:cubicBezTo>
                      <a:pt x="385219" y="718925"/>
                      <a:pt x="399614" y="700544"/>
                      <a:pt x="350520" y="749638"/>
                    </a:cubicBezTo>
                    <a:cubicBezTo>
                      <a:pt x="345440" y="762338"/>
                      <a:pt x="325608" y="778066"/>
                      <a:pt x="335280" y="787738"/>
                    </a:cubicBezTo>
                    <a:cubicBezTo>
                      <a:pt x="355026" y="807484"/>
                      <a:pt x="404614" y="734398"/>
                      <a:pt x="403860" y="734398"/>
                    </a:cubicBezTo>
                    <a:cubicBezTo>
                      <a:pt x="385899" y="734398"/>
                      <a:pt x="349084" y="765828"/>
                      <a:pt x="365760" y="772498"/>
                    </a:cubicBezTo>
                    <a:cubicBezTo>
                      <a:pt x="390382" y="782347"/>
                      <a:pt x="417130" y="758949"/>
                      <a:pt x="441960" y="749638"/>
                    </a:cubicBezTo>
                    <a:cubicBezTo>
                      <a:pt x="457914" y="743655"/>
                      <a:pt x="502920" y="719158"/>
                      <a:pt x="487680" y="726778"/>
                    </a:cubicBezTo>
                    <a:cubicBezTo>
                      <a:pt x="467360" y="736938"/>
                      <a:pt x="447602" y="748309"/>
                      <a:pt x="426720" y="757258"/>
                    </a:cubicBezTo>
                    <a:cubicBezTo>
                      <a:pt x="411955" y="763586"/>
                      <a:pt x="395624" y="765851"/>
                      <a:pt x="381000" y="772498"/>
                    </a:cubicBezTo>
                    <a:cubicBezTo>
                      <a:pt x="303707" y="807631"/>
                      <a:pt x="384574" y="788412"/>
                      <a:pt x="297180" y="802978"/>
                    </a:cubicBezTo>
                    <a:cubicBezTo>
                      <a:pt x="287020" y="808058"/>
                      <a:pt x="277476" y="814626"/>
                      <a:pt x="266700" y="818218"/>
                    </a:cubicBezTo>
                    <a:cubicBezTo>
                      <a:pt x="254413" y="822314"/>
                      <a:pt x="240184" y="820046"/>
                      <a:pt x="228600" y="825838"/>
                    </a:cubicBezTo>
                    <a:cubicBezTo>
                      <a:pt x="218961" y="830657"/>
                      <a:pt x="213360" y="841078"/>
                      <a:pt x="205740" y="848698"/>
                    </a:cubicBezTo>
                    <a:cubicBezTo>
                      <a:pt x="213360" y="851238"/>
                      <a:pt x="230548" y="848526"/>
                      <a:pt x="228600" y="856318"/>
                    </a:cubicBezTo>
                    <a:cubicBezTo>
                      <a:pt x="225520" y="868639"/>
                      <a:pt x="209651" y="873856"/>
                      <a:pt x="198120" y="879178"/>
                    </a:cubicBezTo>
                    <a:cubicBezTo>
                      <a:pt x="176241" y="889276"/>
                      <a:pt x="129540" y="902038"/>
                      <a:pt x="129540" y="902038"/>
                    </a:cubicBezTo>
                    <a:cubicBezTo>
                      <a:pt x="119380" y="909658"/>
                      <a:pt x="109830" y="918167"/>
                      <a:pt x="99060" y="924898"/>
                    </a:cubicBezTo>
                    <a:cubicBezTo>
                      <a:pt x="52683" y="953884"/>
                      <a:pt x="6005" y="949077"/>
                      <a:pt x="175260" y="924898"/>
                    </a:cubicBezTo>
                    <a:cubicBezTo>
                      <a:pt x="227229" y="907575"/>
                      <a:pt x="255728" y="902865"/>
                      <a:pt x="297180" y="879178"/>
                    </a:cubicBezTo>
                    <a:cubicBezTo>
                      <a:pt x="305131" y="874634"/>
                      <a:pt x="312420" y="869018"/>
                      <a:pt x="320040" y="863938"/>
                    </a:cubicBezTo>
                    <a:cubicBezTo>
                      <a:pt x="326258" y="845283"/>
                      <a:pt x="331130" y="827076"/>
                      <a:pt x="342900" y="810598"/>
                    </a:cubicBezTo>
                    <a:cubicBezTo>
                      <a:pt x="352262" y="797491"/>
                      <a:pt x="373768" y="779924"/>
                      <a:pt x="388620" y="772498"/>
                    </a:cubicBezTo>
                    <a:cubicBezTo>
                      <a:pt x="395804" y="768906"/>
                      <a:pt x="404459" y="768779"/>
                      <a:pt x="411480" y="764878"/>
                    </a:cubicBezTo>
                    <a:cubicBezTo>
                      <a:pt x="427491" y="755983"/>
                      <a:pt x="474576" y="728606"/>
                      <a:pt x="457200" y="734398"/>
                    </a:cubicBezTo>
                    <a:lnTo>
                      <a:pt x="434340" y="742018"/>
                    </a:lnTo>
                    <a:cubicBezTo>
                      <a:pt x="389680" y="786678"/>
                      <a:pt x="436879" y="745482"/>
                      <a:pt x="373380" y="780118"/>
                    </a:cubicBezTo>
                    <a:cubicBezTo>
                      <a:pt x="309465" y="814981"/>
                      <a:pt x="347780" y="807122"/>
                      <a:pt x="281940" y="833458"/>
                    </a:cubicBezTo>
                    <a:cubicBezTo>
                      <a:pt x="272216" y="837347"/>
                      <a:pt x="261491" y="838069"/>
                      <a:pt x="251460" y="841078"/>
                    </a:cubicBezTo>
                    <a:cubicBezTo>
                      <a:pt x="236073" y="845694"/>
                      <a:pt x="220655" y="850352"/>
                      <a:pt x="205740" y="856318"/>
                    </a:cubicBezTo>
                    <a:cubicBezTo>
                      <a:pt x="195193" y="860537"/>
                      <a:pt x="186036" y="867966"/>
                      <a:pt x="175260" y="871558"/>
                    </a:cubicBezTo>
                    <a:cubicBezTo>
                      <a:pt x="155389" y="878182"/>
                      <a:pt x="134507" y="881287"/>
                      <a:pt x="114300" y="886798"/>
                    </a:cubicBezTo>
                    <a:cubicBezTo>
                      <a:pt x="106551" y="888911"/>
                      <a:pt x="99060" y="891878"/>
                      <a:pt x="91440" y="894418"/>
                    </a:cubicBezTo>
                    <a:cubicBezTo>
                      <a:pt x="86360" y="902038"/>
                      <a:pt x="82676" y="910802"/>
                      <a:pt x="76200" y="917278"/>
                    </a:cubicBezTo>
                    <a:cubicBezTo>
                      <a:pt x="69724" y="923754"/>
                      <a:pt x="59061" y="925367"/>
                      <a:pt x="53340" y="932518"/>
                    </a:cubicBezTo>
                    <a:cubicBezTo>
                      <a:pt x="48322" y="938790"/>
                      <a:pt x="50175" y="948695"/>
                      <a:pt x="45720" y="955378"/>
                    </a:cubicBezTo>
                    <a:cubicBezTo>
                      <a:pt x="39742" y="964344"/>
                      <a:pt x="12258" y="976310"/>
                      <a:pt x="22860" y="978238"/>
                    </a:cubicBezTo>
                    <a:cubicBezTo>
                      <a:pt x="57936" y="984615"/>
                      <a:pt x="94050" y="973998"/>
                      <a:pt x="129540" y="970618"/>
                    </a:cubicBezTo>
                    <a:cubicBezTo>
                      <a:pt x="157371" y="967967"/>
                      <a:pt x="192909" y="961616"/>
                      <a:pt x="220980" y="955378"/>
                    </a:cubicBezTo>
                    <a:cubicBezTo>
                      <a:pt x="231203" y="953106"/>
                      <a:pt x="241237" y="950030"/>
                      <a:pt x="251460" y="947758"/>
                    </a:cubicBezTo>
                    <a:cubicBezTo>
                      <a:pt x="283410" y="940658"/>
                      <a:pt x="302194" y="938032"/>
                      <a:pt x="335280" y="932518"/>
                    </a:cubicBezTo>
                    <a:cubicBezTo>
                      <a:pt x="408071" y="888843"/>
                      <a:pt x="344389" y="931242"/>
                      <a:pt x="396240" y="886798"/>
                    </a:cubicBezTo>
                    <a:cubicBezTo>
                      <a:pt x="405883" y="878533"/>
                      <a:pt x="417740" y="872918"/>
                      <a:pt x="426720" y="863938"/>
                    </a:cubicBezTo>
                    <a:cubicBezTo>
                      <a:pt x="497840" y="792818"/>
                      <a:pt x="398780" y="871558"/>
                      <a:pt x="480060" y="810598"/>
                    </a:cubicBezTo>
                    <a:cubicBezTo>
                      <a:pt x="494895" y="766094"/>
                      <a:pt x="476073" y="806965"/>
                      <a:pt x="510540" y="772498"/>
                    </a:cubicBezTo>
                    <a:cubicBezTo>
                      <a:pt x="519520" y="763518"/>
                      <a:pt x="525135" y="751661"/>
                      <a:pt x="533400" y="742018"/>
                    </a:cubicBezTo>
                    <a:cubicBezTo>
                      <a:pt x="540413" y="733836"/>
                      <a:pt x="549436" y="727498"/>
                      <a:pt x="556260" y="719158"/>
                    </a:cubicBezTo>
                    <a:cubicBezTo>
                      <a:pt x="572344" y="699499"/>
                      <a:pt x="584019" y="676159"/>
                      <a:pt x="601980" y="658198"/>
                    </a:cubicBezTo>
                    <a:cubicBezTo>
                      <a:pt x="632872" y="627306"/>
                      <a:pt x="620021" y="644977"/>
                      <a:pt x="640080" y="604858"/>
                    </a:cubicBezTo>
                    <a:cubicBezTo>
                      <a:pt x="610408" y="594967"/>
                      <a:pt x="604565" y="594217"/>
                      <a:pt x="571500" y="574378"/>
                    </a:cubicBezTo>
                    <a:cubicBezTo>
                      <a:pt x="472582" y="515027"/>
                      <a:pt x="605464" y="583740"/>
                      <a:pt x="510540" y="536278"/>
                    </a:cubicBezTo>
                    <a:cubicBezTo>
                      <a:pt x="463867" y="466268"/>
                      <a:pt x="527649" y="551806"/>
                      <a:pt x="472440" y="505798"/>
                    </a:cubicBezTo>
                    <a:cubicBezTo>
                      <a:pt x="462684" y="497668"/>
                      <a:pt x="458162" y="484680"/>
                      <a:pt x="449580" y="475318"/>
                    </a:cubicBezTo>
                    <a:cubicBezTo>
                      <a:pt x="430162" y="454135"/>
                      <a:pt x="388620" y="414358"/>
                      <a:pt x="388620" y="414358"/>
                    </a:cubicBezTo>
                    <a:cubicBezTo>
                      <a:pt x="377592" y="381275"/>
                      <a:pt x="375320" y="385818"/>
                      <a:pt x="403860" y="414358"/>
                    </a:cubicBezTo>
                    <a:cubicBezTo>
                      <a:pt x="408940" y="427058"/>
                      <a:pt x="412550" y="440450"/>
                      <a:pt x="419100" y="452458"/>
                    </a:cubicBezTo>
                    <a:cubicBezTo>
                      <a:pt x="427871" y="468538"/>
                      <a:pt x="443788" y="480802"/>
                      <a:pt x="449580" y="498178"/>
                    </a:cubicBezTo>
                    <a:cubicBezTo>
                      <a:pt x="452120" y="505798"/>
                      <a:pt x="464384" y="517446"/>
                      <a:pt x="457200" y="521038"/>
                    </a:cubicBezTo>
                    <a:cubicBezTo>
                      <a:pt x="449009" y="525134"/>
                      <a:pt x="440816" y="512274"/>
                      <a:pt x="434340" y="505798"/>
                    </a:cubicBezTo>
                    <a:cubicBezTo>
                      <a:pt x="425360" y="496818"/>
                      <a:pt x="419100" y="485478"/>
                      <a:pt x="411480" y="475318"/>
                    </a:cubicBezTo>
                    <a:cubicBezTo>
                      <a:pt x="363220" y="477858"/>
                      <a:pt x="313713" y="471745"/>
                      <a:pt x="266700" y="482938"/>
                    </a:cubicBezTo>
                    <a:cubicBezTo>
                      <a:pt x="255650" y="485569"/>
                      <a:pt x="251460" y="502059"/>
                      <a:pt x="251460" y="513418"/>
                    </a:cubicBezTo>
                    <a:cubicBezTo>
                      <a:pt x="251460" y="564471"/>
                      <a:pt x="259052" y="615341"/>
                      <a:pt x="266700" y="665818"/>
                    </a:cubicBezTo>
                    <a:cubicBezTo>
                      <a:pt x="270573" y="691383"/>
                      <a:pt x="281625" y="762914"/>
                      <a:pt x="304800" y="795358"/>
                    </a:cubicBezTo>
                    <a:cubicBezTo>
                      <a:pt x="311064" y="804127"/>
                      <a:pt x="319478" y="811205"/>
                      <a:pt x="327660" y="818218"/>
                    </a:cubicBezTo>
                    <a:cubicBezTo>
                      <a:pt x="337303" y="826483"/>
                      <a:pt x="347980" y="833458"/>
                      <a:pt x="358140" y="841078"/>
                    </a:cubicBezTo>
                    <a:cubicBezTo>
                      <a:pt x="407770" y="758361"/>
                      <a:pt x="402903" y="784230"/>
                      <a:pt x="358140" y="620098"/>
                    </a:cubicBezTo>
                    <a:cubicBezTo>
                      <a:pt x="355730" y="611263"/>
                      <a:pt x="341756" y="628862"/>
                      <a:pt x="335280" y="635338"/>
                    </a:cubicBezTo>
                    <a:cubicBezTo>
                      <a:pt x="326300" y="644318"/>
                      <a:pt x="320040" y="655658"/>
                      <a:pt x="312420" y="665818"/>
                    </a:cubicBezTo>
                    <a:cubicBezTo>
                      <a:pt x="317500" y="691218"/>
                      <a:pt x="306107" y="727650"/>
                      <a:pt x="327660" y="742018"/>
                    </a:cubicBezTo>
                    <a:cubicBezTo>
                      <a:pt x="372690" y="772038"/>
                      <a:pt x="419368" y="711270"/>
                      <a:pt x="441960" y="688678"/>
                    </a:cubicBezTo>
                    <a:cubicBezTo>
                      <a:pt x="447040" y="675978"/>
                      <a:pt x="451083" y="662812"/>
                      <a:pt x="457200" y="650578"/>
                    </a:cubicBezTo>
                    <a:cubicBezTo>
                      <a:pt x="463824" y="637331"/>
                      <a:pt x="478966" y="627248"/>
                      <a:pt x="480060" y="612478"/>
                    </a:cubicBezTo>
                    <a:cubicBezTo>
                      <a:pt x="491042" y="464217"/>
                      <a:pt x="500355" y="486711"/>
                      <a:pt x="457200" y="421978"/>
                    </a:cubicBezTo>
                    <a:cubicBezTo>
                      <a:pt x="439420" y="427058"/>
                      <a:pt x="417681" y="424933"/>
                      <a:pt x="403860" y="437218"/>
                    </a:cubicBezTo>
                    <a:cubicBezTo>
                      <a:pt x="392047" y="447718"/>
                      <a:pt x="383266" y="515062"/>
                      <a:pt x="381000" y="528658"/>
                    </a:cubicBezTo>
                    <a:cubicBezTo>
                      <a:pt x="383540" y="548978"/>
                      <a:pt x="378675" y="571717"/>
                      <a:pt x="388620" y="589618"/>
                    </a:cubicBezTo>
                    <a:cubicBezTo>
                      <a:pt x="393706" y="598773"/>
                      <a:pt x="408679" y="598280"/>
                      <a:pt x="419100" y="597238"/>
                    </a:cubicBezTo>
                    <a:cubicBezTo>
                      <a:pt x="451105" y="594038"/>
                      <a:pt x="464226" y="582394"/>
                      <a:pt x="487680" y="566758"/>
                    </a:cubicBezTo>
                    <a:cubicBezTo>
                      <a:pt x="482600" y="538818"/>
                      <a:pt x="483362" y="509152"/>
                      <a:pt x="472440" y="482938"/>
                    </a:cubicBezTo>
                    <a:cubicBezTo>
                      <a:pt x="469351" y="475524"/>
                      <a:pt x="457101" y="472498"/>
                      <a:pt x="449580" y="475318"/>
                    </a:cubicBezTo>
                    <a:cubicBezTo>
                      <a:pt x="434352" y="481029"/>
                      <a:pt x="424180" y="495638"/>
                      <a:pt x="411480" y="505798"/>
                    </a:cubicBezTo>
                    <a:cubicBezTo>
                      <a:pt x="406400" y="515958"/>
                      <a:pt x="399504" y="525398"/>
                      <a:pt x="396240" y="536278"/>
                    </a:cubicBezTo>
                    <a:cubicBezTo>
                      <a:pt x="382374" y="582499"/>
                      <a:pt x="390584" y="599671"/>
                      <a:pt x="396240" y="650578"/>
                    </a:cubicBezTo>
                    <a:cubicBezTo>
                      <a:pt x="414020" y="642958"/>
                      <a:pt x="434311" y="639594"/>
                      <a:pt x="449580" y="627718"/>
                    </a:cubicBezTo>
                    <a:cubicBezTo>
                      <a:pt x="458546" y="620744"/>
                      <a:pt x="459303" y="607168"/>
                      <a:pt x="464820" y="597238"/>
                    </a:cubicBezTo>
                    <a:cubicBezTo>
                      <a:pt x="472013" y="584291"/>
                      <a:pt x="480060" y="571838"/>
                      <a:pt x="487680" y="559138"/>
                    </a:cubicBezTo>
                    <a:cubicBezTo>
                      <a:pt x="482600" y="528658"/>
                      <a:pt x="492788" y="490953"/>
                      <a:pt x="472440" y="467698"/>
                    </a:cubicBezTo>
                    <a:cubicBezTo>
                      <a:pt x="461730" y="455458"/>
                      <a:pt x="445050" y="485938"/>
                      <a:pt x="434340" y="498178"/>
                    </a:cubicBezTo>
                    <a:cubicBezTo>
                      <a:pt x="426860" y="506727"/>
                      <a:pt x="424617" y="518728"/>
                      <a:pt x="419100" y="528658"/>
                    </a:cubicBezTo>
                    <a:cubicBezTo>
                      <a:pt x="411907" y="541605"/>
                      <a:pt x="403860" y="554058"/>
                      <a:pt x="396240" y="566758"/>
                    </a:cubicBezTo>
                    <a:cubicBezTo>
                      <a:pt x="384789" y="612560"/>
                      <a:pt x="378457" y="620091"/>
                      <a:pt x="403860" y="681058"/>
                    </a:cubicBezTo>
                    <a:cubicBezTo>
                      <a:pt x="406949" y="688472"/>
                      <a:pt x="419100" y="686138"/>
                      <a:pt x="426720" y="688678"/>
                    </a:cubicBezTo>
                    <a:cubicBezTo>
                      <a:pt x="436880" y="686138"/>
                      <a:pt x="448319" y="686609"/>
                      <a:pt x="457200" y="681058"/>
                    </a:cubicBezTo>
                    <a:cubicBezTo>
                      <a:pt x="489322" y="660982"/>
                      <a:pt x="489988" y="644807"/>
                      <a:pt x="502920" y="612478"/>
                    </a:cubicBezTo>
                    <a:cubicBezTo>
                      <a:pt x="500112" y="592821"/>
                      <a:pt x="509679" y="546198"/>
                      <a:pt x="472440" y="551518"/>
                    </a:cubicBezTo>
                    <a:cubicBezTo>
                      <a:pt x="461195" y="553124"/>
                      <a:pt x="452120" y="561678"/>
                      <a:pt x="441960" y="566758"/>
                    </a:cubicBezTo>
                    <a:lnTo>
                      <a:pt x="388620" y="658198"/>
                    </a:lnTo>
                    <a:cubicBezTo>
                      <a:pt x="381111" y="670964"/>
                      <a:pt x="370444" y="682247"/>
                      <a:pt x="365760" y="696298"/>
                    </a:cubicBezTo>
                    <a:lnTo>
                      <a:pt x="350520" y="742018"/>
                    </a:lnTo>
                    <a:cubicBezTo>
                      <a:pt x="341731" y="803538"/>
                      <a:pt x="328746" y="861910"/>
                      <a:pt x="358140" y="924898"/>
                    </a:cubicBezTo>
                    <a:cubicBezTo>
                      <a:pt x="363924" y="937293"/>
                      <a:pt x="383540" y="914738"/>
                      <a:pt x="396240" y="909658"/>
                    </a:cubicBezTo>
                    <a:cubicBezTo>
                      <a:pt x="406400" y="899498"/>
                      <a:pt x="417899" y="890520"/>
                      <a:pt x="426720" y="879178"/>
                    </a:cubicBezTo>
                    <a:cubicBezTo>
                      <a:pt x="435813" y="867487"/>
                      <a:pt x="441087" y="853211"/>
                      <a:pt x="449580" y="841078"/>
                    </a:cubicBezTo>
                    <a:cubicBezTo>
                      <a:pt x="458907" y="827754"/>
                      <a:pt x="469900" y="815678"/>
                      <a:pt x="480060" y="802978"/>
                    </a:cubicBezTo>
                    <a:cubicBezTo>
                      <a:pt x="485140" y="787738"/>
                      <a:pt x="490684" y="772645"/>
                      <a:pt x="495300" y="757258"/>
                    </a:cubicBezTo>
                    <a:cubicBezTo>
                      <a:pt x="524004" y="661577"/>
                      <a:pt x="484931" y="780744"/>
                      <a:pt x="510540" y="703918"/>
                    </a:cubicBezTo>
                    <a:cubicBezTo>
                      <a:pt x="505460" y="681058"/>
                      <a:pt x="513586" y="649967"/>
                      <a:pt x="495300" y="635338"/>
                    </a:cubicBezTo>
                    <a:cubicBezTo>
                      <a:pt x="483735" y="626086"/>
                      <a:pt x="480290" y="660879"/>
                      <a:pt x="472440" y="673438"/>
                    </a:cubicBezTo>
                    <a:cubicBezTo>
                      <a:pt x="467586" y="681204"/>
                      <a:pt x="460919" y="687929"/>
                      <a:pt x="457200" y="696298"/>
                    </a:cubicBezTo>
                    <a:cubicBezTo>
                      <a:pt x="450676" y="710978"/>
                      <a:pt x="447450" y="726921"/>
                      <a:pt x="441960" y="742018"/>
                    </a:cubicBezTo>
                    <a:cubicBezTo>
                      <a:pt x="437286" y="754873"/>
                      <a:pt x="431800" y="767418"/>
                      <a:pt x="426720" y="780118"/>
                    </a:cubicBezTo>
                    <a:cubicBezTo>
                      <a:pt x="429260" y="800438"/>
                      <a:pt x="417301" y="829719"/>
                      <a:pt x="434340" y="841078"/>
                    </a:cubicBezTo>
                    <a:cubicBezTo>
                      <a:pt x="451768" y="852696"/>
                      <a:pt x="476912" y="835868"/>
                      <a:pt x="495300" y="825838"/>
                    </a:cubicBezTo>
                    <a:cubicBezTo>
                      <a:pt x="506449" y="819757"/>
                      <a:pt x="511115" y="805925"/>
                      <a:pt x="518160" y="795358"/>
                    </a:cubicBezTo>
                    <a:cubicBezTo>
                      <a:pt x="526375" y="783035"/>
                      <a:pt x="534396" y="770505"/>
                      <a:pt x="541020" y="757258"/>
                    </a:cubicBezTo>
                    <a:cubicBezTo>
                      <a:pt x="544612" y="750074"/>
                      <a:pt x="546433" y="742121"/>
                      <a:pt x="548640" y="734398"/>
                    </a:cubicBezTo>
                    <a:cubicBezTo>
                      <a:pt x="555814" y="709289"/>
                      <a:pt x="558642" y="692007"/>
                      <a:pt x="563880" y="665818"/>
                    </a:cubicBezTo>
                    <a:cubicBezTo>
                      <a:pt x="561340" y="650578"/>
                      <a:pt x="567185" y="631023"/>
                      <a:pt x="556260" y="620098"/>
                    </a:cubicBezTo>
                    <a:cubicBezTo>
                      <a:pt x="549784" y="613622"/>
                      <a:pt x="541020" y="633800"/>
                      <a:pt x="541020" y="642958"/>
                    </a:cubicBezTo>
                    <a:cubicBezTo>
                      <a:pt x="541020" y="681395"/>
                      <a:pt x="551180" y="719158"/>
                      <a:pt x="556260" y="757258"/>
                    </a:cubicBezTo>
                    <a:cubicBezTo>
                      <a:pt x="576580" y="749638"/>
                      <a:pt x="598611" y="745563"/>
                      <a:pt x="617220" y="734398"/>
                    </a:cubicBezTo>
                    <a:cubicBezTo>
                      <a:pt x="625073" y="729686"/>
                      <a:pt x="631922" y="720680"/>
                      <a:pt x="632460" y="711538"/>
                    </a:cubicBezTo>
                    <a:cubicBezTo>
                      <a:pt x="634553" y="675949"/>
                      <a:pt x="627380" y="640418"/>
                      <a:pt x="624840" y="604858"/>
                    </a:cubicBezTo>
                    <a:cubicBezTo>
                      <a:pt x="591702" y="624741"/>
                      <a:pt x="576825" y="623216"/>
                      <a:pt x="571500" y="665818"/>
                    </a:cubicBezTo>
                    <a:cubicBezTo>
                      <a:pt x="570504" y="673788"/>
                      <a:pt x="576580" y="681058"/>
                      <a:pt x="579120" y="688678"/>
                    </a:cubicBezTo>
                    <a:cubicBezTo>
                      <a:pt x="589280" y="683598"/>
                      <a:pt x="601568" y="681470"/>
                      <a:pt x="609600" y="673438"/>
                    </a:cubicBezTo>
                    <a:cubicBezTo>
                      <a:pt x="615280" y="667758"/>
                      <a:pt x="612765" y="657261"/>
                      <a:pt x="617220" y="650578"/>
                    </a:cubicBezTo>
                    <a:cubicBezTo>
                      <a:pt x="623198" y="641612"/>
                      <a:pt x="632460" y="635338"/>
                      <a:pt x="640080" y="627718"/>
                    </a:cubicBezTo>
                    <a:cubicBezTo>
                      <a:pt x="645160" y="612478"/>
                      <a:pt x="646409" y="595364"/>
                      <a:pt x="655320" y="581998"/>
                    </a:cubicBezTo>
                    <a:cubicBezTo>
                      <a:pt x="678147" y="547757"/>
                      <a:pt x="673961" y="550635"/>
                      <a:pt x="655320" y="597238"/>
                    </a:cubicBezTo>
                    <a:cubicBezTo>
                      <a:pt x="657860" y="640418"/>
                      <a:pt x="653877" y="684484"/>
                      <a:pt x="662940" y="726778"/>
                    </a:cubicBezTo>
                    <a:cubicBezTo>
                      <a:pt x="664859" y="735733"/>
                      <a:pt x="678180" y="713076"/>
                      <a:pt x="678180" y="703918"/>
                    </a:cubicBezTo>
                    <a:cubicBezTo>
                      <a:pt x="678180" y="675520"/>
                      <a:pt x="668020" y="648038"/>
                      <a:pt x="662940" y="620098"/>
                    </a:cubicBezTo>
                    <a:cubicBezTo>
                      <a:pt x="652780" y="622638"/>
                      <a:pt x="640638" y="621176"/>
                      <a:pt x="632460" y="627718"/>
                    </a:cubicBezTo>
                    <a:cubicBezTo>
                      <a:pt x="626188" y="632736"/>
                      <a:pt x="626582" y="642737"/>
                      <a:pt x="624840" y="650578"/>
                    </a:cubicBezTo>
                    <a:cubicBezTo>
                      <a:pt x="621488" y="665660"/>
                      <a:pt x="619760" y="681058"/>
                      <a:pt x="617220" y="696298"/>
                    </a:cubicBezTo>
                    <a:cubicBezTo>
                      <a:pt x="619760" y="719158"/>
                      <a:pt x="614554" y="744306"/>
                      <a:pt x="624840" y="764878"/>
                    </a:cubicBezTo>
                    <a:cubicBezTo>
                      <a:pt x="628432" y="772062"/>
                      <a:pt x="641530" y="762400"/>
                      <a:pt x="647700" y="757258"/>
                    </a:cubicBezTo>
                    <a:cubicBezTo>
                      <a:pt x="657456" y="749128"/>
                      <a:pt x="662940" y="736938"/>
                      <a:pt x="670560" y="726778"/>
                    </a:cubicBezTo>
                    <a:cubicBezTo>
                      <a:pt x="665851" y="670273"/>
                      <a:pt x="691243" y="621078"/>
                      <a:pt x="624840" y="627718"/>
                    </a:cubicBezTo>
                    <a:cubicBezTo>
                      <a:pt x="611230" y="629079"/>
                      <a:pt x="599440" y="637878"/>
                      <a:pt x="586740" y="642958"/>
                    </a:cubicBezTo>
                    <a:cubicBezTo>
                      <a:pt x="574345" y="667748"/>
                      <a:pt x="563880" y="681995"/>
                      <a:pt x="563880" y="711538"/>
                    </a:cubicBezTo>
                    <a:cubicBezTo>
                      <a:pt x="563880" y="726988"/>
                      <a:pt x="568960" y="742018"/>
                      <a:pt x="571500" y="757258"/>
                    </a:cubicBezTo>
                    <a:cubicBezTo>
                      <a:pt x="581660" y="752178"/>
                      <a:pt x="599516" y="753107"/>
                      <a:pt x="601980" y="742018"/>
                    </a:cubicBezTo>
                    <a:cubicBezTo>
                      <a:pt x="613411" y="690581"/>
                      <a:pt x="591739" y="690344"/>
                      <a:pt x="563880" y="681058"/>
                    </a:cubicBezTo>
                    <a:cubicBezTo>
                      <a:pt x="553720" y="691218"/>
                      <a:pt x="539060" y="698331"/>
                      <a:pt x="533400" y="711538"/>
                    </a:cubicBezTo>
                    <a:cubicBezTo>
                      <a:pt x="530236" y="718921"/>
                      <a:pt x="533228" y="732450"/>
                      <a:pt x="541020" y="734398"/>
                    </a:cubicBezTo>
                    <a:cubicBezTo>
                      <a:pt x="558444" y="738754"/>
                      <a:pt x="576580" y="729318"/>
                      <a:pt x="594360" y="726778"/>
                    </a:cubicBezTo>
                    <a:cubicBezTo>
                      <a:pt x="563835" y="665727"/>
                      <a:pt x="573842" y="660350"/>
                      <a:pt x="464820" y="757258"/>
                    </a:cubicBezTo>
                    <a:cubicBezTo>
                      <a:pt x="453447" y="767367"/>
                      <a:pt x="439906" y="826435"/>
                      <a:pt x="434340" y="848698"/>
                    </a:cubicBezTo>
                    <a:cubicBezTo>
                      <a:pt x="458272" y="864652"/>
                      <a:pt x="480457" y="890449"/>
                      <a:pt x="487680" y="818218"/>
                    </a:cubicBezTo>
                    <a:cubicBezTo>
                      <a:pt x="488944" y="805581"/>
                      <a:pt x="472440" y="797898"/>
                      <a:pt x="464820" y="787738"/>
                    </a:cubicBezTo>
                    <a:cubicBezTo>
                      <a:pt x="434332" y="818226"/>
                      <a:pt x="424072" y="826330"/>
                      <a:pt x="396240" y="871558"/>
                    </a:cubicBezTo>
                    <a:cubicBezTo>
                      <a:pt x="389071" y="883207"/>
                      <a:pt x="385325" y="896682"/>
                      <a:pt x="381000" y="909658"/>
                    </a:cubicBezTo>
                    <a:cubicBezTo>
                      <a:pt x="377688" y="919593"/>
                      <a:pt x="363220" y="937598"/>
                      <a:pt x="373380" y="940138"/>
                    </a:cubicBezTo>
                    <a:cubicBezTo>
                      <a:pt x="387748" y="943730"/>
                      <a:pt x="398780" y="924898"/>
                      <a:pt x="411480" y="917278"/>
                    </a:cubicBezTo>
                    <a:cubicBezTo>
                      <a:pt x="414020" y="904578"/>
                      <a:pt x="429461" y="886949"/>
                      <a:pt x="419100" y="879178"/>
                    </a:cubicBezTo>
                    <a:cubicBezTo>
                      <a:pt x="408157" y="870971"/>
                      <a:pt x="391223" y="885331"/>
                      <a:pt x="381000" y="894418"/>
                    </a:cubicBezTo>
                    <a:cubicBezTo>
                      <a:pt x="367310" y="906587"/>
                      <a:pt x="362440" y="926231"/>
                      <a:pt x="350520" y="940138"/>
                    </a:cubicBezTo>
                    <a:cubicBezTo>
                      <a:pt x="210639" y="1103332"/>
                      <a:pt x="337712" y="936896"/>
                      <a:pt x="266700" y="1031578"/>
                    </a:cubicBezTo>
                    <a:cubicBezTo>
                      <a:pt x="286224" y="953483"/>
                      <a:pt x="270366" y="1052461"/>
                      <a:pt x="213360" y="1023958"/>
                    </a:cubicBezTo>
                    <a:cubicBezTo>
                      <a:pt x="198992" y="1016774"/>
                      <a:pt x="223197" y="993366"/>
                      <a:pt x="228600" y="978238"/>
                    </a:cubicBezTo>
                    <a:cubicBezTo>
                      <a:pt x="235899" y="957801"/>
                      <a:pt x="242762" y="937160"/>
                      <a:pt x="251460" y="917278"/>
                    </a:cubicBezTo>
                    <a:cubicBezTo>
                      <a:pt x="280892" y="850004"/>
                      <a:pt x="303875" y="839866"/>
                      <a:pt x="251460" y="879178"/>
                    </a:cubicBezTo>
                    <a:lnTo>
                      <a:pt x="213360" y="955378"/>
                    </a:lnTo>
                    <a:cubicBezTo>
                      <a:pt x="208280" y="965538"/>
                      <a:pt x="193901" y="996405"/>
                      <a:pt x="198120" y="985858"/>
                    </a:cubicBezTo>
                    <a:lnTo>
                      <a:pt x="213360" y="947758"/>
                    </a:lnTo>
                    <a:cubicBezTo>
                      <a:pt x="176202" y="892021"/>
                      <a:pt x="204596" y="918422"/>
                      <a:pt x="114300" y="1008718"/>
                    </a:cubicBezTo>
                    <a:lnTo>
                      <a:pt x="45720" y="1077298"/>
                    </a:lnTo>
                    <a:cubicBezTo>
                      <a:pt x="39033" y="1050550"/>
                      <a:pt x="29474" y="1029529"/>
                      <a:pt x="45720" y="1001098"/>
                    </a:cubicBezTo>
                    <a:cubicBezTo>
                      <a:pt x="49705" y="994124"/>
                      <a:pt x="60960" y="996018"/>
                      <a:pt x="68580" y="993478"/>
                    </a:cubicBezTo>
                    <a:cubicBezTo>
                      <a:pt x="86360" y="996018"/>
                      <a:pt x="106010" y="1009432"/>
                      <a:pt x="121920" y="1001098"/>
                    </a:cubicBezTo>
                    <a:cubicBezTo>
                      <a:pt x="163408" y="979366"/>
                      <a:pt x="228600" y="909658"/>
                      <a:pt x="228600" y="909658"/>
                    </a:cubicBezTo>
                    <a:cubicBezTo>
                      <a:pt x="226060" y="927438"/>
                      <a:pt x="225706" y="945670"/>
                      <a:pt x="220980" y="962998"/>
                    </a:cubicBezTo>
                    <a:cubicBezTo>
                      <a:pt x="217991" y="973957"/>
                      <a:pt x="198468" y="984752"/>
                      <a:pt x="205740" y="993478"/>
                    </a:cubicBezTo>
                    <a:cubicBezTo>
                      <a:pt x="217578" y="1007684"/>
                      <a:pt x="241300" y="1003638"/>
                      <a:pt x="259080" y="1008718"/>
                    </a:cubicBezTo>
                    <a:cubicBezTo>
                      <a:pt x="274320" y="1001098"/>
                      <a:pt x="291169" y="996081"/>
                      <a:pt x="304800" y="985858"/>
                    </a:cubicBezTo>
                    <a:cubicBezTo>
                      <a:pt x="342268" y="957757"/>
                      <a:pt x="411480" y="894418"/>
                      <a:pt x="411480" y="894418"/>
                    </a:cubicBezTo>
                    <a:cubicBezTo>
                      <a:pt x="414020" y="886798"/>
                      <a:pt x="424780" y="877238"/>
                      <a:pt x="419100" y="871558"/>
                    </a:cubicBezTo>
                    <a:cubicBezTo>
                      <a:pt x="413420" y="865878"/>
                      <a:pt x="403623" y="876014"/>
                      <a:pt x="396240" y="879178"/>
                    </a:cubicBezTo>
                    <a:cubicBezTo>
                      <a:pt x="385799" y="883653"/>
                      <a:pt x="375761" y="889033"/>
                      <a:pt x="365760" y="894418"/>
                    </a:cubicBezTo>
                    <a:cubicBezTo>
                      <a:pt x="342735" y="906816"/>
                      <a:pt x="321282" y="922370"/>
                      <a:pt x="297180" y="932518"/>
                    </a:cubicBezTo>
                    <a:cubicBezTo>
                      <a:pt x="272740" y="942809"/>
                      <a:pt x="245501" y="945281"/>
                      <a:pt x="220980" y="955378"/>
                    </a:cubicBezTo>
                    <a:cubicBezTo>
                      <a:pt x="202044" y="963175"/>
                      <a:pt x="186233" y="977276"/>
                      <a:pt x="167640" y="985858"/>
                    </a:cubicBezTo>
                    <a:cubicBezTo>
                      <a:pt x="153054" y="992590"/>
                      <a:pt x="136835" y="995132"/>
                      <a:pt x="121920" y="1001098"/>
                    </a:cubicBezTo>
                    <a:cubicBezTo>
                      <a:pt x="111373" y="1005317"/>
                      <a:pt x="101600" y="1011258"/>
                      <a:pt x="91440" y="1016338"/>
                    </a:cubicBezTo>
                    <a:cubicBezTo>
                      <a:pt x="111760" y="1018878"/>
                      <a:pt x="131922" y="1023958"/>
                      <a:pt x="152400" y="1023958"/>
                    </a:cubicBezTo>
                    <a:cubicBezTo>
                      <a:pt x="250834" y="1023958"/>
                      <a:pt x="442100" y="1006801"/>
                      <a:pt x="236220" y="1023958"/>
                    </a:cubicBezTo>
                    <a:cubicBezTo>
                      <a:pt x="226060" y="1029038"/>
                      <a:pt x="217099" y="1039198"/>
                      <a:pt x="205740" y="1039198"/>
                    </a:cubicBezTo>
                    <a:cubicBezTo>
                      <a:pt x="196582" y="1039198"/>
                      <a:pt x="237580" y="1025754"/>
                      <a:pt x="228600" y="1023958"/>
                    </a:cubicBezTo>
                    <a:cubicBezTo>
                      <a:pt x="209213" y="1020081"/>
                      <a:pt x="113518" y="1043605"/>
                      <a:pt x="99060" y="1046818"/>
                    </a:cubicBezTo>
                    <a:cubicBezTo>
                      <a:pt x="121920" y="1049358"/>
                      <a:pt x="144671" y="1055647"/>
                      <a:pt x="167640" y="1054438"/>
                    </a:cubicBezTo>
                    <a:cubicBezTo>
                      <a:pt x="193507" y="1053077"/>
                      <a:pt x="218512" y="1044625"/>
                      <a:pt x="243840" y="1039198"/>
                    </a:cubicBezTo>
                    <a:cubicBezTo>
                      <a:pt x="268050" y="1034010"/>
                      <a:pt x="306997" y="1022242"/>
                      <a:pt x="327660" y="1016338"/>
                    </a:cubicBezTo>
                    <a:cubicBezTo>
                      <a:pt x="335280" y="1011258"/>
                      <a:pt x="343194" y="1006593"/>
                      <a:pt x="350520" y="1001098"/>
                    </a:cubicBezTo>
                    <a:cubicBezTo>
                      <a:pt x="373688" y="983722"/>
                      <a:pt x="419100" y="947758"/>
                      <a:pt x="419100" y="947758"/>
                    </a:cubicBezTo>
                    <a:cubicBezTo>
                      <a:pt x="435728" y="881248"/>
                      <a:pt x="411738" y="954992"/>
                      <a:pt x="457200" y="886798"/>
                    </a:cubicBezTo>
                    <a:cubicBezTo>
                      <a:pt x="480334" y="852096"/>
                      <a:pt x="479690" y="830854"/>
                      <a:pt x="502920" y="802978"/>
                    </a:cubicBezTo>
                    <a:cubicBezTo>
                      <a:pt x="526555" y="774616"/>
                      <a:pt x="526829" y="782485"/>
                      <a:pt x="556260" y="757258"/>
                    </a:cubicBezTo>
                    <a:cubicBezTo>
                      <a:pt x="564442" y="750245"/>
                      <a:pt x="570351" y="740662"/>
                      <a:pt x="579120" y="734398"/>
                    </a:cubicBezTo>
                    <a:cubicBezTo>
                      <a:pt x="588363" y="727796"/>
                      <a:pt x="599967" y="725178"/>
                      <a:pt x="609600" y="719158"/>
                    </a:cubicBezTo>
                    <a:cubicBezTo>
                      <a:pt x="620370" y="712427"/>
                      <a:pt x="629746" y="703680"/>
                      <a:pt x="640080" y="696298"/>
                    </a:cubicBezTo>
                    <a:cubicBezTo>
                      <a:pt x="647532" y="690975"/>
                      <a:pt x="655320" y="686138"/>
                      <a:pt x="662940" y="681058"/>
                    </a:cubicBezTo>
                    <a:cubicBezTo>
                      <a:pt x="665480" y="673438"/>
                      <a:pt x="670560" y="650166"/>
                      <a:pt x="670560" y="658198"/>
                    </a:cubicBezTo>
                    <a:cubicBezTo>
                      <a:pt x="670560" y="671150"/>
                      <a:pt x="668299" y="684507"/>
                      <a:pt x="662940" y="696298"/>
                    </a:cubicBezTo>
                    <a:cubicBezTo>
                      <a:pt x="647749" y="729717"/>
                      <a:pt x="632899" y="741579"/>
                      <a:pt x="609600" y="764878"/>
                    </a:cubicBezTo>
                    <a:cubicBezTo>
                      <a:pt x="607060" y="775038"/>
                      <a:pt x="608522" y="787180"/>
                      <a:pt x="601980" y="795358"/>
                    </a:cubicBezTo>
                    <a:cubicBezTo>
                      <a:pt x="596962" y="801630"/>
                      <a:pt x="585803" y="798523"/>
                      <a:pt x="579120" y="802978"/>
                    </a:cubicBezTo>
                    <a:cubicBezTo>
                      <a:pt x="570154" y="808956"/>
                      <a:pt x="565226" y="819860"/>
                      <a:pt x="556260" y="825838"/>
                    </a:cubicBezTo>
                    <a:cubicBezTo>
                      <a:pt x="549577" y="830293"/>
                      <a:pt x="540783" y="830294"/>
                      <a:pt x="533400" y="833458"/>
                    </a:cubicBezTo>
                    <a:cubicBezTo>
                      <a:pt x="522959" y="837933"/>
                      <a:pt x="513080" y="843618"/>
                      <a:pt x="502920" y="848698"/>
                    </a:cubicBezTo>
                    <a:cubicBezTo>
                      <a:pt x="497840" y="856318"/>
                      <a:pt x="495446" y="866704"/>
                      <a:pt x="487680" y="871558"/>
                    </a:cubicBezTo>
                    <a:cubicBezTo>
                      <a:pt x="474057" y="880072"/>
                      <a:pt x="456875" y="880832"/>
                      <a:pt x="441960" y="886798"/>
                    </a:cubicBezTo>
                    <a:cubicBezTo>
                      <a:pt x="429260" y="891878"/>
                      <a:pt x="417056" y="898439"/>
                      <a:pt x="403860" y="902038"/>
                    </a:cubicBezTo>
                    <a:cubicBezTo>
                      <a:pt x="388954" y="906103"/>
                      <a:pt x="373222" y="906306"/>
                      <a:pt x="358140" y="909658"/>
                    </a:cubicBezTo>
                    <a:cubicBezTo>
                      <a:pt x="350299" y="911400"/>
                      <a:pt x="335280" y="925310"/>
                      <a:pt x="335280" y="917278"/>
                    </a:cubicBezTo>
                    <a:cubicBezTo>
                      <a:pt x="335280" y="908120"/>
                      <a:pt x="350189" y="906582"/>
                      <a:pt x="358140" y="902038"/>
                    </a:cubicBezTo>
                    <a:cubicBezTo>
                      <a:pt x="368003" y="896402"/>
                      <a:pt x="377984" y="890786"/>
                      <a:pt x="388620" y="886798"/>
                    </a:cubicBezTo>
                    <a:cubicBezTo>
                      <a:pt x="432502" y="870342"/>
                      <a:pt x="407150" y="890457"/>
                      <a:pt x="449580" y="863938"/>
                    </a:cubicBezTo>
                    <a:cubicBezTo>
                      <a:pt x="554017" y="798665"/>
                      <a:pt x="415641" y="880560"/>
                      <a:pt x="502920" y="818218"/>
                    </a:cubicBezTo>
                    <a:cubicBezTo>
                      <a:pt x="512163" y="811616"/>
                      <a:pt x="523240" y="808058"/>
                      <a:pt x="533400" y="802978"/>
                    </a:cubicBezTo>
                    <a:cubicBezTo>
                      <a:pt x="541020" y="790278"/>
                      <a:pt x="547374" y="776726"/>
                      <a:pt x="556260" y="764878"/>
                    </a:cubicBezTo>
                    <a:cubicBezTo>
                      <a:pt x="568678" y="748321"/>
                      <a:pt x="609915" y="715269"/>
                      <a:pt x="624840" y="711538"/>
                    </a:cubicBezTo>
                    <a:lnTo>
                      <a:pt x="655320" y="703918"/>
                    </a:lnTo>
                    <a:cubicBezTo>
                      <a:pt x="660400" y="696298"/>
                      <a:pt x="677711" y="675337"/>
                      <a:pt x="670560" y="681058"/>
                    </a:cubicBezTo>
                    <a:cubicBezTo>
                      <a:pt x="650925" y="696766"/>
                      <a:pt x="638142" y="720450"/>
                      <a:pt x="617220" y="734398"/>
                    </a:cubicBezTo>
                    <a:cubicBezTo>
                      <a:pt x="609600" y="739478"/>
                      <a:pt x="600836" y="743162"/>
                      <a:pt x="594360" y="749638"/>
                    </a:cubicBezTo>
                    <a:cubicBezTo>
                      <a:pt x="552841" y="791157"/>
                      <a:pt x="592301" y="773184"/>
                      <a:pt x="548640" y="787738"/>
                    </a:cubicBezTo>
                    <a:cubicBezTo>
                      <a:pt x="530860" y="805518"/>
                      <a:pt x="517790" y="829833"/>
                      <a:pt x="495300" y="841078"/>
                    </a:cubicBezTo>
                    <a:cubicBezTo>
                      <a:pt x="485140" y="846158"/>
                      <a:pt x="475261" y="851843"/>
                      <a:pt x="464820" y="856318"/>
                    </a:cubicBezTo>
                    <a:cubicBezTo>
                      <a:pt x="457437" y="859482"/>
                      <a:pt x="449481" y="861118"/>
                      <a:pt x="441960" y="863938"/>
                    </a:cubicBezTo>
                    <a:cubicBezTo>
                      <a:pt x="413022" y="874790"/>
                      <a:pt x="365842" y="894363"/>
                      <a:pt x="342900" y="909658"/>
                    </a:cubicBezTo>
                    <a:cubicBezTo>
                      <a:pt x="320040" y="924898"/>
                      <a:pt x="296299" y="938893"/>
                      <a:pt x="274320" y="955378"/>
                    </a:cubicBezTo>
                    <a:cubicBezTo>
                      <a:pt x="264160" y="962998"/>
                      <a:pt x="255563" y="973353"/>
                      <a:pt x="243840" y="978238"/>
                    </a:cubicBezTo>
                    <a:cubicBezTo>
                      <a:pt x="224506" y="986294"/>
                      <a:pt x="202751" y="986854"/>
                      <a:pt x="182880" y="993478"/>
                    </a:cubicBezTo>
                    <a:cubicBezTo>
                      <a:pt x="175260" y="996018"/>
                      <a:pt x="167041" y="997197"/>
                      <a:pt x="160020" y="1001098"/>
                    </a:cubicBezTo>
                    <a:cubicBezTo>
                      <a:pt x="144009" y="1009993"/>
                      <a:pt x="130683" y="1023387"/>
                      <a:pt x="114300" y="1031578"/>
                    </a:cubicBezTo>
                    <a:cubicBezTo>
                      <a:pt x="76636" y="1050410"/>
                      <a:pt x="94596" y="1043226"/>
                      <a:pt x="60960" y="1054438"/>
                    </a:cubicBezTo>
                    <a:cubicBezTo>
                      <a:pt x="55880" y="1034118"/>
                      <a:pt x="43527" y="1014308"/>
                      <a:pt x="45720" y="993478"/>
                    </a:cubicBezTo>
                    <a:cubicBezTo>
                      <a:pt x="48832" y="963911"/>
                      <a:pt x="68634" y="938409"/>
                      <a:pt x="76200" y="909658"/>
                    </a:cubicBezTo>
                    <a:cubicBezTo>
                      <a:pt x="81412" y="889854"/>
                      <a:pt x="81280" y="869018"/>
                      <a:pt x="83820" y="848698"/>
                    </a:cubicBezTo>
                    <a:cubicBezTo>
                      <a:pt x="96520" y="960458"/>
                      <a:pt x="95267" y="1074702"/>
                      <a:pt x="121920" y="1183978"/>
                    </a:cubicBezTo>
                    <a:cubicBezTo>
                      <a:pt x="125429" y="1198367"/>
                      <a:pt x="150112" y="1172127"/>
                      <a:pt x="160020" y="1161118"/>
                    </a:cubicBezTo>
                    <a:cubicBezTo>
                      <a:pt x="178850" y="1140195"/>
                      <a:pt x="211576" y="1060357"/>
                      <a:pt x="220980" y="1039198"/>
                    </a:cubicBezTo>
                    <a:cubicBezTo>
                      <a:pt x="223520" y="1023958"/>
                      <a:pt x="225363" y="1008585"/>
                      <a:pt x="228600" y="993478"/>
                    </a:cubicBezTo>
                    <a:cubicBezTo>
                      <a:pt x="232989" y="972998"/>
                      <a:pt x="243840" y="953463"/>
                      <a:pt x="243840" y="932518"/>
                    </a:cubicBezTo>
                    <a:cubicBezTo>
                      <a:pt x="243840" y="886517"/>
                      <a:pt x="244503" y="838523"/>
                      <a:pt x="228600" y="795358"/>
                    </a:cubicBezTo>
                    <a:cubicBezTo>
                      <a:pt x="224123" y="783205"/>
                      <a:pt x="203200" y="790278"/>
                      <a:pt x="190500" y="787738"/>
                    </a:cubicBezTo>
                    <a:cubicBezTo>
                      <a:pt x="175260" y="790278"/>
                      <a:pt x="158599" y="788448"/>
                      <a:pt x="144780" y="795358"/>
                    </a:cubicBezTo>
                    <a:cubicBezTo>
                      <a:pt x="127130" y="804183"/>
                      <a:pt x="124585" y="844326"/>
                      <a:pt x="121920" y="856318"/>
                    </a:cubicBezTo>
                    <a:cubicBezTo>
                      <a:pt x="119648" y="866541"/>
                      <a:pt x="108491" y="878084"/>
                      <a:pt x="114300" y="886798"/>
                    </a:cubicBezTo>
                    <a:cubicBezTo>
                      <a:pt x="118755" y="893481"/>
                      <a:pt x="129540" y="881718"/>
                      <a:pt x="137160" y="879178"/>
                    </a:cubicBezTo>
                    <a:cubicBezTo>
                      <a:pt x="183007" y="818049"/>
                      <a:pt x="137217" y="882889"/>
                      <a:pt x="182880" y="802978"/>
                    </a:cubicBezTo>
                    <a:cubicBezTo>
                      <a:pt x="194769" y="782173"/>
                      <a:pt x="208280" y="762338"/>
                      <a:pt x="220980" y="742018"/>
                    </a:cubicBezTo>
                    <a:cubicBezTo>
                      <a:pt x="218440" y="726778"/>
                      <a:pt x="228561" y="699062"/>
                      <a:pt x="213360" y="696298"/>
                    </a:cubicBezTo>
                    <a:cubicBezTo>
                      <a:pt x="152398" y="685214"/>
                      <a:pt x="130746" y="736399"/>
                      <a:pt x="106680" y="772498"/>
                    </a:cubicBezTo>
                    <a:cubicBezTo>
                      <a:pt x="104140" y="785198"/>
                      <a:pt x="93268" y="799014"/>
                      <a:pt x="99060" y="810598"/>
                    </a:cubicBezTo>
                    <a:cubicBezTo>
                      <a:pt x="102652" y="817782"/>
                      <a:pt x="115822" y="808205"/>
                      <a:pt x="121920" y="802978"/>
                    </a:cubicBezTo>
                    <a:cubicBezTo>
                      <a:pt x="134269" y="792394"/>
                      <a:pt x="142834" y="778031"/>
                      <a:pt x="152400" y="764878"/>
                    </a:cubicBezTo>
                    <a:cubicBezTo>
                      <a:pt x="163173" y="750065"/>
                      <a:pt x="174196" y="735285"/>
                      <a:pt x="182880" y="719158"/>
                    </a:cubicBezTo>
                    <a:cubicBezTo>
                      <a:pt x="201308" y="684934"/>
                      <a:pt x="211625" y="649897"/>
                      <a:pt x="220980" y="612478"/>
                    </a:cubicBezTo>
                    <a:cubicBezTo>
                      <a:pt x="224121" y="599913"/>
                      <a:pt x="226060" y="587078"/>
                      <a:pt x="228600" y="574378"/>
                    </a:cubicBezTo>
                    <a:cubicBezTo>
                      <a:pt x="226060" y="561678"/>
                      <a:pt x="232564" y="542070"/>
                      <a:pt x="220980" y="536278"/>
                    </a:cubicBezTo>
                    <a:cubicBezTo>
                      <a:pt x="211341" y="531459"/>
                      <a:pt x="203280" y="549678"/>
                      <a:pt x="198120" y="559138"/>
                    </a:cubicBezTo>
                    <a:cubicBezTo>
                      <a:pt x="189977" y="574067"/>
                      <a:pt x="167053" y="644718"/>
                      <a:pt x="160020" y="665818"/>
                    </a:cubicBezTo>
                    <a:cubicBezTo>
                      <a:pt x="162560" y="683598"/>
                      <a:pt x="154940" y="706458"/>
                      <a:pt x="167640" y="719158"/>
                    </a:cubicBezTo>
                    <a:cubicBezTo>
                      <a:pt x="175672" y="727190"/>
                      <a:pt x="197043" y="715226"/>
                      <a:pt x="198120" y="703918"/>
                    </a:cubicBezTo>
                    <a:cubicBezTo>
                      <a:pt x="202721" y="655610"/>
                      <a:pt x="187960" y="607398"/>
                      <a:pt x="182880" y="559138"/>
                    </a:cubicBezTo>
                    <a:cubicBezTo>
                      <a:pt x="157480" y="561678"/>
                      <a:pt x="130505" y="557594"/>
                      <a:pt x="106680" y="566758"/>
                    </a:cubicBezTo>
                    <a:cubicBezTo>
                      <a:pt x="94827" y="571317"/>
                      <a:pt x="90865" y="586671"/>
                      <a:pt x="83820" y="597238"/>
                    </a:cubicBezTo>
                    <a:cubicBezTo>
                      <a:pt x="57570" y="636613"/>
                      <a:pt x="58223" y="641724"/>
                      <a:pt x="38100" y="688678"/>
                    </a:cubicBezTo>
                    <a:cubicBezTo>
                      <a:pt x="45720" y="696298"/>
                      <a:pt x="50237" y="712610"/>
                      <a:pt x="60960" y="711538"/>
                    </a:cubicBezTo>
                    <a:cubicBezTo>
                      <a:pt x="81337" y="709500"/>
                      <a:pt x="98096" y="693579"/>
                      <a:pt x="114300" y="681058"/>
                    </a:cubicBezTo>
                    <a:cubicBezTo>
                      <a:pt x="154195" y="650230"/>
                      <a:pt x="228600" y="581998"/>
                      <a:pt x="228600" y="581998"/>
                    </a:cubicBezTo>
                    <a:cubicBezTo>
                      <a:pt x="245079" y="549041"/>
                      <a:pt x="268684" y="499012"/>
                      <a:pt x="289560" y="467698"/>
                    </a:cubicBezTo>
                    <a:cubicBezTo>
                      <a:pt x="295861" y="458247"/>
                      <a:pt x="278689" y="487693"/>
                      <a:pt x="274320" y="498178"/>
                    </a:cubicBezTo>
                    <a:cubicBezTo>
                      <a:pt x="265973" y="518210"/>
                      <a:pt x="259080" y="538818"/>
                      <a:pt x="251460" y="559138"/>
                    </a:cubicBezTo>
                    <a:cubicBezTo>
                      <a:pt x="248920" y="576918"/>
                      <a:pt x="243840" y="594517"/>
                      <a:pt x="243840" y="612478"/>
                    </a:cubicBezTo>
                    <a:cubicBezTo>
                      <a:pt x="243840" y="620510"/>
                      <a:pt x="251747" y="597645"/>
                      <a:pt x="251460" y="589618"/>
                    </a:cubicBezTo>
                    <a:cubicBezTo>
                      <a:pt x="244364" y="390923"/>
                      <a:pt x="296545" y="414199"/>
                      <a:pt x="205740" y="391498"/>
                    </a:cubicBezTo>
                    <a:cubicBezTo>
                      <a:pt x="193040" y="396578"/>
                      <a:pt x="177934" y="397731"/>
                      <a:pt x="167640" y="406738"/>
                    </a:cubicBezTo>
                    <a:cubicBezTo>
                      <a:pt x="116125" y="451814"/>
                      <a:pt x="163749" y="482775"/>
                      <a:pt x="190500" y="536278"/>
                    </a:cubicBezTo>
                    <a:cubicBezTo>
                      <a:pt x="203200" y="533738"/>
                      <a:pt x="217824" y="535842"/>
                      <a:pt x="228600" y="528658"/>
                    </a:cubicBezTo>
                    <a:cubicBezTo>
                      <a:pt x="235283" y="524203"/>
                      <a:pt x="237441" y="513737"/>
                      <a:pt x="236220" y="505798"/>
                    </a:cubicBezTo>
                    <a:cubicBezTo>
                      <a:pt x="232188" y="479588"/>
                      <a:pt x="227597" y="451971"/>
                      <a:pt x="213360" y="429598"/>
                    </a:cubicBezTo>
                    <a:cubicBezTo>
                      <a:pt x="207737" y="420763"/>
                      <a:pt x="193040" y="424518"/>
                      <a:pt x="182880" y="421978"/>
                    </a:cubicBezTo>
                    <a:cubicBezTo>
                      <a:pt x="165100" y="429598"/>
                      <a:pt x="145445" y="433827"/>
                      <a:pt x="129540" y="444838"/>
                    </a:cubicBezTo>
                    <a:cubicBezTo>
                      <a:pt x="75551" y="482215"/>
                      <a:pt x="77767" y="505690"/>
                      <a:pt x="53340" y="566758"/>
                    </a:cubicBezTo>
                    <a:cubicBezTo>
                      <a:pt x="63500" y="609938"/>
                      <a:pt x="59214" y="659389"/>
                      <a:pt x="83820" y="696298"/>
                    </a:cubicBezTo>
                    <a:cubicBezTo>
                      <a:pt x="105038" y="728124"/>
                      <a:pt x="200253" y="685427"/>
                      <a:pt x="213360" y="681058"/>
                    </a:cubicBezTo>
                    <a:cubicBezTo>
                      <a:pt x="258518" y="645935"/>
                      <a:pt x="313936" y="618662"/>
                      <a:pt x="320040" y="551518"/>
                    </a:cubicBezTo>
                    <a:cubicBezTo>
                      <a:pt x="322884" y="520229"/>
                      <a:pt x="304800" y="490558"/>
                      <a:pt x="297180" y="460078"/>
                    </a:cubicBezTo>
                    <a:cubicBezTo>
                      <a:pt x="281940" y="462618"/>
                      <a:pt x="265579" y="461423"/>
                      <a:pt x="251460" y="467698"/>
                    </a:cubicBezTo>
                    <a:cubicBezTo>
                      <a:pt x="215305" y="483767"/>
                      <a:pt x="218643" y="540342"/>
                      <a:pt x="213360" y="566758"/>
                    </a:cubicBezTo>
                    <a:cubicBezTo>
                      <a:pt x="215900" y="604858"/>
                      <a:pt x="205179" y="646296"/>
                      <a:pt x="220980" y="681058"/>
                    </a:cubicBezTo>
                    <a:cubicBezTo>
                      <a:pt x="226926" y="694139"/>
                      <a:pt x="243220" y="662349"/>
                      <a:pt x="251460" y="650578"/>
                    </a:cubicBezTo>
                    <a:cubicBezTo>
                      <a:pt x="261231" y="636619"/>
                      <a:pt x="266700" y="620098"/>
                      <a:pt x="274320" y="604858"/>
                    </a:cubicBezTo>
                    <a:cubicBezTo>
                      <a:pt x="266700" y="574378"/>
                      <a:pt x="269343" y="539250"/>
                      <a:pt x="251460" y="513418"/>
                    </a:cubicBezTo>
                    <a:cubicBezTo>
                      <a:pt x="225635" y="476115"/>
                      <a:pt x="141911" y="541259"/>
                      <a:pt x="137160" y="543898"/>
                    </a:cubicBezTo>
                    <a:cubicBezTo>
                      <a:pt x="122402" y="578334"/>
                      <a:pt x="99583" y="617981"/>
                      <a:pt x="106680" y="658198"/>
                    </a:cubicBezTo>
                    <a:cubicBezTo>
                      <a:pt x="111027" y="682833"/>
                      <a:pt x="127000" y="703918"/>
                      <a:pt x="137160" y="726778"/>
                    </a:cubicBezTo>
                    <a:cubicBezTo>
                      <a:pt x="169611" y="707307"/>
                      <a:pt x="185809" y="708040"/>
                      <a:pt x="190500" y="665818"/>
                    </a:cubicBezTo>
                    <a:cubicBezTo>
                      <a:pt x="191657" y="655409"/>
                      <a:pt x="185420" y="645498"/>
                      <a:pt x="182880" y="635338"/>
                    </a:cubicBezTo>
                    <a:cubicBezTo>
                      <a:pt x="175260" y="640418"/>
                      <a:pt x="164874" y="642812"/>
                      <a:pt x="160020" y="650578"/>
                    </a:cubicBezTo>
                    <a:cubicBezTo>
                      <a:pt x="151506" y="664201"/>
                      <a:pt x="129865" y="702264"/>
                      <a:pt x="144780" y="696298"/>
                    </a:cubicBezTo>
                    <a:lnTo>
                      <a:pt x="182880" y="681058"/>
                    </a:lnTo>
                    <a:cubicBezTo>
                      <a:pt x="180281" y="639468"/>
                      <a:pt x="185761" y="559751"/>
                      <a:pt x="160020" y="513418"/>
                    </a:cubicBezTo>
                    <a:cubicBezTo>
                      <a:pt x="154787" y="503998"/>
                      <a:pt x="144780" y="498178"/>
                      <a:pt x="137160" y="490558"/>
                    </a:cubicBezTo>
                    <a:cubicBezTo>
                      <a:pt x="134620" y="480398"/>
                      <a:pt x="129540" y="470551"/>
                      <a:pt x="129540" y="460078"/>
                    </a:cubicBezTo>
                    <a:cubicBezTo>
                      <a:pt x="129540" y="449605"/>
                      <a:pt x="130456" y="437643"/>
                      <a:pt x="137160" y="429598"/>
                    </a:cubicBezTo>
                    <a:cubicBezTo>
                      <a:pt x="144403" y="420906"/>
                      <a:pt x="178375" y="410780"/>
                      <a:pt x="190500" y="406738"/>
                    </a:cubicBezTo>
                    <a:cubicBezTo>
                      <a:pt x="206400" y="385537"/>
                      <a:pt x="245969" y="347481"/>
                      <a:pt x="205740" y="315298"/>
                    </a:cubicBezTo>
                    <a:cubicBezTo>
                      <a:pt x="194520" y="306322"/>
                      <a:pt x="185420" y="335618"/>
                      <a:pt x="175260" y="345778"/>
                    </a:cubicBezTo>
                    <a:cubicBezTo>
                      <a:pt x="170180" y="358478"/>
                      <a:pt x="163619" y="370682"/>
                      <a:pt x="160020" y="383878"/>
                    </a:cubicBezTo>
                    <a:cubicBezTo>
                      <a:pt x="145140" y="438436"/>
                      <a:pt x="151879" y="497930"/>
                      <a:pt x="167640" y="551518"/>
                    </a:cubicBezTo>
                    <a:cubicBezTo>
                      <a:pt x="169906" y="559224"/>
                      <a:pt x="182880" y="556598"/>
                      <a:pt x="190500" y="559138"/>
                    </a:cubicBezTo>
                    <a:cubicBezTo>
                      <a:pt x="198120" y="554058"/>
                      <a:pt x="212683" y="553031"/>
                      <a:pt x="213360" y="543898"/>
                    </a:cubicBezTo>
                    <a:cubicBezTo>
                      <a:pt x="221927" y="428241"/>
                      <a:pt x="229638" y="385608"/>
                      <a:pt x="182880" y="307678"/>
                    </a:cubicBezTo>
                    <a:cubicBezTo>
                      <a:pt x="176346" y="296788"/>
                      <a:pt x="169663" y="285463"/>
                      <a:pt x="160020" y="277198"/>
                    </a:cubicBezTo>
                    <a:cubicBezTo>
                      <a:pt x="151395" y="269806"/>
                      <a:pt x="139700" y="267038"/>
                      <a:pt x="129540" y="261958"/>
                    </a:cubicBezTo>
                    <a:cubicBezTo>
                      <a:pt x="110074" y="278643"/>
                      <a:pt x="56320" y="322353"/>
                      <a:pt x="38100" y="345778"/>
                    </a:cubicBezTo>
                    <a:cubicBezTo>
                      <a:pt x="-693" y="395654"/>
                      <a:pt x="31173" y="372102"/>
                      <a:pt x="53340" y="361018"/>
                    </a:cubicBezTo>
                    <a:cubicBezTo>
                      <a:pt x="96482" y="188450"/>
                      <a:pt x="39877" y="396137"/>
                      <a:pt x="91440" y="254338"/>
                    </a:cubicBezTo>
                    <a:cubicBezTo>
                      <a:pt x="95866" y="242166"/>
                      <a:pt x="108218" y="225396"/>
                      <a:pt x="99060" y="216238"/>
                    </a:cubicBezTo>
                    <a:cubicBezTo>
                      <a:pt x="91028" y="208206"/>
                      <a:pt x="88900" y="236558"/>
                      <a:pt x="83820" y="246718"/>
                    </a:cubicBezTo>
                    <a:cubicBezTo>
                      <a:pt x="79055" y="280074"/>
                      <a:pt x="65224" y="346505"/>
                      <a:pt x="83820" y="376258"/>
                    </a:cubicBezTo>
                    <a:cubicBezTo>
                      <a:pt x="89840" y="385891"/>
                      <a:pt x="104140" y="366098"/>
                      <a:pt x="114300" y="361018"/>
                    </a:cubicBezTo>
                    <a:cubicBezTo>
                      <a:pt x="119380" y="345778"/>
                      <a:pt x="124924" y="330685"/>
                      <a:pt x="129540" y="315298"/>
                    </a:cubicBezTo>
                    <a:cubicBezTo>
                      <a:pt x="132549" y="305267"/>
                      <a:pt x="137160" y="274345"/>
                      <a:pt x="137160" y="284818"/>
                    </a:cubicBezTo>
                    <a:cubicBezTo>
                      <a:pt x="137160" y="311639"/>
                      <a:pt x="120006" y="359139"/>
                      <a:pt x="137160" y="307678"/>
                    </a:cubicBezTo>
                    <a:cubicBezTo>
                      <a:pt x="134620" y="292438"/>
                      <a:pt x="134426" y="276615"/>
                      <a:pt x="129540" y="261958"/>
                    </a:cubicBezTo>
                    <a:cubicBezTo>
                      <a:pt x="120923" y="236108"/>
                      <a:pt x="95895" y="232963"/>
                      <a:pt x="137160" y="246718"/>
                    </a:cubicBezTo>
                    <a:cubicBezTo>
                      <a:pt x="147320" y="254338"/>
                      <a:pt x="157306" y="262196"/>
                      <a:pt x="167640" y="269578"/>
                    </a:cubicBezTo>
                    <a:cubicBezTo>
                      <a:pt x="175092" y="274901"/>
                      <a:pt x="183465" y="278955"/>
                      <a:pt x="190500" y="284818"/>
                    </a:cubicBezTo>
                    <a:cubicBezTo>
                      <a:pt x="198779" y="291717"/>
                      <a:pt x="204222" y="301967"/>
                      <a:pt x="213360" y="307678"/>
                    </a:cubicBezTo>
                    <a:cubicBezTo>
                      <a:pt x="224959" y="314927"/>
                      <a:pt x="238961" y="317363"/>
                      <a:pt x="251460" y="322918"/>
                    </a:cubicBezTo>
                    <a:cubicBezTo>
                      <a:pt x="261840" y="327531"/>
                      <a:pt x="271780" y="333078"/>
                      <a:pt x="281940" y="338158"/>
                    </a:cubicBezTo>
                    <a:cubicBezTo>
                      <a:pt x="287020" y="345778"/>
                      <a:pt x="291220" y="354065"/>
                      <a:pt x="297180" y="361018"/>
                    </a:cubicBezTo>
                    <a:cubicBezTo>
                      <a:pt x="306531" y="371927"/>
                      <a:pt x="316847" y="382036"/>
                      <a:pt x="327660" y="391498"/>
                    </a:cubicBezTo>
                    <a:cubicBezTo>
                      <a:pt x="347580" y="408928"/>
                      <a:pt x="373382" y="424519"/>
                      <a:pt x="396240" y="437218"/>
                    </a:cubicBezTo>
                    <a:cubicBezTo>
                      <a:pt x="406170" y="442735"/>
                      <a:pt x="416340" y="447845"/>
                      <a:pt x="426720" y="452458"/>
                    </a:cubicBezTo>
                    <a:cubicBezTo>
                      <a:pt x="439219" y="458013"/>
                      <a:pt x="452863" y="461055"/>
                      <a:pt x="464820" y="467698"/>
                    </a:cubicBezTo>
                    <a:cubicBezTo>
                      <a:pt x="475922" y="473866"/>
                      <a:pt x="484966" y="483176"/>
                      <a:pt x="495300" y="490558"/>
                    </a:cubicBezTo>
                    <a:cubicBezTo>
                      <a:pt x="502752" y="495881"/>
                      <a:pt x="510540" y="500718"/>
                      <a:pt x="518160" y="505798"/>
                    </a:cubicBezTo>
                    <a:cubicBezTo>
                      <a:pt x="523532" y="521913"/>
                      <a:pt x="542111" y="553553"/>
                      <a:pt x="495300" y="551518"/>
                    </a:cubicBezTo>
                    <a:cubicBezTo>
                      <a:pt x="446029" y="549376"/>
                      <a:pt x="398780" y="531198"/>
                      <a:pt x="350520" y="521038"/>
                    </a:cubicBezTo>
                    <a:cubicBezTo>
                      <a:pt x="270333" y="467580"/>
                      <a:pt x="336896" y="516272"/>
                      <a:pt x="266700" y="452458"/>
                    </a:cubicBezTo>
                    <a:cubicBezTo>
                      <a:pt x="167703" y="362460"/>
                      <a:pt x="259452" y="452830"/>
                      <a:pt x="198120" y="391498"/>
                    </a:cubicBezTo>
                    <a:cubicBezTo>
                      <a:pt x="195580" y="401658"/>
                      <a:pt x="190500" y="411505"/>
                      <a:pt x="190500" y="421978"/>
                    </a:cubicBezTo>
                    <a:cubicBezTo>
                      <a:pt x="190500" y="458928"/>
                      <a:pt x="202703" y="482086"/>
                      <a:pt x="220980" y="513418"/>
                    </a:cubicBezTo>
                    <a:cubicBezTo>
                      <a:pt x="230209" y="529239"/>
                      <a:pt x="239861" y="544962"/>
                      <a:pt x="251460" y="559138"/>
                    </a:cubicBezTo>
                    <a:cubicBezTo>
                      <a:pt x="262833" y="573039"/>
                      <a:pt x="277797" y="583665"/>
                      <a:pt x="289560" y="597238"/>
                    </a:cubicBezTo>
                    <a:cubicBezTo>
                      <a:pt x="369402" y="689363"/>
                      <a:pt x="319750" y="652925"/>
                      <a:pt x="373380" y="688678"/>
                    </a:cubicBezTo>
                    <a:cubicBezTo>
                      <a:pt x="367919" y="661375"/>
                      <a:pt x="361180" y="603625"/>
                      <a:pt x="342900" y="574378"/>
                    </a:cubicBezTo>
                    <a:cubicBezTo>
                      <a:pt x="337189" y="565240"/>
                      <a:pt x="327660" y="559138"/>
                      <a:pt x="320040" y="551518"/>
                    </a:cubicBezTo>
                    <a:cubicBezTo>
                      <a:pt x="317500" y="543898"/>
                      <a:pt x="312420" y="520626"/>
                      <a:pt x="312420" y="528658"/>
                    </a:cubicBezTo>
                    <a:cubicBezTo>
                      <a:pt x="312420" y="544108"/>
                      <a:pt x="313130" y="560559"/>
                      <a:pt x="320040" y="574378"/>
                    </a:cubicBezTo>
                    <a:cubicBezTo>
                      <a:pt x="324136" y="582569"/>
                      <a:pt x="335280" y="584538"/>
                      <a:pt x="342900" y="589618"/>
                    </a:cubicBezTo>
                    <a:cubicBezTo>
                      <a:pt x="337820" y="564218"/>
                      <a:pt x="333087" y="538746"/>
                      <a:pt x="327660" y="513418"/>
                    </a:cubicBezTo>
                    <a:cubicBezTo>
                      <a:pt x="325466" y="503178"/>
                      <a:pt x="323717" y="492744"/>
                      <a:pt x="320040" y="482938"/>
                    </a:cubicBezTo>
                    <a:cubicBezTo>
                      <a:pt x="316052" y="472302"/>
                      <a:pt x="301208" y="463234"/>
                      <a:pt x="304800" y="452458"/>
                    </a:cubicBezTo>
                    <a:cubicBezTo>
                      <a:pt x="307340" y="444838"/>
                      <a:pt x="320040" y="457538"/>
                      <a:pt x="327660" y="460078"/>
                    </a:cubicBezTo>
                    <a:cubicBezTo>
                      <a:pt x="345530" y="513689"/>
                      <a:pt x="322272" y="447506"/>
                      <a:pt x="350520" y="513418"/>
                    </a:cubicBezTo>
                    <a:cubicBezTo>
                      <a:pt x="353684" y="520801"/>
                      <a:pt x="354976" y="528895"/>
                      <a:pt x="358140" y="536278"/>
                    </a:cubicBezTo>
                    <a:cubicBezTo>
                      <a:pt x="362615" y="546719"/>
                      <a:pt x="376972" y="555982"/>
                      <a:pt x="373380" y="566758"/>
                    </a:cubicBezTo>
                    <a:cubicBezTo>
                      <a:pt x="370840" y="574378"/>
                      <a:pt x="358140" y="561678"/>
                      <a:pt x="350520" y="559138"/>
                    </a:cubicBezTo>
                    <a:cubicBezTo>
                      <a:pt x="352961" y="568904"/>
                      <a:pt x="360294" y="601546"/>
                      <a:pt x="365760" y="612478"/>
                    </a:cubicBezTo>
                    <a:cubicBezTo>
                      <a:pt x="369856" y="620669"/>
                      <a:pt x="373147" y="630626"/>
                      <a:pt x="381000" y="635338"/>
                    </a:cubicBezTo>
                    <a:cubicBezTo>
                      <a:pt x="387534" y="639258"/>
                      <a:pt x="396240" y="635338"/>
                      <a:pt x="403860" y="635338"/>
                    </a:cubicBezTo>
                  </a:path>
                </a:pathLst>
              </a:custGeom>
              <a:noFill/>
              <a:ln w="15875" cap="flat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3596967" y="3671048"/>
                <a:ext cx="809765" cy="1062386"/>
              </a:xfrm>
              <a:custGeom>
                <a:avLst/>
                <a:gdLst/>
                <a:ahLst/>
                <a:cxnLst/>
                <a:rect l="0" t="0" r="0" b="0"/>
                <a:pathLst>
                  <a:path w="809766" h="1062387" extrusionOk="0">
                    <a:moveTo>
                      <a:pt x="769293" y="32272"/>
                    </a:moveTo>
                    <a:cubicBezTo>
                      <a:pt x="752851" y="59675"/>
                      <a:pt x="733646" y="96108"/>
                      <a:pt x="708333" y="116092"/>
                    </a:cubicBezTo>
                    <a:cubicBezTo>
                      <a:pt x="675153" y="142287"/>
                      <a:pt x="636053" y="160101"/>
                      <a:pt x="601653" y="184672"/>
                    </a:cubicBezTo>
                    <a:cubicBezTo>
                      <a:pt x="583873" y="197372"/>
                      <a:pt x="565670" y="209499"/>
                      <a:pt x="548313" y="222772"/>
                    </a:cubicBezTo>
                    <a:cubicBezTo>
                      <a:pt x="522474" y="242531"/>
                      <a:pt x="472113" y="283732"/>
                      <a:pt x="472113" y="283732"/>
                    </a:cubicBezTo>
                    <a:cubicBezTo>
                      <a:pt x="483432" y="227138"/>
                      <a:pt x="467611" y="259543"/>
                      <a:pt x="502593" y="230392"/>
                    </a:cubicBezTo>
                    <a:cubicBezTo>
                      <a:pt x="510872" y="223493"/>
                      <a:pt x="530272" y="197893"/>
                      <a:pt x="525453" y="207532"/>
                    </a:cubicBezTo>
                    <a:cubicBezTo>
                      <a:pt x="510040" y="238358"/>
                      <a:pt x="475574" y="275941"/>
                      <a:pt x="449253" y="298972"/>
                    </a:cubicBezTo>
                    <a:cubicBezTo>
                      <a:pt x="442361" y="305003"/>
                      <a:pt x="419917" y="320688"/>
                      <a:pt x="426393" y="314212"/>
                    </a:cubicBezTo>
                    <a:cubicBezTo>
                      <a:pt x="465608" y="274997"/>
                      <a:pt x="473817" y="288966"/>
                      <a:pt x="510213" y="238012"/>
                    </a:cubicBezTo>
                    <a:cubicBezTo>
                      <a:pt x="523418" y="219525"/>
                      <a:pt x="528408" y="196162"/>
                      <a:pt x="540693" y="177052"/>
                    </a:cubicBezTo>
                    <a:cubicBezTo>
                      <a:pt x="551421" y="160365"/>
                      <a:pt x="566093" y="146572"/>
                      <a:pt x="578793" y="131332"/>
                    </a:cubicBezTo>
                    <a:cubicBezTo>
                      <a:pt x="592450" y="172303"/>
                      <a:pt x="588183" y="145160"/>
                      <a:pt x="571173" y="207532"/>
                    </a:cubicBezTo>
                    <a:cubicBezTo>
                      <a:pt x="568417" y="217636"/>
                      <a:pt x="553080" y="238012"/>
                      <a:pt x="563553" y="238012"/>
                    </a:cubicBezTo>
                    <a:cubicBezTo>
                      <a:pt x="579817" y="238012"/>
                      <a:pt x="591241" y="220026"/>
                      <a:pt x="601653" y="207532"/>
                    </a:cubicBezTo>
                    <a:cubicBezTo>
                      <a:pt x="616993" y="189124"/>
                      <a:pt x="626113" y="166274"/>
                      <a:pt x="639753" y="146572"/>
                    </a:cubicBezTo>
                    <a:cubicBezTo>
                      <a:pt x="649011" y="133200"/>
                      <a:pt x="660073" y="121172"/>
                      <a:pt x="670233" y="108472"/>
                    </a:cubicBezTo>
                    <a:cubicBezTo>
                      <a:pt x="684632" y="65276"/>
                      <a:pt x="686636" y="67295"/>
                      <a:pt x="632133" y="146572"/>
                    </a:cubicBezTo>
                    <a:cubicBezTo>
                      <a:pt x="618558" y="166318"/>
                      <a:pt x="605507" y="186496"/>
                      <a:pt x="594033" y="207532"/>
                    </a:cubicBezTo>
                    <a:cubicBezTo>
                      <a:pt x="574995" y="242435"/>
                      <a:pt x="540693" y="314212"/>
                      <a:pt x="540693" y="314212"/>
                    </a:cubicBezTo>
                    <a:cubicBezTo>
                      <a:pt x="545773" y="321832"/>
                      <a:pt x="555933" y="327914"/>
                      <a:pt x="555933" y="337072"/>
                    </a:cubicBezTo>
                    <a:cubicBezTo>
                      <a:pt x="555933" y="392154"/>
                      <a:pt x="512875" y="404321"/>
                      <a:pt x="571173" y="375172"/>
                    </a:cubicBezTo>
                    <a:cubicBezTo>
                      <a:pt x="576253" y="365012"/>
                      <a:pt x="580777" y="354555"/>
                      <a:pt x="586413" y="344692"/>
                    </a:cubicBezTo>
                    <a:cubicBezTo>
                      <a:pt x="590957" y="336741"/>
                      <a:pt x="609604" y="317288"/>
                      <a:pt x="601653" y="321832"/>
                    </a:cubicBezTo>
                    <a:cubicBezTo>
                      <a:pt x="576508" y="336200"/>
                      <a:pt x="551164" y="352558"/>
                      <a:pt x="533073" y="375172"/>
                    </a:cubicBezTo>
                    <a:cubicBezTo>
                      <a:pt x="465381" y="459787"/>
                      <a:pt x="495114" y="428371"/>
                      <a:pt x="449253" y="474232"/>
                    </a:cubicBezTo>
                    <a:cubicBezTo>
                      <a:pt x="459413" y="448832"/>
                      <a:pt x="464558" y="420794"/>
                      <a:pt x="479733" y="398032"/>
                    </a:cubicBezTo>
                    <a:cubicBezTo>
                      <a:pt x="484813" y="390412"/>
                      <a:pt x="501818" y="369088"/>
                      <a:pt x="494973" y="375172"/>
                    </a:cubicBezTo>
                    <a:cubicBezTo>
                      <a:pt x="314173" y="535883"/>
                      <a:pt x="484530" y="393235"/>
                      <a:pt x="365433" y="512332"/>
                    </a:cubicBezTo>
                    <a:cubicBezTo>
                      <a:pt x="346341" y="531424"/>
                      <a:pt x="324793" y="547892"/>
                      <a:pt x="304473" y="565672"/>
                    </a:cubicBezTo>
                    <a:cubicBezTo>
                      <a:pt x="349823" y="474972"/>
                      <a:pt x="315285" y="532000"/>
                      <a:pt x="434013" y="413272"/>
                    </a:cubicBezTo>
                    <a:cubicBezTo>
                      <a:pt x="446713" y="400572"/>
                      <a:pt x="457169" y="385135"/>
                      <a:pt x="472113" y="375172"/>
                    </a:cubicBezTo>
                    <a:cubicBezTo>
                      <a:pt x="479733" y="370092"/>
                      <a:pt x="502008" y="354069"/>
                      <a:pt x="494973" y="359932"/>
                    </a:cubicBezTo>
                    <a:cubicBezTo>
                      <a:pt x="472725" y="378472"/>
                      <a:pt x="446871" y="392794"/>
                      <a:pt x="426393" y="413272"/>
                    </a:cubicBezTo>
                    <a:cubicBezTo>
                      <a:pt x="411153" y="428512"/>
                      <a:pt x="397915" y="446060"/>
                      <a:pt x="380673" y="458992"/>
                    </a:cubicBezTo>
                    <a:cubicBezTo>
                      <a:pt x="367042" y="469215"/>
                      <a:pt x="350193" y="474232"/>
                      <a:pt x="334953" y="481852"/>
                    </a:cubicBezTo>
                    <a:cubicBezTo>
                      <a:pt x="357813" y="456452"/>
                      <a:pt x="381521" y="431791"/>
                      <a:pt x="403533" y="405652"/>
                    </a:cubicBezTo>
                    <a:cubicBezTo>
                      <a:pt x="422187" y="383500"/>
                      <a:pt x="437113" y="358244"/>
                      <a:pt x="456873" y="337072"/>
                    </a:cubicBezTo>
                    <a:cubicBezTo>
                      <a:pt x="472851" y="319952"/>
                      <a:pt x="492433" y="306592"/>
                      <a:pt x="510213" y="291352"/>
                    </a:cubicBezTo>
                    <a:cubicBezTo>
                      <a:pt x="515293" y="276112"/>
                      <a:pt x="541299" y="248273"/>
                      <a:pt x="525453" y="245632"/>
                    </a:cubicBezTo>
                    <a:cubicBezTo>
                      <a:pt x="498278" y="241103"/>
                      <a:pt x="423610" y="325505"/>
                      <a:pt x="411153" y="337072"/>
                    </a:cubicBezTo>
                    <a:cubicBezTo>
                      <a:pt x="393993" y="353007"/>
                      <a:pt x="374813" y="366687"/>
                      <a:pt x="357813" y="382792"/>
                    </a:cubicBezTo>
                    <a:cubicBezTo>
                      <a:pt x="326521" y="412437"/>
                      <a:pt x="305763" y="456725"/>
                      <a:pt x="266373" y="474232"/>
                    </a:cubicBezTo>
                    <a:cubicBezTo>
                      <a:pt x="187413" y="509325"/>
                      <a:pt x="220168" y="493524"/>
                      <a:pt x="167313" y="519952"/>
                    </a:cubicBezTo>
                    <a:cubicBezTo>
                      <a:pt x="187755" y="492696"/>
                      <a:pt x="212275" y="458626"/>
                      <a:pt x="235893" y="436132"/>
                    </a:cubicBezTo>
                    <a:cubicBezTo>
                      <a:pt x="272402" y="401361"/>
                      <a:pt x="306960" y="363012"/>
                      <a:pt x="350193" y="337072"/>
                    </a:cubicBezTo>
                    <a:cubicBezTo>
                      <a:pt x="362893" y="329452"/>
                      <a:pt x="377820" y="303739"/>
                      <a:pt x="388293" y="314212"/>
                    </a:cubicBezTo>
                    <a:cubicBezTo>
                      <a:pt x="398453" y="324372"/>
                      <a:pt x="367223" y="333834"/>
                      <a:pt x="357813" y="344692"/>
                    </a:cubicBezTo>
                    <a:cubicBezTo>
                      <a:pt x="329792" y="377024"/>
                      <a:pt x="269882" y="455483"/>
                      <a:pt x="235893" y="489472"/>
                    </a:cubicBezTo>
                    <a:cubicBezTo>
                      <a:pt x="207953" y="517412"/>
                      <a:pt x="173991" y="540415"/>
                      <a:pt x="152073" y="573292"/>
                    </a:cubicBezTo>
                    <a:cubicBezTo>
                      <a:pt x="141913" y="588532"/>
                      <a:pt x="131017" y="603306"/>
                      <a:pt x="121593" y="619012"/>
                    </a:cubicBezTo>
                    <a:cubicBezTo>
                      <a:pt x="115749" y="628752"/>
                      <a:pt x="94994" y="649492"/>
                      <a:pt x="106353" y="649492"/>
                    </a:cubicBezTo>
                    <a:cubicBezTo>
                      <a:pt x="124669" y="649492"/>
                      <a:pt x="137420" y="630002"/>
                      <a:pt x="152073" y="619012"/>
                    </a:cubicBezTo>
                    <a:cubicBezTo>
                      <a:pt x="218490" y="569200"/>
                      <a:pt x="179268" y="592674"/>
                      <a:pt x="243513" y="535192"/>
                    </a:cubicBezTo>
                    <a:cubicBezTo>
                      <a:pt x="275748" y="506350"/>
                      <a:pt x="311987" y="481958"/>
                      <a:pt x="342573" y="451372"/>
                    </a:cubicBezTo>
                    <a:cubicBezTo>
                      <a:pt x="352733" y="441212"/>
                      <a:pt x="358685" y="420892"/>
                      <a:pt x="373053" y="420892"/>
                    </a:cubicBezTo>
                    <a:cubicBezTo>
                      <a:pt x="384412" y="420892"/>
                      <a:pt x="364909" y="442502"/>
                      <a:pt x="357813" y="451372"/>
                    </a:cubicBezTo>
                    <a:cubicBezTo>
                      <a:pt x="344349" y="468202"/>
                      <a:pt x="327333" y="481852"/>
                      <a:pt x="312093" y="497092"/>
                    </a:cubicBezTo>
                    <a:lnTo>
                      <a:pt x="319713" y="489472"/>
                    </a:lnTo>
                    <a:cubicBezTo>
                      <a:pt x="342573" y="466612"/>
                      <a:pt x="366136" y="444434"/>
                      <a:pt x="388293" y="420892"/>
                    </a:cubicBezTo>
                    <a:cubicBezTo>
                      <a:pt x="466053" y="338272"/>
                      <a:pt x="409896" y="378067"/>
                      <a:pt x="494973" y="329452"/>
                    </a:cubicBezTo>
                    <a:cubicBezTo>
                      <a:pt x="409125" y="439828"/>
                      <a:pt x="478281" y="359864"/>
                      <a:pt x="380673" y="451372"/>
                    </a:cubicBezTo>
                    <a:cubicBezTo>
                      <a:pt x="359708" y="471026"/>
                      <a:pt x="338110" y="490256"/>
                      <a:pt x="319713" y="512332"/>
                    </a:cubicBezTo>
                    <a:cubicBezTo>
                      <a:pt x="312441" y="521058"/>
                      <a:pt x="293268" y="540945"/>
                      <a:pt x="304473" y="542812"/>
                    </a:cubicBezTo>
                    <a:cubicBezTo>
                      <a:pt x="325879" y="546380"/>
                      <a:pt x="346284" y="530165"/>
                      <a:pt x="365433" y="519952"/>
                    </a:cubicBezTo>
                    <a:cubicBezTo>
                      <a:pt x="421355" y="490127"/>
                      <a:pt x="479016" y="421609"/>
                      <a:pt x="517833" y="382792"/>
                    </a:cubicBezTo>
                    <a:cubicBezTo>
                      <a:pt x="548098" y="352527"/>
                      <a:pt x="551148" y="357318"/>
                      <a:pt x="510213" y="367552"/>
                    </a:cubicBezTo>
                    <a:lnTo>
                      <a:pt x="418773" y="458992"/>
                    </a:lnTo>
                    <a:cubicBezTo>
                      <a:pt x="398453" y="479312"/>
                      <a:pt x="379750" y="501390"/>
                      <a:pt x="357813" y="519952"/>
                    </a:cubicBezTo>
                    <a:cubicBezTo>
                      <a:pt x="314171" y="556880"/>
                      <a:pt x="198700" y="664384"/>
                      <a:pt x="296853" y="558052"/>
                    </a:cubicBezTo>
                    <a:cubicBezTo>
                      <a:pt x="370592" y="478168"/>
                      <a:pt x="329866" y="529272"/>
                      <a:pt x="411153" y="451372"/>
                    </a:cubicBezTo>
                    <a:cubicBezTo>
                      <a:pt x="452648" y="411606"/>
                      <a:pt x="496279" y="373604"/>
                      <a:pt x="533073" y="329452"/>
                    </a:cubicBezTo>
                    <a:cubicBezTo>
                      <a:pt x="558473" y="298972"/>
                      <a:pt x="637328" y="209957"/>
                      <a:pt x="609273" y="238012"/>
                    </a:cubicBezTo>
                    <a:cubicBezTo>
                      <a:pt x="601653" y="245632"/>
                      <a:pt x="593029" y="252366"/>
                      <a:pt x="586413" y="260872"/>
                    </a:cubicBezTo>
                    <a:cubicBezTo>
                      <a:pt x="575168" y="275330"/>
                      <a:pt x="567101" y="292074"/>
                      <a:pt x="555933" y="306592"/>
                    </a:cubicBezTo>
                    <a:cubicBezTo>
                      <a:pt x="541655" y="325153"/>
                      <a:pt x="524842" y="341646"/>
                      <a:pt x="510213" y="359932"/>
                    </a:cubicBezTo>
                    <a:cubicBezTo>
                      <a:pt x="475532" y="403283"/>
                      <a:pt x="457892" y="435113"/>
                      <a:pt x="418773" y="474232"/>
                    </a:cubicBezTo>
                    <a:cubicBezTo>
                      <a:pt x="409793" y="483212"/>
                      <a:pt x="432653" y="452732"/>
                      <a:pt x="441633" y="443752"/>
                    </a:cubicBezTo>
                    <a:cubicBezTo>
                      <a:pt x="459413" y="425972"/>
                      <a:pt x="477863" y="408838"/>
                      <a:pt x="494973" y="390412"/>
                    </a:cubicBezTo>
                    <a:cubicBezTo>
                      <a:pt x="555993" y="324698"/>
                      <a:pt x="567878" y="298148"/>
                      <a:pt x="624513" y="207532"/>
                    </a:cubicBezTo>
                    <a:cubicBezTo>
                      <a:pt x="686031" y="109103"/>
                      <a:pt x="630421" y="198048"/>
                      <a:pt x="670233" y="108472"/>
                    </a:cubicBezTo>
                    <a:cubicBezTo>
                      <a:pt x="673952" y="100103"/>
                      <a:pt x="693664" y="81516"/>
                      <a:pt x="685473" y="85612"/>
                    </a:cubicBezTo>
                    <a:cubicBezTo>
                      <a:pt x="672622" y="92038"/>
                      <a:pt x="665153" y="105932"/>
                      <a:pt x="654993" y="116092"/>
                    </a:cubicBezTo>
                    <a:cubicBezTo>
                      <a:pt x="639425" y="152416"/>
                      <a:pt x="629126" y="185389"/>
                      <a:pt x="601653" y="215152"/>
                    </a:cubicBezTo>
                    <a:cubicBezTo>
                      <a:pt x="583339" y="234992"/>
                      <a:pt x="561013" y="250712"/>
                      <a:pt x="540693" y="268492"/>
                    </a:cubicBezTo>
                    <a:cubicBezTo>
                      <a:pt x="527993" y="291352"/>
                      <a:pt x="519084" y="316776"/>
                      <a:pt x="502593" y="337072"/>
                    </a:cubicBezTo>
                    <a:cubicBezTo>
                      <a:pt x="386584" y="479852"/>
                      <a:pt x="488395" y="313554"/>
                      <a:pt x="403533" y="436132"/>
                    </a:cubicBezTo>
                    <a:cubicBezTo>
                      <a:pt x="391877" y="452969"/>
                      <a:pt x="384956" y="472808"/>
                      <a:pt x="373053" y="489472"/>
                    </a:cubicBezTo>
                    <a:cubicBezTo>
                      <a:pt x="368422" y="495956"/>
                      <a:pt x="299841" y="565372"/>
                      <a:pt x="304473" y="588532"/>
                    </a:cubicBezTo>
                    <a:cubicBezTo>
                      <a:pt x="306527" y="598801"/>
                      <a:pt x="324793" y="583452"/>
                      <a:pt x="334953" y="580912"/>
                    </a:cubicBezTo>
                    <a:cubicBezTo>
                      <a:pt x="438834" y="494344"/>
                      <a:pt x="327032" y="596535"/>
                      <a:pt x="411153" y="489472"/>
                    </a:cubicBezTo>
                    <a:cubicBezTo>
                      <a:pt x="426688" y="469700"/>
                      <a:pt x="447502" y="454668"/>
                      <a:pt x="464493" y="436132"/>
                    </a:cubicBezTo>
                    <a:cubicBezTo>
                      <a:pt x="495493" y="402314"/>
                      <a:pt x="492292" y="403393"/>
                      <a:pt x="510213" y="367552"/>
                    </a:cubicBezTo>
                    <a:cubicBezTo>
                      <a:pt x="491393" y="461650"/>
                      <a:pt x="521135" y="338089"/>
                      <a:pt x="441633" y="497092"/>
                    </a:cubicBezTo>
                    <a:cubicBezTo>
                      <a:pt x="423853" y="532652"/>
                      <a:pt x="403058" y="566858"/>
                      <a:pt x="388293" y="603772"/>
                    </a:cubicBezTo>
                    <a:cubicBezTo>
                      <a:pt x="383213" y="616472"/>
                      <a:pt x="377856" y="629065"/>
                      <a:pt x="373053" y="641872"/>
                    </a:cubicBezTo>
                    <a:cubicBezTo>
                      <a:pt x="370233" y="649393"/>
                      <a:pt x="359007" y="669551"/>
                      <a:pt x="365433" y="664732"/>
                    </a:cubicBezTo>
                    <a:cubicBezTo>
                      <a:pt x="381303" y="652829"/>
                      <a:pt x="390128" y="633636"/>
                      <a:pt x="403533" y="619012"/>
                    </a:cubicBezTo>
                    <a:cubicBezTo>
                      <a:pt x="418097" y="603124"/>
                      <a:pt x="434547" y="589048"/>
                      <a:pt x="449253" y="573292"/>
                    </a:cubicBezTo>
                    <a:cubicBezTo>
                      <a:pt x="470122" y="550932"/>
                      <a:pt x="489251" y="526984"/>
                      <a:pt x="510213" y="504712"/>
                    </a:cubicBezTo>
                    <a:cubicBezTo>
                      <a:pt x="619286" y="388822"/>
                      <a:pt x="529246" y="494065"/>
                      <a:pt x="609273" y="398032"/>
                    </a:cubicBezTo>
                    <a:cubicBezTo>
                      <a:pt x="597162" y="428309"/>
                      <a:pt x="594048" y="439153"/>
                      <a:pt x="578793" y="466612"/>
                    </a:cubicBezTo>
                    <a:cubicBezTo>
                      <a:pt x="571600" y="479559"/>
                      <a:pt x="562557" y="491465"/>
                      <a:pt x="555933" y="504712"/>
                    </a:cubicBezTo>
                    <a:cubicBezTo>
                      <a:pt x="552341" y="511896"/>
                      <a:pt x="550520" y="519849"/>
                      <a:pt x="548313" y="527572"/>
                    </a:cubicBezTo>
                    <a:cubicBezTo>
                      <a:pt x="545436" y="537642"/>
                      <a:pt x="534884" y="566766"/>
                      <a:pt x="540693" y="558052"/>
                    </a:cubicBezTo>
                    <a:cubicBezTo>
                      <a:pt x="556445" y="534423"/>
                      <a:pt x="566093" y="507252"/>
                      <a:pt x="578793" y="481852"/>
                    </a:cubicBezTo>
                    <a:cubicBezTo>
                      <a:pt x="586413" y="466612"/>
                      <a:pt x="595325" y="451952"/>
                      <a:pt x="601653" y="436132"/>
                    </a:cubicBezTo>
                    <a:cubicBezTo>
                      <a:pt x="606733" y="423432"/>
                      <a:pt x="609856" y="409761"/>
                      <a:pt x="616893" y="398032"/>
                    </a:cubicBezTo>
                    <a:cubicBezTo>
                      <a:pt x="625261" y="384086"/>
                      <a:pt x="638641" y="373653"/>
                      <a:pt x="647373" y="359932"/>
                    </a:cubicBezTo>
                    <a:cubicBezTo>
                      <a:pt x="656521" y="345557"/>
                      <a:pt x="662613" y="329452"/>
                      <a:pt x="670233" y="314212"/>
                    </a:cubicBezTo>
                    <a:cubicBezTo>
                      <a:pt x="672773" y="298972"/>
                      <a:pt x="677853" y="283942"/>
                      <a:pt x="677853" y="268492"/>
                    </a:cubicBezTo>
                    <a:cubicBezTo>
                      <a:pt x="677853" y="258019"/>
                      <a:pt x="680563" y="236290"/>
                      <a:pt x="670233" y="238012"/>
                    </a:cubicBezTo>
                    <a:cubicBezTo>
                      <a:pt x="652517" y="240965"/>
                      <a:pt x="645557" y="264180"/>
                      <a:pt x="632133" y="276112"/>
                    </a:cubicBezTo>
                    <a:cubicBezTo>
                      <a:pt x="622641" y="284549"/>
                      <a:pt x="610149" y="289532"/>
                      <a:pt x="601653" y="298972"/>
                    </a:cubicBezTo>
                    <a:cubicBezTo>
                      <a:pt x="587036" y="315213"/>
                      <a:pt x="578421" y="336301"/>
                      <a:pt x="563553" y="352312"/>
                    </a:cubicBezTo>
                    <a:cubicBezTo>
                      <a:pt x="545180" y="372098"/>
                      <a:pt x="521685" y="386560"/>
                      <a:pt x="502593" y="405652"/>
                    </a:cubicBezTo>
                    <a:cubicBezTo>
                      <a:pt x="483501" y="424744"/>
                      <a:pt x="467498" y="446708"/>
                      <a:pt x="449253" y="466612"/>
                    </a:cubicBezTo>
                    <a:cubicBezTo>
                      <a:pt x="439544" y="477204"/>
                      <a:pt x="428124" y="486183"/>
                      <a:pt x="418773" y="497092"/>
                    </a:cubicBezTo>
                    <a:cubicBezTo>
                      <a:pt x="412813" y="504045"/>
                      <a:pt x="407629" y="511761"/>
                      <a:pt x="403533" y="519952"/>
                    </a:cubicBezTo>
                    <a:cubicBezTo>
                      <a:pt x="399941" y="527136"/>
                      <a:pt x="389487" y="547631"/>
                      <a:pt x="395913" y="542812"/>
                    </a:cubicBezTo>
                    <a:cubicBezTo>
                      <a:pt x="422244" y="523064"/>
                      <a:pt x="486051" y="451412"/>
                      <a:pt x="510213" y="420892"/>
                    </a:cubicBezTo>
                    <a:cubicBezTo>
                      <a:pt x="543953" y="378273"/>
                      <a:pt x="609273" y="291352"/>
                      <a:pt x="609273" y="291352"/>
                    </a:cubicBezTo>
                    <a:cubicBezTo>
                      <a:pt x="622935" y="250366"/>
                      <a:pt x="649605" y="159580"/>
                      <a:pt x="677853" y="131332"/>
                    </a:cubicBezTo>
                    <a:lnTo>
                      <a:pt x="700713" y="108472"/>
                    </a:lnTo>
                    <a:cubicBezTo>
                      <a:pt x="703253" y="98312"/>
                      <a:pt x="715738" y="70587"/>
                      <a:pt x="708333" y="77992"/>
                    </a:cubicBezTo>
                    <a:cubicBezTo>
                      <a:pt x="693853" y="92472"/>
                      <a:pt x="689509" y="114495"/>
                      <a:pt x="677853" y="131332"/>
                    </a:cubicBezTo>
                    <a:cubicBezTo>
                      <a:pt x="666561" y="147643"/>
                      <a:pt x="651656" y="161182"/>
                      <a:pt x="639753" y="177052"/>
                    </a:cubicBezTo>
                    <a:cubicBezTo>
                      <a:pt x="628763" y="191705"/>
                      <a:pt x="621104" y="208790"/>
                      <a:pt x="609273" y="222772"/>
                    </a:cubicBezTo>
                    <a:cubicBezTo>
                      <a:pt x="593031" y="241967"/>
                      <a:pt x="571468" y="256340"/>
                      <a:pt x="555933" y="276112"/>
                    </a:cubicBezTo>
                    <a:cubicBezTo>
                      <a:pt x="543281" y="292214"/>
                      <a:pt x="536812" y="312413"/>
                      <a:pt x="525453" y="329452"/>
                    </a:cubicBezTo>
                    <a:cubicBezTo>
                      <a:pt x="516431" y="342984"/>
                      <a:pt x="503341" y="353606"/>
                      <a:pt x="494973" y="367552"/>
                    </a:cubicBezTo>
                    <a:cubicBezTo>
                      <a:pt x="487936" y="379281"/>
                      <a:pt x="485850" y="393418"/>
                      <a:pt x="479733" y="405652"/>
                    </a:cubicBezTo>
                    <a:cubicBezTo>
                      <a:pt x="475637" y="413843"/>
                      <a:pt x="469573" y="420892"/>
                      <a:pt x="464493" y="428512"/>
                    </a:cubicBezTo>
                    <a:cubicBezTo>
                      <a:pt x="467033" y="415812"/>
                      <a:pt x="467303" y="402437"/>
                      <a:pt x="472113" y="390412"/>
                    </a:cubicBezTo>
                    <a:cubicBezTo>
                      <a:pt x="477614" y="376661"/>
                      <a:pt x="486964" y="364770"/>
                      <a:pt x="494973" y="352312"/>
                    </a:cubicBezTo>
                    <a:cubicBezTo>
                      <a:pt x="509830" y="329201"/>
                      <a:pt x="523530" y="305186"/>
                      <a:pt x="540693" y="283732"/>
                    </a:cubicBezTo>
                    <a:cubicBezTo>
                      <a:pt x="598797" y="211102"/>
                      <a:pt x="574940" y="267807"/>
                      <a:pt x="616893" y="192292"/>
                    </a:cubicBezTo>
                    <a:cubicBezTo>
                      <a:pt x="633443" y="162503"/>
                      <a:pt x="641325" y="127462"/>
                      <a:pt x="662613" y="100852"/>
                    </a:cubicBezTo>
                    <a:cubicBezTo>
                      <a:pt x="672773" y="88152"/>
                      <a:pt x="696621" y="46875"/>
                      <a:pt x="693093" y="62752"/>
                    </a:cubicBezTo>
                    <a:cubicBezTo>
                      <a:pt x="684700" y="100519"/>
                      <a:pt x="661741" y="133511"/>
                      <a:pt x="647373" y="169432"/>
                    </a:cubicBezTo>
                    <a:cubicBezTo>
                      <a:pt x="611392" y="259383"/>
                      <a:pt x="630968" y="222174"/>
                      <a:pt x="594033" y="283732"/>
                    </a:cubicBezTo>
                    <a:cubicBezTo>
                      <a:pt x="591493" y="293892"/>
                      <a:pt x="577699" y="308403"/>
                      <a:pt x="586413" y="314212"/>
                    </a:cubicBezTo>
                    <a:cubicBezTo>
                      <a:pt x="608258" y="328775"/>
                      <a:pt x="639580" y="261218"/>
                      <a:pt x="639753" y="260872"/>
                    </a:cubicBezTo>
                    <a:cubicBezTo>
                      <a:pt x="648404" y="243570"/>
                      <a:pt x="654296" y="224997"/>
                      <a:pt x="662613" y="207532"/>
                    </a:cubicBezTo>
                    <a:cubicBezTo>
                      <a:pt x="679706" y="171637"/>
                      <a:pt x="698173" y="136412"/>
                      <a:pt x="715953" y="100852"/>
                    </a:cubicBezTo>
                    <a:cubicBezTo>
                      <a:pt x="729230" y="74297"/>
                      <a:pt x="736704" y="61460"/>
                      <a:pt x="746433" y="32272"/>
                    </a:cubicBezTo>
                    <a:cubicBezTo>
                      <a:pt x="749745" y="22337"/>
                      <a:pt x="758737" y="-7575"/>
                      <a:pt x="754053" y="1792"/>
                    </a:cubicBezTo>
                    <a:cubicBezTo>
                      <a:pt x="746869" y="16160"/>
                      <a:pt x="745337" y="32832"/>
                      <a:pt x="738813" y="47512"/>
                    </a:cubicBezTo>
                    <a:cubicBezTo>
                      <a:pt x="735094" y="55881"/>
                      <a:pt x="727669" y="62181"/>
                      <a:pt x="723573" y="70372"/>
                    </a:cubicBezTo>
                    <a:cubicBezTo>
                      <a:pt x="717456" y="82606"/>
                      <a:pt x="714450" y="96238"/>
                      <a:pt x="708333" y="108472"/>
                    </a:cubicBezTo>
                    <a:cubicBezTo>
                      <a:pt x="704237" y="116663"/>
                      <a:pt x="697189" y="123141"/>
                      <a:pt x="693093" y="131332"/>
                    </a:cubicBezTo>
                    <a:cubicBezTo>
                      <a:pt x="686976" y="143566"/>
                      <a:pt x="682178" y="156456"/>
                      <a:pt x="677853" y="169432"/>
                    </a:cubicBezTo>
                    <a:cubicBezTo>
                      <a:pt x="674541" y="179367"/>
                      <a:pt x="662828" y="192507"/>
                      <a:pt x="670233" y="199912"/>
                    </a:cubicBezTo>
                    <a:cubicBezTo>
                      <a:pt x="676709" y="206388"/>
                      <a:pt x="680929" y="185003"/>
                      <a:pt x="685473" y="177052"/>
                    </a:cubicBezTo>
                    <a:cubicBezTo>
                      <a:pt x="691109" y="167189"/>
                      <a:pt x="695196" y="156502"/>
                      <a:pt x="700713" y="146572"/>
                    </a:cubicBezTo>
                    <a:cubicBezTo>
                      <a:pt x="707906" y="133625"/>
                      <a:pt x="716949" y="121719"/>
                      <a:pt x="723573" y="108472"/>
                    </a:cubicBezTo>
                    <a:cubicBezTo>
                      <a:pt x="729690" y="96238"/>
                      <a:pt x="731564" y="81971"/>
                      <a:pt x="738813" y="70372"/>
                    </a:cubicBezTo>
                    <a:cubicBezTo>
                      <a:pt x="744524" y="61234"/>
                      <a:pt x="754053" y="55132"/>
                      <a:pt x="761673" y="47512"/>
                    </a:cubicBezTo>
                    <a:cubicBezTo>
                      <a:pt x="759133" y="57672"/>
                      <a:pt x="756325" y="67769"/>
                      <a:pt x="754053" y="77992"/>
                    </a:cubicBezTo>
                    <a:cubicBezTo>
                      <a:pt x="751243" y="90635"/>
                      <a:pt x="749574" y="103527"/>
                      <a:pt x="746433" y="116092"/>
                    </a:cubicBezTo>
                    <a:cubicBezTo>
                      <a:pt x="741948" y="134031"/>
                      <a:pt x="735678" y="151493"/>
                      <a:pt x="731193" y="169432"/>
                    </a:cubicBezTo>
                    <a:cubicBezTo>
                      <a:pt x="721284" y="209070"/>
                      <a:pt x="723695" y="217001"/>
                      <a:pt x="715953" y="260872"/>
                    </a:cubicBezTo>
                    <a:cubicBezTo>
                      <a:pt x="711451" y="286381"/>
                      <a:pt x="706995" y="311942"/>
                      <a:pt x="700713" y="337072"/>
                    </a:cubicBezTo>
                    <a:cubicBezTo>
                      <a:pt x="698173" y="347232"/>
                      <a:pt x="682620" y="367552"/>
                      <a:pt x="693093" y="367552"/>
                    </a:cubicBezTo>
                    <a:cubicBezTo>
                      <a:pt x="705793" y="367552"/>
                      <a:pt x="708333" y="347232"/>
                      <a:pt x="715953" y="337072"/>
                    </a:cubicBezTo>
                    <a:cubicBezTo>
                      <a:pt x="718493" y="324372"/>
                      <a:pt x="719851" y="311377"/>
                      <a:pt x="723573" y="298972"/>
                    </a:cubicBezTo>
                    <a:cubicBezTo>
                      <a:pt x="727503" y="285871"/>
                      <a:pt x="743138" y="247896"/>
                      <a:pt x="738813" y="260872"/>
                    </a:cubicBezTo>
                    <a:cubicBezTo>
                      <a:pt x="737926" y="263532"/>
                      <a:pt x="715953" y="325556"/>
                      <a:pt x="715953" y="337072"/>
                    </a:cubicBezTo>
                    <a:cubicBezTo>
                      <a:pt x="715953" y="345104"/>
                      <a:pt x="720409" y="321595"/>
                      <a:pt x="723573" y="314212"/>
                    </a:cubicBezTo>
                    <a:cubicBezTo>
                      <a:pt x="728048" y="303771"/>
                      <a:pt x="734444" y="294217"/>
                      <a:pt x="738813" y="283732"/>
                    </a:cubicBezTo>
                    <a:cubicBezTo>
                      <a:pt x="747160" y="263700"/>
                      <a:pt x="753124" y="242719"/>
                      <a:pt x="761673" y="222772"/>
                    </a:cubicBezTo>
                    <a:cubicBezTo>
                      <a:pt x="768385" y="207111"/>
                      <a:pt x="777980" y="192780"/>
                      <a:pt x="784533" y="177052"/>
                    </a:cubicBezTo>
                    <a:cubicBezTo>
                      <a:pt x="790712" y="162223"/>
                      <a:pt x="795157" y="146719"/>
                      <a:pt x="799773" y="131332"/>
                    </a:cubicBezTo>
                    <a:cubicBezTo>
                      <a:pt x="802782" y="121301"/>
                      <a:pt x="814798" y="93447"/>
                      <a:pt x="807393" y="100852"/>
                    </a:cubicBezTo>
                    <a:cubicBezTo>
                      <a:pt x="797721" y="110524"/>
                      <a:pt x="797233" y="126252"/>
                      <a:pt x="792153" y="138952"/>
                    </a:cubicBezTo>
                    <a:cubicBezTo>
                      <a:pt x="785246" y="180393"/>
                      <a:pt x="787649" y="186060"/>
                      <a:pt x="769293" y="222772"/>
                    </a:cubicBezTo>
                    <a:cubicBezTo>
                      <a:pt x="765701" y="229956"/>
                      <a:pt x="774373" y="207532"/>
                      <a:pt x="776913" y="199912"/>
                    </a:cubicBezTo>
                    <a:cubicBezTo>
                      <a:pt x="779453" y="171972"/>
                      <a:pt x="788013" y="143931"/>
                      <a:pt x="784533" y="116092"/>
                    </a:cubicBezTo>
                    <a:cubicBezTo>
                      <a:pt x="776828" y="54449"/>
                      <a:pt x="761673" y="210239"/>
                      <a:pt x="761673" y="161812"/>
                    </a:cubicBezTo>
                    <a:cubicBezTo>
                      <a:pt x="761673" y="135162"/>
                      <a:pt x="777807" y="86294"/>
                      <a:pt x="784533" y="62752"/>
                    </a:cubicBezTo>
                    <a:cubicBezTo>
                      <a:pt x="787073" y="42432"/>
                      <a:pt x="812631" y="1792"/>
                      <a:pt x="792153" y="1792"/>
                    </a:cubicBezTo>
                    <a:cubicBezTo>
                      <a:pt x="768191" y="1792"/>
                      <a:pt x="767345" y="42814"/>
                      <a:pt x="754053" y="62752"/>
                    </a:cubicBezTo>
                    <a:cubicBezTo>
                      <a:pt x="747008" y="73319"/>
                      <a:pt x="738813" y="83072"/>
                      <a:pt x="731193" y="93232"/>
                    </a:cubicBezTo>
                    <a:cubicBezTo>
                      <a:pt x="728653" y="103392"/>
                      <a:pt x="728257" y="114345"/>
                      <a:pt x="723573" y="123712"/>
                    </a:cubicBezTo>
                    <a:cubicBezTo>
                      <a:pt x="715382" y="140095"/>
                      <a:pt x="688651" y="187201"/>
                      <a:pt x="693093" y="169432"/>
                    </a:cubicBezTo>
                    <a:cubicBezTo>
                      <a:pt x="695633" y="159272"/>
                      <a:pt x="702767" y="128683"/>
                      <a:pt x="700713" y="138952"/>
                    </a:cubicBezTo>
                    <a:cubicBezTo>
                      <a:pt x="696120" y="161915"/>
                      <a:pt x="693267" y="185449"/>
                      <a:pt x="685473" y="207532"/>
                    </a:cubicBezTo>
                    <a:cubicBezTo>
                      <a:pt x="677912" y="228955"/>
                      <a:pt x="663430" y="247398"/>
                      <a:pt x="654993" y="268492"/>
                    </a:cubicBezTo>
                    <a:cubicBezTo>
                      <a:pt x="648125" y="285661"/>
                      <a:pt x="644833" y="304052"/>
                      <a:pt x="639753" y="321832"/>
                    </a:cubicBezTo>
                    <a:cubicBezTo>
                      <a:pt x="647373" y="331992"/>
                      <a:pt x="651008" y="357470"/>
                      <a:pt x="662613" y="352312"/>
                    </a:cubicBezTo>
                    <a:cubicBezTo>
                      <a:pt x="685824" y="341996"/>
                      <a:pt x="694871" y="312891"/>
                      <a:pt x="708333" y="291352"/>
                    </a:cubicBezTo>
                    <a:cubicBezTo>
                      <a:pt x="733046" y="251811"/>
                      <a:pt x="759596" y="212725"/>
                      <a:pt x="776913" y="169432"/>
                    </a:cubicBezTo>
                    <a:cubicBezTo>
                      <a:pt x="781993" y="156732"/>
                      <a:pt x="786598" y="143831"/>
                      <a:pt x="792153" y="131332"/>
                    </a:cubicBezTo>
                    <a:cubicBezTo>
                      <a:pt x="796766" y="120952"/>
                      <a:pt x="815425" y="108884"/>
                      <a:pt x="807393" y="100852"/>
                    </a:cubicBezTo>
                    <a:lnTo>
                      <a:pt x="784533" y="123712"/>
                    </a:lnTo>
                    <a:cubicBezTo>
                      <a:pt x="779453" y="138952"/>
                      <a:pt x="775472" y="154603"/>
                      <a:pt x="769293" y="169432"/>
                    </a:cubicBezTo>
                    <a:cubicBezTo>
                      <a:pt x="762740" y="185160"/>
                      <a:pt x="751515" y="198889"/>
                      <a:pt x="746433" y="215152"/>
                    </a:cubicBezTo>
                    <a:cubicBezTo>
                      <a:pt x="732812" y="258740"/>
                      <a:pt x="728611" y="314592"/>
                      <a:pt x="723573" y="359932"/>
                    </a:cubicBezTo>
                    <a:cubicBezTo>
                      <a:pt x="737612" y="402049"/>
                      <a:pt x="724645" y="379554"/>
                      <a:pt x="746433" y="344692"/>
                    </a:cubicBezTo>
                    <a:cubicBezTo>
                      <a:pt x="752144" y="335554"/>
                      <a:pt x="761673" y="329452"/>
                      <a:pt x="769293" y="321832"/>
                    </a:cubicBezTo>
                    <a:cubicBezTo>
                      <a:pt x="771833" y="309132"/>
                      <a:pt x="773772" y="296297"/>
                      <a:pt x="776913" y="283732"/>
                    </a:cubicBezTo>
                    <a:cubicBezTo>
                      <a:pt x="778861" y="275940"/>
                      <a:pt x="788743" y="254031"/>
                      <a:pt x="784533" y="260872"/>
                    </a:cubicBezTo>
                    <a:cubicBezTo>
                      <a:pt x="760095" y="300583"/>
                      <a:pt x="736806" y="341086"/>
                      <a:pt x="715953" y="382792"/>
                    </a:cubicBezTo>
                    <a:cubicBezTo>
                      <a:pt x="708333" y="398032"/>
                      <a:pt x="699210" y="412609"/>
                      <a:pt x="693093" y="428512"/>
                    </a:cubicBezTo>
                    <a:cubicBezTo>
                      <a:pt x="686455" y="445771"/>
                      <a:pt x="683291" y="464178"/>
                      <a:pt x="677853" y="481852"/>
                    </a:cubicBezTo>
                    <a:cubicBezTo>
                      <a:pt x="673129" y="497206"/>
                      <a:pt x="662613" y="511508"/>
                      <a:pt x="662613" y="527572"/>
                    </a:cubicBezTo>
                    <a:cubicBezTo>
                      <a:pt x="662613" y="538931"/>
                      <a:pt x="673240" y="507472"/>
                      <a:pt x="677853" y="497092"/>
                    </a:cubicBezTo>
                    <a:cubicBezTo>
                      <a:pt x="683408" y="484593"/>
                      <a:pt x="686976" y="471226"/>
                      <a:pt x="693093" y="458992"/>
                    </a:cubicBezTo>
                    <a:cubicBezTo>
                      <a:pt x="722636" y="399906"/>
                      <a:pt x="696800" y="470731"/>
                      <a:pt x="715953" y="413272"/>
                    </a:cubicBezTo>
                    <a:cubicBezTo>
                      <a:pt x="718493" y="479312"/>
                      <a:pt x="717848" y="545552"/>
                      <a:pt x="723573" y="611392"/>
                    </a:cubicBezTo>
                    <a:cubicBezTo>
                      <a:pt x="724269" y="619394"/>
                      <a:pt x="729618" y="596408"/>
                      <a:pt x="731193" y="588532"/>
                    </a:cubicBezTo>
                    <a:cubicBezTo>
                      <a:pt x="734715" y="570920"/>
                      <a:pt x="736830" y="553043"/>
                      <a:pt x="738813" y="535192"/>
                    </a:cubicBezTo>
                    <a:cubicBezTo>
                      <a:pt x="741911" y="507308"/>
                      <a:pt x="746433" y="479427"/>
                      <a:pt x="746433" y="451372"/>
                    </a:cubicBezTo>
                    <a:cubicBezTo>
                      <a:pt x="746433" y="430894"/>
                      <a:pt x="741353" y="492012"/>
                      <a:pt x="738813" y="512332"/>
                    </a:cubicBezTo>
                    <a:cubicBezTo>
                      <a:pt x="741353" y="545352"/>
                      <a:pt x="738401" y="579263"/>
                      <a:pt x="746433" y="611392"/>
                    </a:cubicBezTo>
                    <a:cubicBezTo>
                      <a:pt x="749574" y="623957"/>
                      <a:pt x="751802" y="586046"/>
                      <a:pt x="754053" y="573292"/>
                    </a:cubicBezTo>
                    <a:cubicBezTo>
                      <a:pt x="772684" y="467719"/>
                      <a:pt x="778526" y="454152"/>
                      <a:pt x="761673" y="504712"/>
                    </a:cubicBezTo>
                    <a:lnTo>
                      <a:pt x="746433" y="611392"/>
                    </a:lnTo>
                    <a:cubicBezTo>
                      <a:pt x="743893" y="629172"/>
                      <a:pt x="735860" y="682448"/>
                      <a:pt x="738813" y="664732"/>
                    </a:cubicBezTo>
                    <a:cubicBezTo>
                      <a:pt x="741353" y="649492"/>
                      <a:pt x="744084" y="634283"/>
                      <a:pt x="746433" y="619012"/>
                    </a:cubicBezTo>
                    <a:cubicBezTo>
                      <a:pt x="749164" y="601260"/>
                      <a:pt x="751100" y="583388"/>
                      <a:pt x="754053" y="565672"/>
                    </a:cubicBezTo>
                    <a:cubicBezTo>
                      <a:pt x="776338" y="431964"/>
                      <a:pt x="744390" y="648555"/>
                      <a:pt x="769293" y="474232"/>
                    </a:cubicBezTo>
                    <a:cubicBezTo>
                      <a:pt x="771833" y="545352"/>
                      <a:pt x="769832" y="616780"/>
                      <a:pt x="776913" y="687592"/>
                    </a:cubicBezTo>
                    <a:cubicBezTo>
                      <a:pt x="778951" y="707969"/>
                      <a:pt x="781419" y="646872"/>
                      <a:pt x="784533" y="626632"/>
                    </a:cubicBezTo>
                    <a:cubicBezTo>
                      <a:pt x="786502" y="613831"/>
                      <a:pt x="789613" y="601232"/>
                      <a:pt x="792153" y="588532"/>
                    </a:cubicBezTo>
                    <a:cubicBezTo>
                      <a:pt x="789613" y="484392"/>
                      <a:pt x="794256" y="379828"/>
                      <a:pt x="784533" y="276112"/>
                    </a:cubicBezTo>
                    <a:cubicBezTo>
                      <a:pt x="782347" y="252797"/>
                      <a:pt x="792711" y="344692"/>
                      <a:pt x="769293" y="344692"/>
                    </a:cubicBezTo>
                    <a:cubicBezTo>
                      <a:pt x="746292" y="344692"/>
                      <a:pt x="781424" y="253558"/>
                      <a:pt x="776913" y="276112"/>
                    </a:cubicBezTo>
                    <a:cubicBezTo>
                      <a:pt x="769868" y="311335"/>
                      <a:pt x="768718" y="347569"/>
                      <a:pt x="761673" y="382792"/>
                    </a:cubicBezTo>
                    <a:cubicBezTo>
                      <a:pt x="755993" y="411190"/>
                      <a:pt x="745325" y="438393"/>
                      <a:pt x="738813" y="466612"/>
                    </a:cubicBezTo>
                    <a:cubicBezTo>
                      <a:pt x="730076" y="504472"/>
                      <a:pt x="706529" y="618606"/>
                      <a:pt x="715953" y="580912"/>
                    </a:cubicBezTo>
                    <a:cubicBezTo>
                      <a:pt x="718493" y="570752"/>
                      <a:pt x="720817" y="560536"/>
                      <a:pt x="723573" y="550432"/>
                    </a:cubicBezTo>
                    <a:cubicBezTo>
                      <a:pt x="728438" y="532592"/>
                      <a:pt x="734938" y="515173"/>
                      <a:pt x="738813" y="497092"/>
                    </a:cubicBezTo>
                    <a:cubicBezTo>
                      <a:pt x="742576" y="479530"/>
                      <a:pt x="744205" y="461574"/>
                      <a:pt x="746433" y="443752"/>
                    </a:cubicBezTo>
                    <a:cubicBezTo>
                      <a:pt x="749286" y="420929"/>
                      <a:pt x="751513" y="398032"/>
                      <a:pt x="754053" y="375172"/>
                    </a:cubicBezTo>
                    <a:cubicBezTo>
                      <a:pt x="751513" y="329452"/>
                      <a:pt x="762871" y="280750"/>
                      <a:pt x="746433" y="238012"/>
                    </a:cubicBezTo>
                    <a:cubicBezTo>
                      <a:pt x="740595" y="222832"/>
                      <a:pt x="725519" y="262959"/>
                      <a:pt x="715953" y="276112"/>
                    </a:cubicBezTo>
                    <a:cubicBezTo>
                      <a:pt x="705180" y="290925"/>
                      <a:pt x="695114" y="306258"/>
                      <a:pt x="685473" y="321832"/>
                    </a:cubicBezTo>
                    <a:cubicBezTo>
                      <a:pt x="636496" y="400948"/>
                      <a:pt x="625046" y="421863"/>
                      <a:pt x="586413" y="489472"/>
                    </a:cubicBezTo>
                    <a:cubicBezTo>
                      <a:pt x="576253" y="507252"/>
                      <a:pt x="563538" y="523799"/>
                      <a:pt x="555933" y="542812"/>
                    </a:cubicBezTo>
                    <a:cubicBezTo>
                      <a:pt x="550853" y="555512"/>
                      <a:pt x="527717" y="576587"/>
                      <a:pt x="540693" y="580912"/>
                    </a:cubicBezTo>
                    <a:cubicBezTo>
                      <a:pt x="556122" y="586055"/>
                      <a:pt x="566093" y="560592"/>
                      <a:pt x="578793" y="550432"/>
                    </a:cubicBezTo>
                    <a:cubicBezTo>
                      <a:pt x="586413" y="532652"/>
                      <a:pt x="593416" y="514595"/>
                      <a:pt x="601653" y="497092"/>
                    </a:cubicBezTo>
                    <a:cubicBezTo>
                      <a:pt x="613745" y="471397"/>
                      <a:pt x="657933" y="399076"/>
                      <a:pt x="639753" y="420892"/>
                    </a:cubicBezTo>
                    <a:cubicBezTo>
                      <a:pt x="627053" y="436132"/>
                      <a:pt x="612381" y="449925"/>
                      <a:pt x="601653" y="466612"/>
                    </a:cubicBezTo>
                    <a:cubicBezTo>
                      <a:pt x="572344" y="512204"/>
                      <a:pt x="572449" y="527046"/>
                      <a:pt x="555933" y="573292"/>
                    </a:cubicBezTo>
                    <a:cubicBezTo>
                      <a:pt x="548634" y="593729"/>
                      <a:pt x="540693" y="613932"/>
                      <a:pt x="533073" y="634252"/>
                    </a:cubicBezTo>
                    <a:cubicBezTo>
                      <a:pt x="529730" y="654310"/>
                      <a:pt x="514864" y="715103"/>
                      <a:pt x="533073" y="733312"/>
                    </a:cubicBezTo>
                    <a:cubicBezTo>
                      <a:pt x="541105" y="741344"/>
                      <a:pt x="553393" y="723152"/>
                      <a:pt x="563553" y="718072"/>
                    </a:cubicBezTo>
                    <a:cubicBezTo>
                      <a:pt x="638494" y="624396"/>
                      <a:pt x="539390" y="755469"/>
                      <a:pt x="632133" y="588532"/>
                    </a:cubicBezTo>
                    <a:cubicBezTo>
                      <a:pt x="657533" y="542812"/>
                      <a:pt x="687730" y="499445"/>
                      <a:pt x="708333" y="451372"/>
                    </a:cubicBezTo>
                    <a:cubicBezTo>
                      <a:pt x="728949" y="403269"/>
                      <a:pt x="732195" y="399772"/>
                      <a:pt x="746433" y="352312"/>
                    </a:cubicBezTo>
                    <a:cubicBezTo>
                      <a:pt x="749442" y="342281"/>
                      <a:pt x="759862" y="313118"/>
                      <a:pt x="754053" y="321832"/>
                    </a:cubicBezTo>
                    <a:cubicBezTo>
                      <a:pt x="743323" y="337927"/>
                      <a:pt x="739373" y="357643"/>
                      <a:pt x="731193" y="375172"/>
                    </a:cubicBezTo>
                    <a:cubicBezTo>
                      <a:pt x="721586" y="395759"/>
                      <a:pt x="710320" y="415545"/>
                      <a:pt x="700713" y="436132"/>
                    </a:cubicBezTo>
                    <a:cubicBezTo>
                      <a:pt x="673721" y="493971"/>
                      <a:pt x="679690" y="488690"/>
                      <a:pt x="654993" y="550432"/>
                    </a:cubicBezTo>
                    <a:cubicBezTo>
                      <a:pt x="618532" y="641585"/>
                      <a:pt x="641627" y="565170"/>
                      <a:pt x="616893" y="672352"/>
                    </a:cubicBezTo>
                    <a:cubicBezTo>
                      <a:pt x="614538" y="682556"/>
                      <a:pt x="604589" y="712199"/>
                      <a:pt x="609273" y="702832"/>
                    </a:cubicBezTo>
                    <a:cubicBezTo>
                      <a:pt x="618941" y="683497"/>
                      <a:pt x="633245" y="621994"/>
                      <a:pt x="639753" y="603772"/>
                    </a:cubicBezTo>
                    <a:cubicBezTo>
                      <a:pt x="646259" y="585555"/>
                      <a:pt x="655429" y="568393"/>
                      <a:pt x="662613" y="550432"/>
                    </a:cubicBezTo>
                    <a:cubicBezTo>
                      <a:pt x="670673" y="530282"/>
                      <a:pt x="677413" y="509622"/>
                      <a:pt x="685473" y="489472"/>
                    </a:cubicBezTo>
                    <a:cubicBezTo>
                      <a:pt x="692657" y="471511"/>
                      <a:pt x="699682" y="453434"/>
                      <a:pt x="708333" y="436132"/>
                    </a:cubicBezTo>
                    <a:cubicBezTo>
                      <a:pt x="712429" y="427941"/>
                      <a:pt x="725794" y="404387"/>
                      <a:pt x="723573" y="413272"/>
                    </a:cubicBezTo>
                    <a:cubicBezTo>
                      <a:pt x="716418" y="441891"/>
                      <a:pt x="689618" y="484880"/>
                      <a:pt x="677853" y="512332"/>
                    </a:cubicBezTo>
                    <a:cubicBezTo>
                      <a:pt x="669304" y="532279"/>
                      <a:pt x="664170" y="553626"/>
                      <a:pt x="654993" y="573292"/>
                    </a:cubicBezTo>
                    <a:cubicBezTo>
                      <a:pt x="646333" y="591849"/>
                      <a:pt x="634222" y="608602"/>
                      <a:pt x="624513" y="626632"/>
                    </a:cubicBezTo>
                    <a:cubicBezTo>
                      <a:pt x="581041" y="707365"/>
                      <a:pt x="624456" y="638147"/>
                      <a:pt x="571173" y="718072"/>
                    </a:cubicBezTo>
                    <a:cubicBezTo>
                      <a:pt x="573713" y="738392"/>
                      <a:pt x="560477" y="769874"/>
                      <a:pt x="578793" y="779032"/>
                    </a:cubicBezTo>
                    <a:cubicBezTo>
                      <a:pt x="594033" y="786652"/>
                      <a:pt x="595922" y="749358"/>
                      <a:pt x="601653" y="733312"/>
                    </a:cubicBezTo>
                    <a:cubicBezTo>
                      <a:pt x="608698" y="713587"/>
                      <a:pt x="609539" y="691964"/>
                      <a:pt x="616893" y="672352"/>
                    </a:cubicBezTo>
                    <a:cubicBezTo>
                      <a:pt x="686642" y="486354"/>
                      <a:pt x="615900" y="721548"/>
                      <a:pt x="662613" y="558052"/>
                    </a:cubicBezTo>
                    <a:cubicBezTo>
                      <a:pt x="660073" y="525032"/>
                      <a:pt x="666311" y="490116"/>
                      <a:pt x="654993" y="458992"/>
                    </a:cubicBezTo>
                    <a:cubicBezTo>
                      <a:pt x="651863" y="450385"/>
                      <a:pt x="637854" y="467081"/>
                      <a:pt x="632133" y="474232"/>
                    </a:cubicBezTo>
                    <a:cubicBezTo>
                      <a:pt x="627115" y="480504"/>
                      <a:pt x="628770" y="490281"/>
                      <a:pt x="624513" y="497092"/>
                    </a:cubicBezTo>
                    <a:cubicBezTo>
                      <a:pt x="615893" y="510884"/>
                      <a:pt x="603599" y="522039"/>
                      <a:pt x="594033" y="535192"/>
                    </a:cubicBezTo>
                    <a:cubicBezTo>
                      <a:pt x="583260" y="550005"/>
                      <a:pt x="573387" y="565459"/>
                      <a:pt x="563553" y="580912"/>
                    </a:cubicBezTo>
                    <a:cubicBezTo>
                      <a:pt x="555602" y="593407"/>
                      <a:pt x="547317" y="605765"/>
                      <a:pt x="540693" y="619012"/>
                    </a:cubicBezTo>
                    <a:cubicBezTo>
                      <a:pt x="537101" y="626196"/>
                      <a:pt x="527393" y="647552"/>
                      <a:pt x="533073" y="641872"/>
                    </a:cubicBezTo>
                    <a:cubicBezTo>
                      <a:pt x="597166" y="577779"/>
                      <a:pt x="580084" y="582786"/>
                      <a:pt x="616893" y="527572"/>
                    </a:cubicBezTo>
                    <a:cubicBezTo>
                      <a:pt x="623938" y="517005"/>
                      <a:pt x="632133" y="507252"/>
                      <a:pt x="639753" y="497092"/>
                    </a:cubicBezTo>
                    <a:cubicBezTo>
                      <a:pt x="642293" y="486932"/>
                      <a:pt x="657846" y="466612"/>
                      <a:pt x="647373" y="466612"/>
                    </a:cubicBezTo>
                    <a:cubicBezTo>
                      <a:pt x="636014" y="466612"/>
                      <a:pt x="638153" y="487459"/>
                      <a:pt x="632133" y="497092"/>
                    </a:cubicBezTo>
                    <a:cubicBezTo>
                      <a:pt x="625402" y="507862"/>
                      <a:pt x="615807" y="516682"/>
                      <a:pt x="609273" y="527572"/>
                    </a:cubicBezTo>
                    <a:cubicBezTo>
                      <a:pt x="600507" y="542183"/>
                      <a:pt x="571173" y="580912"/>
                      <a:pt x="586413" y="573292"/>
                    </a:cubicBezTo>
                    <a:cubicBezTo>
                      <a:pt x="605956" y="563520"/>
                      <a:pt x="611813" y="537732"/>
                      <a:pt x="624513" y="519952"/>
                    </a:cubicBezTo>
                    <a:cubicBezTo>
                      <a:pt x="629593" y="504712"/>
                      <a:pt x="635137" y="489619"/>
                      <a:pt x="639753" y="474232"/>
                    </a:cubicBezTo>
                    <a:cubicBezTo>
                      <a:pt x="642762" y="464201"/>
                      <a:pt x="654778" y="436347"/>
                      <a:pt x="647373" y="443752"/>
                    </a:cubicBezTo>
                    <a:cubicBezTo>
                      <a:pt x="627946" y="463179"/>
                      <a:pt x="615284" y="488478"/>
                      <a:pt x="601653" y="512332"/>
                    </a:cubicBezTo>
                    <a:cubicBezTo>
                      <a:pt x="584746" y="541920"/>
                      <a:pt x="555933" y="603772"/>
                      <a:pt x="555933" y="603772"/>
                    </a:cubicBezTo>
                    <a:cubicBezTo>
                      <a:pt x="558473" y="629172"/>
                      <a:pt x="555481" y="655755"/>
                      <a:pt x="563553" y="679972"/>
                    </a:cubicBezTo>
                    <a:cubicBezTo>
                      <a:pt x="566865" y="689907"/>
                      <a:pt x="574050" y="659562"/>
                      <a:pt x="571173" y="649492"/>
                    </a:cubicBezTo>
                    <a:cubicBezTo>
                      <a:pt x="567722" y="637413"/>
                      <a:pt x="535282" y="617945"/>
                      <a:pt x="525453" y="611392"/>
                    </a:cubicBezTo>
                    <a:cubicBezTo>
                      <a:pt x="517833" y="613932"/>
                      <a:pt x="508273" y="613332"/>
                      <a:pt x="502593" y="619012"/>
                    </a:cubicBezTo>
                    <a:cubicBezTo>
                      <a:pt x="485240" y="636365"/>
                      <a:pt x="480931" y="666528"/>
                      <a:pt x="494973" y="687592"/>
                    </a:cubicBezTo>
                    <a:cubicBezTo>
                      <a:pt x="508921" y="708514"/>
                      <a:pt x="548313" y="740932"/>
                      <a:pt x="548313" y="740932"/>
                    </a:cubicBezTo>
                    <a:cubicBezTo>
                      <a:pt x="573324" y="815964"/>
                      <a:pt x="566035" y="770391"/>
                      <a:pt x="388293" y="756172"/>
                    </a:cubicBezTo>
                    <a:cubicBezTo>
                      <a:pt x="367987" y="754547"/>
                      <a:pt x="359299" y="742870"/>
                      <a:pt x="342573" y="733312"/>
                    </a:cubicBezTo>
                    <a:cubicBezTo>
                      <a:pt x="332710" y="727676"/>
                      <a:pt x="321956" y="723708"/>
                      <a:pt x="312093" y="718072"/>
                    </a:cubicBezTo>
                    <a:cubicBezTo>
                      <a:pt x="304142" y="713528"/>
                      <a:pt x="297921" y="705728"/>
                      <a:pt x="289233" y="702832"/>
                    </a:cubicBezTo>
                    <a:cubicBezTo>
                      <a:pt x="254113" y="691125"/>
                      <a:pt x="248541" y="701536"/>
                      <a:pt x="220653" y="687592"/>
                    </a:cubicBezTo>
                    <a:cubicBezTo>
                      <a:pt x="212462" y="683496"/>
                      <a:pt x="206211" y="675960"/>
                      <a:pt x="197793" y="672352"/>
                    </a:cubicBezTo>
                    <a:cubicBezTo>
                      <a:pt x="188167" y="668227"/>
                      <a:pt x="177248" y="668044"/>
                      <a:pt x="167313" y="664732"/>
                    </a:cubicBezTo>
                    <a:cubicBezTo>
                      <a:pt x="154337" y="660407"/>
                      <a:pt x="141447" y="655609"/>
                      <a:pt x="129213" y="649492"/>
                    </a:cubicBezTo>
                    <a:cubicBezTo>
                      <a:pt x="121022" y="645396"/>
                      <a:pt x="115041" y="637148"/>
                      <a:pt x="106353" y="634252"/>
                    </a:cubicBezTo>
                    <a:cubicBezTo>
                      <a:pt x="91696" y="629366"/>
                      <a:pt x="75873" y="629172"/>
                      <a:pt x="60633" y="626632"/>
                    </a:cubicBezTo>
                    <a:cubicBezTo>
                      <a:pt x="80953" y="636792"/>
                      <a:pt x="102690" y="644510"/>
                      <a:pt x="121593" y="657112"/>
                    </a:cubicBezTo>
                    <a:cubicBezTo>
                      <a:pt x="129213" y="662192"/>
                      <a:pt x="135878" y="669136"/>
                      <a:pt x="144453" y="672352"/>
                    </a:cubicBezTo>
                    <a:cubicBezTo>
                      <a:pt x="156580" y="676900"/>
                      <a:pt x="169853" y="677432"/>
                      <a:pt x="182553" y="679972"/>
                    </a:cubicBezTo>
                    <a:cubicBezTo>
                      <a:pt x="190173" y="685052"/>
                      <a:pt x="196838" y="691996"/>
                      <a:pt x="205413" y="695212"/>
                    </a:cubicBezTo>
                    <a:cubicBezTo>
                      <a:pt x="217540" y="699760"/>
                      <a:pt x="230948" y="699691"/>
                      <a:pt x="243513" y="702832"/>
                    </a:cubicBezTo>
                    <a:cubicBezTo>
                      <a:pt x="251305" y="704780"/>
                      <a:pt x="258650" y="708245"/>
                      <a:pt x="266373" y="710452"/>
                    </a:cubicBezTo>
                    <a:cubicBezTo>
                      <a:pt x="285707" y="715976"/>
                      <a:pt x="301443" y="717862"/>
                      <a:pt x="319713" y="725692"/>
                    </a:cubicBezTo>
                    <a:cubicBezTo>
                      <a:pt x="413227" y="765769"/>
                      <a:pt x="296526" y="717908"/>
                      <a:pt x="373053" y="756172"/>
                    </a:cubicBezTo>
                    <a:cubicBezTo>
                      <a:pt x="390471" y="764881"/>
                      <a:pt x="416623" y="767065"/>
                      <a:pt x="434013" y="771412"/>
                    </a:cubicBezTo>
                    <a:cubicBezTo>
                      <a:pt x="441805" y="773360"/>
                      <a:pt x="449081" y="777084"/>
                      <a:pt x="456873" y="779032"/>
                    </a:cubicBezTo>
                    <a:cubicBezTo>
                      <a:pt x="469438" y="782173"/>
                      <a:pt x="482273" y="784112"/>
                      <a:pt x="494973" y="786652"/>
                    </a:cubicBezTo>
                    <a:cubicBezTo>
                      <a:pt x="505133" y="791732"/>
                      <a:pt x="514906" y="797673"/>
                      <a:pt x="525453" y="801892"/>
                    </a:cubicBezTo>
                    <a:cubicBezTo>
                      <a:pt x="540368" y="807858"/>
                      <a:pt x="557807" y="808221"/>
                      <a:pt x="571173" y="817132"/>
                    </a:cubicBezTo>
                    <a:lnTo>
                      <a:pt x="594033" y="832372"/>
                    </a:lnTo>
                    <a:cubicBezTo>
                      <a:pt x="652453" y="829832"/>
                      <a:pt x="711761" y="835212"/>
                      <a:pt x="769293" y="824752"/>
                    </a:cubicBezTo>
                    <a:cubicBezTo>
                      <a:pt x="777196" y="823315"/>
                      <a:pt x="768356" y="806347"/>
                      <a:pt x="761673" y="801892"/>
                    </a:cubicBezTo>
                    <a:cubicBezTo>
                      <a:pt x="750897" y="794708"/>
                      <a:pt x="736138" y="797413"/>
                      <a:pt x="723573" y="794272"/>
                    </a:cubicBezTo>
                    <a:cubicBezTo>
                      <a:pt x="705634" y="789787"/>
                      <a:pt x="688013" y="784112"/>
                      <a:pt x="670233" y="779032"/>
                    </a:cubicBezTo>
                    <a:cubicBezTo>
                      <a:pt x="564632" y="713031"/>
                      <a:pt x="617452" y="742824"/>
                      <a:pt x="449253" y="664732"/>
                    </a:cubicBezTo>
                    <a:cubicBezTo>
                      <a:pt x="431708" y="656586"/>
                      <a:pt x="413769" y="649312"/>
                      <a:pt x="395913" y="641872"/>
                    </a:cubicBezTo>
                    <a:cubicBezTo>
                      <a:pt x="383287" y="636611"/>
                      <a:pt x="346214" y="619383"/>
                      <a:pt x="357813" y="626632"/>
                    </a:cubicBezTo>
                    <a:cubicBezTo>
                      <a:pt x="404693" y="655932"/>
                      <a:pt x="421357" y="670673"/>
                      <a:pt x="472113" y="687592"/>
                    </a:cubicBezTo>
                    <a:cubicBezTo>
                      <a:pt x="491984" y="694216"/>
                      <a:pt x="512534" y="698724"/>
                      <a:pt x="533073" y="702832"/>
                    </a:cubicBezTo>
                    <a:cubicBezTo>
                      <a:pt x="550685" y="706354"/>
                      <a:pt x="568661" y="707721"/>
                      <a:pt x="586413" y="710452"/>
                    </a:cubicBezTo>
                    <a:cubicBezTo>
                      <a:pt x="601684" y="712801"/>
                      <a:pt x="647583" y="718072"/>
                      <a:pt x="632133" y="718072"/>
                    </a:cubicBezTo>
                    <a:cubicBezTo>
                      <a:pt x="555891" y="718072"/>
                      <a:pt x="479733" y="712992"/>
                      <a:pt x="403533" y="710452"/>
                    </a:cubicBezTo>
                    <a:cubicBezTo>
                      <a:pt x="393373" y="712992"/>
                      <a:pt x="383526" y="718072"/>
                      <a:pt x="373053" y="718072"/>
                    </a:cubicBezTo>
                    <a:cubicBezTo>
                      <a:pt x="317115" y="718072"/>
                      <a:pt x="258804" y="693767"/>
                      <a:pt x="205413" y="710452"/>
                    </a:cubicBezTo>
                    <a:cubicBezTo>
                      <a:pt x="184841" y="716881"/>
                      <a:pt x="235024" y="741853"/>
                      <a:pt x="251133" y="756172"/>
                    </a:cubicBezTo>
                    <a:cubicBezTo>
                      <a:pt x="257978" y="762256"/>
                      <a:pt x="266373" y="766332"/>
                      <a:pt x="273993" y="771412"/>
                    </a:cubicBezTo>
                    <a:cubicBezTo>
                      <a:pt x="281613" y="768872"/>
                      <a:pt x="293870" y="771250"/>
                      <a:pt x="296853" y="763792"/>
                    </a:cubicBezTo>
                    <a:cubicBezTo>
                      <a:pt x="300742" y="754068"/>
                      <a:pt x="279607" y="737437"/>
                      <a:pt x="289233" y="733312"/>
                    </a:cubicBezTo>
                    <a:cubicBezTo>
                      <a:pt x="308055" y="725245"/>
                      <a:pt x="329873" y="738392"/>
                      <a:pt x="350193" y="740932"/>
                    </a:cubicBezTo>
                    <a:cubicBezTo>
                      <a:pt x="388410" y="715454"/>
                      <a:pt x="381404" y="731068"/>
                      <a:pt x="334953" y="679972"/>
                    </a:cubicBezTo>
                    <a:cubicBezTo>
                      <a:pt x="322871" y="666682"/>
                      <a:pt x="311378" y="652436"/>
                      <a:pt x="296853" y="641872"/>
                    </a:cubicBezTo>
                    <a:cubicBezTo>
                      <a:pt x="274470" y="625594"/>
                      <a:pt x="252909" y="619604"/>
                      <a:pt x="228273" y="611392"/>
                    </a:cubicBezTo>
                    <a:cubicBezTo>
                      <a:pt x="233353" y="626632"/>
                      <a:pt x="233478" y="644568"/>
                      <a:pt x="243513" y="657112"/>
                    </a:cubicBezTo>
                    <a:cubicBezTo>
                      <a:pt x="254955" y="671415"/>
                      <a:pt x="273106" y="678908"/>
                      <a:pt x="289233" y="687592"/>
                    </a:cubicBezTo>
                    <a:cubicBezTo>
                      <a:pt x="336811" y="713211"/>
                      <a:pt x="339437" y="709929"/>
                      <a:pt x="388293" y="718072"/>
                    </a:cubicBezTo>
                    <a:cubicBezTo>
                      <a:pt x="423519" y="694588"/>
                      <a:pt x="427157" y="702716"/>
                      <a:pt x="365433" y="664732"/>
                    </a:cubicBezTo>
                    <a:cubicBezTo>
                      <a:pt x="348958" y="654594"/>
                      <a:pt x="329395" y="650523"/>
                      <a:pt x="312093" y="641872"/>
                    </a:cubicBezTo>
                    <a:cubicBezTo>
                      <a:pt x="219477" y="595564"/>
                      <a:pt x="300407" y="620648"/>
                      <a:pt x="190173" y="596152"/>
                    </a:cubicBezTo>
                    <a:cubicBezTo>
                      <a:pt x="152073" y="601232"/>
                      <a:pt x="110772" y="595285"/>
                      <a:pt x="75873" y="611392"/>
                    </a:cubicBezTo>
                    <a:cubicBezTo>
                      <a:pt x="65559" y="616152"/>
                      <a:pt x="83721" y="633247"/>
                      <a:pt x="91113" y="641872"/>
                    </a:cubicBezTo>
                    <a:cubicBezTo>
                      <a:pt x="116103" y="671027"/>
                      <a:pt x="130781" y="666263"/>
                      <a:pt x="167313" y="672352"/>
                    </a:cubicBezTo>
                    <a:cubicBezTo>
                      <a:pt x="225733" y="667272"/>
                      <a:pt x="285165" y="669072"/>
                      <a:pt x="342573" y="657112"/>
                    </a:cubicBezTo>
                    <a:cubicBezTo>
                      <a:pt x="350436" y="655474"/>
                      <a:pt x="351329" y="642203"/>
                      <a:pt x="350193" y="634252"/>
                    </a:cubicBezTo>
                    <a:cubicBezTo>
                      <a:pt x="348587" y="623007"/>
                      <a:pt x="343578" y="611164"/>
                      <a:pt x="334953" y="603772"/>
                    </a:cubicBezTo>
                    <a:cubicBezTo>
                      <a:pt x="324568" y="594870"/>
                      <a:pt x="309553" y="593612"/>
                      <a:pt x="296853" y="588532"/>
                    </a:cubicBezTo>
                    <a:cubicBezTo>
                      <a:pt x="187631" y="603095"/>
                      <a:pt x="194715" y="571828"/>
                      <a:pt x="159693" y="641872"/>
                    </a:cubicBezTo>
                    <a:cubicBezTo>
                      <a:pt x="156101" y="649056"/>
                      <a:pt x="154613" y="657112"/>
                      <a:pt x="152073" y="664732"/>
                    </a:cubicBezTo>
                    <a:cubicBezTo>
                      <a:pt x="154613" y="679972"/>
                      <a:pt x="151123" y="697597"/>
                      <a:pt x="159693" y="710452"/>
                    </a:cubicBezTo>
                    <a:cubicBezTo>
                      <a:pt x="176381" y="735484"/>
                      <a:pt x="219341" y="736903"/>
                      <a:pt x="243513" y="740932"/>
                    </a:cubicBezTo>
                    <a:cubicBezTo>
                      <a:pt x="281613" y="738392"/>
                      <a:pt x="320244" y="740143"/>
                      <a:pt x="357813" y="733312"/>
                    </a:cubicBezTo>
                    <a:cubicBezTo>
                      <a:pt x="376845" y="729852"/>
                      <a:pt x="395058" y="721182"/>
                      <a:pt x="411153" y="710452"/>
                    </a:cubicBezTo>
                    <a:cubicBezTo>
                      <a:pt x="434693" y="694759"/>
                      <a:pt x="455122" y="664527"/>
                      <a:pt x="472113" y="641872"/>
                    </a:cubicBezTo>
                    <a:cubicBezTo>
                      <a:pt x="469573" y="626632"/>
                      <a:pt x="479679" y="598999"/>
                      <a:pt x="464493" y="596152"/>
                    </a:cubicBezTo>
                    <a:cubicBezTo>
                      <a:pt x="404284" y="584863"/>
                      <a:pt x="351216" y="610369"/>
                      <a:pt x="312093" y="649492"/>
                    </a:cubicBezTo>
                    <a:cubicBezTo>
                      <a:pt x="300593" y="660992"/>
                      <a:pt x="291773" y="674892"/>
                      <a:pt x="281613" y="687592"/>
                    </a:cubicBezTo>
                    <a:cubicBezTo>
                      <a:pt x="286693" y="702832"/>
                      <a:pt x="285494" y="721953"/>
                      <a:pt x="296853" y="733312"/>
                    </a:cubicBezTo>
                    <a:cubicBezTo>
                      <a:pt x="302533" y="738992"/>
                      <a:pt x="313287" y="730511"/>
                      <a:pt x="319713" y="725692"/>
                    </a:cubicBezTo>
                    <a:cubicBezTo>
                      <a:pt x="334081" y="714916"/>
                      <a:pt x="344389" y="699524"/>
                      <a:pt x="357813" y="687592"/>
                    </a:cubicBezTo>
                    <a:cubicBezTo>
                      <a:pt x="367305" y="679155"/>
                      <a:pt x="378133" y="672352"/>
                      <a:pt x="388293" y="664732"/>
                    </a:cubicBezTo>
                    <a:cubicBezTo>
                      <a:pt x="393373" y="652032"/>
                      <a:pt x="398730" y="639439"/>
                      <a:pt x="403533" y="626632"/>
                    </a:cubicBezTo>
                    <a:cubicBezTo>
                      <a:pt x="406353" y="619111"/>
                      <a:pt x="412836" y="611626"/>
                      <a:pt x="411153" y="603772"/>
                    </a:cubicBezTo>
                    <a:cubicBezTo>
                      <a:pt x="404924" y="574702"/>
                      <a:pt x="390833" y="547892"/>
                      <a:pt x="380673" y="519952"/>
                    </a:cubicBezTo>
                    <a:cubicBezTo>
                      <a:pt x="340033" y="522492"/>
                      <a:pt x="298460" y="518548"/>
                      <a:pt x="258753" y="527572"/>
                    </a:cubicBezTo>
                    <a:cubicBezTo>
                      <a:pt x="233873" y="533226"/>
                      <a:pt x="200257" y="570828"/>
                      <a:pt x="182553" y="588532"/>
                    </a:cubicBezTo>
                    <a:cubicBezTo>
                      <a:pt x="180013" y="598692"/>
                      <a:pt x="170249" y="609645"/>
                      <a:pt x="174933" y="619012"/>
                    </a:cubicBezTo>
                    <a:cubicBezTo>
                      <a:pt x="180013" y="629172"/>
                      <a:pt x="194248" y="636345"/>
                      <a:pt x="205413" y="634252"/>
                    </a:cubicBezTo>
                    <a:cubicBezTo>
                      <a:pt x="266547" y="622789"/>
                      <a:pt x="286602" y="603840"/>
                      <a:pt x="327333" y="573292"/>
                    </a:cubicBezTo>
                    <a:cubicBezTo>
                      <a:pt x="332413" y="563132"/>
                      <a:pt x="338098" y="553253"/>
                      <a:pt x="342573" y="542812"/>
                    </a:cubicBezTo>
                    <a:cubicBezTo>
                      <a:pt x="345737" y="535429"/>
                      <a:pt x="358225" y="519952"/>
                      <a:pt x="350193" y="519952"/>
                    </a:cubicBezTo>
                    <a:cubicBezTo>
                      <a:pt x="337493" y="519952"/>
                      <a:pt x="329630" y="534878"/>
                      <a:pt x="319713" y="542812"/>
                    </a:cubicBezTo>
                    <a:cubicBezTo>
                      <a:pt x="291523" y="565364"/>
                      <a:pt x="255918" y="581355"/>
                      <a:pt x="235893" y="611392"/>
                    </a:cubicBezTo>
                    <a:cubicBezTo>
                      <a:pt x="225733" y="626632"/>
                      <a:pt x="192461" y="644160"/>
                      <a:pt x="205413" y="657112"/>
                    </a:cubicBezTo>
                    <a:cubicBezTo>
                      <a:pt x="218365" y="670064"/>
                      <a:pt x="236830" y="638074"/>
                      <a:pt x="251133" y="626632"/>
                    </a:cubicBezTo>
                    <a:cubicBezTo>
                      <a:pt x="275016" y="607525"/>
                      <a:pt x="297631" y="586834"/>
                      <a:pt x="319713" y="565672"/>
                    </a:cubicBezTo>
                    <a:cubicBezTo>
                      <a:pt x="355316" y="531553"/>
                      <a:pt x="447535" y="442175"/>
                      <a:pt x="487353" y="390412"/>
                    </a:cubicBezTo>
                    <a:cubicBezTo>
                      <a:pt x="496383" y="378673"/>
                      <a:pt x="502593" y="365012"/>
                      <a:pt x="510213" y="352312"/>
                    </a:cubicBezTo>
                    <a:cubicBezTo>
                      <a:pt x="507673" y="342152"/>
                      <a:pt x="512923" y="323554"/>
                      <a:pt x="502593" y="321832"/>
                    </a:cubicBezTo>
                    <a:cubicBezTo>
                      <a:pt x="487984" y="319397"/>
                      <a:pt x="475871" y="335210"/>
                      <a:pt x="464493" y="344692"/>
                    </a:cubicBezTo>
                    <a:cubicBezTo>
                      <a:pt x="360386" y="431447"/>
                      <a:pt x="464997" y="371110"/>
                      <a:pt x="350193" y="428512"/>
                    </a:cubicBezTo>
                    <a:cubicBezTo>
                      <a:pt x="342573" y="438672"/>
                      <a:pt x="337089" y="450862"/>
                      <a:pt x="327333" y="458992"/>
                    </a:cubicBezTo>
                    <a:cubicBezTo>
                      <a:pt x="321163" y="464134"/>
                      <a:pt x="304473" y="474644"/>
                      <a:pt x="304473" y="466612"/>
                    </a:cubicBezTo>
                    <a:cubicBezTo>
                      <a:pt x="304473" y="455836"/>
                      <a:pt x="321069" y="452521"/>
                      <a:pt x="327333" y="443752"/>
                    </a:cubicBezTo>
                    <a:cubicBezTo>
                      <a:pt x="357513" y="401500"/>
                      <a:pt x="325404" y="422821"/>
                      <a:pt x="365433" y="382792"/>
                    </a:cubicBezTo>
                    <a:cubicBezTo>
                      <a:pt x="371909" y="376316"/>
                      <a:pt x="391189" y="358864"/>
                      <a:pt x="388293" y="367552"/>
                    </a:cubicBezTo>
                    <a:cubicBezTo>
                      <a:pt x="382551" y="384778"/>
                      <a:pt x="318689" y="444116"/>
                      <a:pt x="312093" y="451372"/>
                    </a:cubicBezTo>
                    <a:cubicBezTo>
                      <a:pt x="301153" y="463406"/>
                      <a:pt x="292493" y="477383"/>
                      <a:pt x="281613" y="489472"/>
                    </a:cubicBezTo>
                    <a:cubicBezTo>
                      <a:pt x="269598" y="502822"/>
                      <a:pt x="255340" y="514055"/>
                      <a:pt x="243513" y="527572"/>
                    </a:cubicBezTo>
                    <a:cubicBezTo>
                      <a:pt x="237482" y="534464"/>
                      <a:pt x="235226" y="544472"/>
                      <a:pt x="228273" y="550432"/>
                    </a:cubicBezTo>
                    <a:cubicBezTo>
                      <a:pt x="217028" y="560071"/>
                      <a:pt x="202873" y="565672"/>
                      <a:pt x="190173" y="573292"/>
                    </a:cubicBezTo>
                    <a:cubicBezTo>
                      <a:pt x="197793" y="563132"/>
                      <a:pt x="206302" y="553582"/>
                      <a:pt x="213033" y="542812"/>
                    </a:cubicBezTo>
                    <a:cubicBezTo>
                      <a:pt x="257681" y="471376"/>
                      <a:pt x="201565" y="548200"/>
                      <a:pt x="243513" y="489472"/>
                    </a:cubicBezTo>
                    <a:cubicBezTo>
                      <a:pt x="250895" y="479138"/>
                      <a:pt x="275353" y="467972"/>
                      <a:pt x="266373" y="458992"/>
                    </a:cubicBezTo>
                    <a:cubicBezTo>
                      <a:pt x="257393" y="450012"/>
                      <a:pt x="244873" y="472872"/>
                      <a:pt x="235893" y="481852"/>
                    </a:cubicBezTo>
                    <a:cubicBezTo>
                      <a:pt x="221865" y="495880"/>
                      <a:pt x="212176" y="513909"/>
                      <a:pt x="197793" y="527572"/>
                    </a:cubicBezTo>
                    <a:cubicBezTo>
                      <a:pt x="161240" y="562297"/>
                      <a:pt x="119144" y="590981"/>
                      <a:pt x="83493" y="626632"/>
                    </a:cubicBezTo>
                    <a:cubicBezTo>
                      <a:pt x="58093" y="652032"/>
                      <a:pt x="-24836" y="718896"/>
                      <a:pt x="7293" y="702832"/>
                    </a:cubicBezTo>
                    <a:cubicBezTo>
                      <a:pt x="22533" y="695212"/>
                      <a:pt x="38638" y="689120"/>
                      <a:pt x="53013" y="679972"/>
                    </a:cubicBezTo>
                    <a:cubicBezTo>
                      <a:pt x="66734" y="671240"/>
                      <a:pt x="77711" y="658706"/>
                      <a:pt x="91113" y="649492"/>
                    </a:cubicBezTo>
                    <a:cubicBezTo>
                      <a:pt x="168629" y="596200"/>
                      <a:pt x="146687" y="605567"/>
                      <a:pt x="197793" y="588532"/>
                    </a:cubicBezTo>
                    <a:cubicBezTo>
                      <a:pt x="205413" y="578372"/>
                      <a:pt x="207953" y="558052"/>
                      <a:pt x="220653" y="558052"/>
                    </a:cubicBezTo>
                    <a:cubicBezTo>
                      <a:pt x="231126" y="558052"/>
                      <a:pt x="218229" y="579439"/>
                      <a:pt x="213033" y="588532"/>
                    </a:cubicBezTo>
                    <a:cubicBezTo>
                      <a:pt x="204007" y="604328"/>
                      <a:pt x="181880" y="616921"/>
                      <a:pt x="167313" y="626632"/>
                    </a:cubicBezTo>
                    <a:cubicBezTo>
                      <a:pt x="162233" y="639332"/>
                      <a:pt x="142401" y="655060"/>
                      <a:pt x="152073" y="664732"/>
                    </a:cubicBezTo>
                    <a:cubicBezTo>
                      <a:pt x="161053" y="673712"/>
                      <a:pt x="173573" y="650852"/>
                      <a:pt x="182553" y="641872"/>
                    </a:cubicBezTo>
                    <a:cubicBezTo>
                      <a:pt x="199112" y="625313"/>
                      <a:pt x="211714" y="605091"/>
                      <a:pt x="228273" y="588532"/>
                    </a:cubicBezTo>
                    <a:cubicBezTo>
                      <a:pt x="247365" y="569440"/>
                      <a:pt x="270141" y="554284"/>
                      <a:pt x="289233" y="535192"/>
                    </a:cubicBezTo>
                    <a:cubicBezTo>
                      <a:pt x="305792" y="518633"/>
                      <a:pt x="318394" y="498411"/>
                      <a:pt x="334953" y="481852"/>
                    </a:cubicBezTo>
                    <a:cubicBezTo>
                      <a:pt x="366862" y="449943"/>
                      <a:pt x="406519" y="427071"/>
                      <a:pt x="434013" y="390412"/>
                    </a:cubicBezTo>
                    <a:cubicBezTo>
                      <a:pt x="444236" y="376781"/>
                      <a:pt x="449253" y="359932"/>
                      <a:pt x="456873" y="344692"/>
                    </a:cubicBezTo>
                    <a:cubicBezTo>
                      <a:pt x="443444" y="411838"/>
                      <a:pt x="455916" y="371686"/>
                      <a:pt x="403533" y="458992"/>
                    </a:cubicBezTo>
                    <a:lnTo>
                      <a:pt x="380673" y="497092"/>
                    </a:lnTo>
                    <a:cubicBezTo>
                      <a:pt x="373053" y="525032"/>
                      <a:pt x="369221" y="554293"/>
                      <a:pt x="357813" y="580912"/>
                    </a:cubicBezTo>
                    <a:cubicBezTo>
                      <a:pt x="353568" y="590817"/>
                      <a:pt x="331169" y="593682"/>
                      <a:pt x="334953" y="603772"/>
                    </a:cubicBezTo>
                    <a:cubicBezTo>
                      <a:pt x="341919" y="622347"/>
                      <a:pt x="365433" y="629172"/>
                      <a:pt x="380673" y="641872"/>
                    </a:cubicBezTo>
                    <a:cubicBezTo>
                      <a:pt x="568687" y="488042"/>
                      <a:pt x="386719" y="641567"/>
                      <a:pt x="510213" y="527572"/>
                    </a:cubicBezTo>
                    <a:cubicBezTo>
                      <a:pt x="527420" y="511688"/>
                      <a:pt x="547729" y="499114"/>
                      <a:pt x="563553" y="481852"/>
                    </a:cubicBezTo>
                    <a:cubicBezTo>
                      <a:pt x="633403" y="405652"/>
                      <a:pt x="592128" y="437402"/>
                      <a:pt x="571173" y="451372"/>
                    </a:cubicBezTo>
                    <a:cubicBezTo>
                      <a:pt x="558473" y="469152"/>
                      <a:pt x="544943" y="486367"/>
                      <a:pt x="533073" y="504712"/>
                    </a:cubicBezTo>
                    <a:cubicBezTo>
                      <a:pt x="516981" y="529581"/>
                      <a:pt x="496720" y="552811"/>
                      <a:pt x="487353" y="580912"/>
                    </a:cubicBezTo>
                    <a:cubicBezTo>
                      <a:pt x="482273" y="596152"/>
                      <a:pt x="460754" y="615273"/>
                      <a:pt x="472113" y="626632"/>
                    </a:cubicBezTo>
                    <a:cubicBezTo>
                      <a:pt x="482273" y="636792"/>
                      <a:pt x="494142" y="607772"/>
                      <a:pt x="502593" y="596152"/>
                    </a:cubicBezTo>
                    <a:cubicBezTo>
                      <a:pt x="514638" y="579591"/>
                      <a:pt x="521999" y="560038"/>
                      <a:pt x="533073" y="542812"/>
                    </a:cubicBezTo>
                    <a:cubicBezTo>
                      <a:pt x="544889" y="524432"/>
                      <a:pt x="560332" y="508443"/>
                      <a:pt x="571173" y="489472"/>
                    </a:cubicBezTo>
                    <a:cubicBezTo>
                      <a:pt x="580770" y="472677"/>
                      <a:pt x="584436" y="452927"/>
                      <a:pt x="594033" y="436132"/>
                    </a:cubicBezTo>
                    <a:cubicBezTo>
                      <a:pt x="604874" y="417161"/>
                      <a:pt x="635725" y="404345"/>
                      <a:pt x="632133" y="382792"/>
                    </a:cubicBezTo>
                    <a:cubicBezTo>
                      <a:pt x="629593" y="367552"/>
                      <a:pt x="601653" y="387872"/>
                      <a:pt x="586413" y="390412"/>
                    </a:cubicBezTo>
                    <a:cubicBezTo>
                      <a:pt x="578793" y="400572"/>
                      <a:pt x="572239" y="411627"/>
                      <a:pt x="563553" y="420892"/>
                    </a:cubicBezTo>
                    <a:cubicBezTo>
                      <a:pt x="534072" y="452339"/>
                      <a:pt x="502593" y="481852"/>
                      <a:pt x="472113" y="512332"/>
                    </a:cubicBezTo>
                    <a:cubicBezTo>
                      <a:pt x="451793" y="532652"/>
                      <a:pt x="430076" y="551665"/>
                      <a:pt x="411153" y="573292"/>
                    </a:cubicBezTo>
                    <a:cubicBezTo>
                      <a:pt x="393373" y="593612"/>
                      <a:pt x="374013" y="612652"/>
                      <a:pt x="357813" y="634252"/>
                    </a:cubicBezTo>
                    <a:cubicBezTo>
                      <a:pt x="350997" y="643339"/>
                      <a:pt x="331214" y="664732"/>
                      <a:pt x="342573" y="664732"/>
                    </a:cubicBezTo>
                    <a:cubicBezTo>
                      <a:pt x="355273" y="664732"/>
                      <a:pt x="359352" y="645401"/>
                      <a:pt x="365433" y="634252"/>
                    </a:cubicBezTo>
                    <a:cubicBezTo>
                      <a:pt x="374696" y="617270"/>
                      <a:pt x="377563" y="597007"/>
                      <a:pt x="388293" y="580912"/>
                    </a:cubicBezTo>
                    <a:cubicBezTo>
                      <a:pt x="413378" y="543284"/>
                      <a:pt x="451888" y="514681"/>
                      <a:pt x="472113" y="474232"/>
                    </a:cubicBezTo>
                    <a:cubicBezTo>
                      <a:pt x="506689" y="405081"/>
                      <a:pt x="489991" y="432175"/>
                      <a:pt x="517833" y="390412"/>
                    </a:cubicBezTo>
                    <a:cubicBezTo>
                      <a:pt x="512753" y="408192"/>
                      <a:pt x="509877" y="426756"/>
                      <a:pt x="502593" y="443752"/>
                    </a:cubicBezTo>
                    <a:cubicBezTo>
                      <a:pt x="494526" y="462574"/>
                      <a:pt x="481822" y="479062"/>
                      <a:pt x="472113" y="497092"/>
                    </a:cubicBezTo>
                    <a:cubicBezTo>
                      <a:pt x="464035" y="512094"/>
                      <a:pt x="457331" y="527810"/>
                      <a:pt x="449253" y="542812"/>
                    </a:cubicBezTo>
                    <a:cubicBezTo>
                      <a:pt x="439544" y="560842"/>
                      <a:pt x="427433" y="577595"/>
                      <a:pt x="418773" y="596152"/>
                    </a:cubicBezTo>
                    <a:cubicBezTo>
                      <a:pt x="409596" y="615818"/>
                      <a:pt x="403533" y="636792"/>
                      <a:pt x="395913" y="657112"/>
                    </a:cubicBezTo>
                    <a:cubicBezTo>
                      <a:pt x="408613" y="672352"/>
                      <a:pt x="415078" y="708749"/>
                      <a:pt x="434013" y="702832"/>
                    </a:cubicBezTo>
                    <a:cubicBezTo>
                      <a:pt x="471727" y="691046"/>
                      <a:pt x="494394" y="650822"/>
                      <a:pt x="517833" y="619012"/>
                    </a:cubicBezTo>
                    <a:cubicBezTo>
                      <a:pt x="638727" y="454941"/>
                      <a:pt x="592742" y="525066"/>
                      <a:pt x="662613" y="413272"/>
                    </a:cubicBezTo>
                    <a:cubicBezTo>
                      <a:pt x="673173" y="339355"/>
                      <a:pt x="687265" y="327660"/>
                      <a:pt x="594033" y="420892"/>
                    </a:cubicBezTo>
                    <a:cubicBezTo>
                      <a:pt x="553530" y="461395"/>
                      <a:pt x="539122" y="502250"/>
                      <a:pt x="510213" y="550432"/>
                    </a:cubicBezTo>
                    <a:cubicBezTo>
                      <a:pt x="500789" y="566138"/>
                      <a:pt x="488962" y="580331"/>
                      <a:pt x="479733" y="596152"/>
                    </a:cubicBezTo>
                    <a:cubicBezTo>
                      <a:pt x="471148" y="610870"/>
                      <a:pt x="463426" y="626144"/>
                      <a:pt x="456873" y="641872"/>
                    </a:cubicBezTo>
                    <a:cubicBezTo>
                      <a:pt x="450694" y="656701"/>
                      <a:pt x="430274" y="698951"/>
                      <a:pt x="441633" y="687592"/>
                    </a:cubicBezTo>
                    <a:lnTo>
                      <a:pt x="533073" y="596152"/>
                    </a:lnTo>
                    <a:lnTo>
                      <a:pt x="563553" y="565672"/>
                    </a:lnTo>
                    <a:cubicBezTo>
                      <a:pt x="547833" y="604972"/>
                      <a:pt x="543435" y="612208"/>
                      <a:pt x="533073" y="657112"/>
                    </a:cubicBezTo>
                    <a:cubicBezTo>
                      <a:pt x="529599" y="672167"/>
                      <a:pt x="528927" y="687777"/>
                      <a:pt x="525453" y="702832"/>
                    </a:cubicBezTo>
                    <a:cubicBezTo>
                      <a:pt x="496226" y="829481"/>
                      <a:pt x="521393" y="689092"/>
                      <a:pt x="502593" y="801892"/>
                    </a:cubicBezTo>
                    <a:cubicBezTo>
                      <a:pt x="505133" y="817132"/>
                      <a:pt x="496965" y="839663"/>
                      <a:pt x="510213" y="847612"/>
                    </a:cubicBezTo>
                    <a:cubicBezTo>
                      <a:pt x="521103" y="854146"/>
                      <a:pt x="533875" y="835467"/>
                      <a:pt x="540693" y="824752"/>
                    </a:cubicBezTo>
                    <a:cubicBezTo>
                      <a:pt x="552344" y="806443"/>
                      <a:pt x="554376" y="783458"/>
                      <a:pt x="563553" y="763792"/>
                    </a:cubicBezTo>
                    <a:cubicBezTo>
                      <a:pt x="572213" y="745235"/>
                      <a:pt x="584875" y="728768"/>
                      <a:pt x="594033" y="710452"/>
                    </a:cubicBezTo>
                    <a:cubicBezTo>
                      <a:pt x="600150" y="698218"/>
                      <a:pt x="604948" y="685328"/>
                      <a:pt x="609273" y="672352"/>
                    </a:cubicBezTo>
                    <a:cubicBezTo>
                      <a:pt x="612585" y="662417"/>
                      <a:pt x="624298" y="649277"/>
                      <a:pt x="616893" y="641872"/>
                    </a:cubicBezTo>
                    <a:cubicBezTo>
                      <a:pt x="610417" y="635396"/>
                      <a:pt x="601653" y="652032"/>
                      <a:pt x="594033" y="657112"/>
                    </a:cubicBezTo>
                    <a:cubicBezTo>
                      <a:pt x="555733" y="752862"/>
                      <a:pt x="610309" y="627807"/>
                      <a:pt x="540693" y="740932"/>
                    </a:cubicBezTo>
                    <a:cubicBezTo>
                      <a:pt x="530555" y="757407"/>
                      <a:pt x="526484" y="776970"/>
                      <a:pt x="517833" y="794272"/>
                    </a:cubicBezTo>
                    <a:cubicBezTo>
                      <a:pt x="508675" y="812588"/>
                      <a:pt x="494643" y="828475"/>
                      <a:pt x="487353" y="847612"/>
                    </a:cubicBezTo>
                    <a:cubicBezTo>
                      <a:pt x="461631" y="915132"/>
                      <a:pt x="459192" y="940378"/>
                      <a:pt x="449253" y="1000012"/>
                    </a:cubicBezTo>
                    <a:cubicBezTo>
                      <a:pt x="454333" y="1020332"/>
                      <a:pt x="448137" y="1047888"/>
                      <a:pt x="464493" y="1060972"/>
                    </a:cubicBezTo>
                    <a:cubicBezTo>
                      <a:pt x="474410" y="1068906"/>
                      <a:pt x="480819" y="1041382"/>
                      <a:pt x="487353" y="1030492"/>
                    </a:cubicBezTo>
                    <a:cubicBezTo>
                      <a:pt x="496119" y="1015881"/>
                      <a:pt x="501447" y="999383"/>
                      <a:pt x="510213" y="984772"/>
                    </a:cubicBezTo>
                    <a:cubicBezTo>
                      <a:pt x="516747" y="973882"/>
                      <a:pt x="526905" y="965394"/>
                      <a:pt x="533073" y="954292"/>
                    </a:cubicBezTo>
                    <a:cubicBezTo>
                      <a:pt x="539716" y="942335"/>
                      <a:pt x="542758" y="928691"/>
                      <a:pt x="548313" y="916192"/>
                    </a:cubicBezTo>
                    <a:cubicBezTo>
                      <a:pt x="552926" y="905812"/>
                      <a:pt x="559565" y="896348"/>
                      <a:pt x="563553" y="885712"/>
                    </a:cubicBezTo>
                    <a:cubicBezTo>
                      <a:pt x="567230" y="875906"/>
                      <a:pt x="581646" y="855232"/>
                      <a:pt x="571173" y="855232"/>
                    </a:cubicBezTo>
                    <a:cubicBezTo>
                      <a:pt x="559814" y="855232"/>
                      <a:pt x="561569" y="875849"/>
                      <a:pt x="555933" y="885712"/>
                    </a:cubicBezTo>
                    <a:cubicBezTo>
                      <a:pt x="551389" y="893663"/>
                      <a:pt x="544412" y="900203"/>
                      <a:pt x="540693" y="908572"/>
                    </a:cubicBezTo>
                    <a:cubicBezTo>
                      <a:pt x="534169" y="923252"/>
                      <a:pt x="531977" y="939612"/>
                      <a:pt x="525453" y="954292"/>
                    </a:cubicBezTo>
                    <a:cubicBezTo>
                      <a:pt x="521734" y="962661"/>
                      <a:pt x="502022" y="973056"/>
                      <a:pt x="510213" y="977152"/>
                    </a:cubicBezTo>
                    <a:lnTo>
                      <a:pt x="540693" y="961912"/>
                    </a:lnTo>
                    <a:cubicBezTo>
                      <a:pt x="550078" y="929065"/>
                      <a:pt x="564598" y="880487"/>
                      <a:pt x="571173" y="847612"/>
                    </a:cubicBezTo>
                    <a:cubicBezTo>
                      <a:pt x="574695" y="830000"/>
                      <a:pt x="575840" y="811988"/>
                      <a:pt x="578793" y="794272"/>
                    </a:cubicBezTo>
                    <a:cubicBezTo>
                      <a:pt x="580922" y="781497"/>
                      <a:pt x="583873" y="768872"/>
                      <a:pt x="586413" y="756172"/>
                    </a:cubicBezTo>
                    <a:cubicBezTo>
                      <a:pt x="583873" y="738392"/>
                      <a:pt x="590013" y="688807"/>
                      <a:pt x="578793" y="702832"/>
                    </a:cubicBezTo>
                    <a:cubicBezTo>
                      <a:pt x="559166" y="727365"/>
                      <a:pt x="563553" y="763792"/>
                      <a:pt x="555933" y="794272"/>
                    </a:cubicBezTo>
                    <a:lnTo>
                      <a:pt x="548313" y="824752"/>
                    </a:lnTo>
                    <a:cubicBezTo>
                      <a:pt x="550853" y="847612"/>
                      <a:pt x="536795" y="880574"/>
                      <a:pt x="555933" y="893332"/>
                    </a:cubicBezTo>
                    <a:cubicBezTo>
                      <a:pt x="570877" y="903295"/>
                      <a:pt x="584070" y="870176"/>
                      <a:pt x="594033" y="855232"/>
                    </a:cubicBezTo>
                    <a:cubicBezTo>
                      <a:pt x="604763" y="839137"/>
                      <a:pt x="609709" y="819853"/>
                      <a:pt x="616893" y="801892"/>
                    </a:cubicBezTo>
                    <a:cubicBezTo>
                      <a:pt x="655350" y="705750"/>
                      <a:pt x="622499" y="775440"/>
                      <a:pt x="662613" y="695212"/>
                    </a:cubicBezTo>
                    <a:cubicBezTo>
                      <a:pt x="657533" y="687592"/>
                      <a:pt x="654699" y="666857"/>
                      <a:pt x="647373" y="672352"/>
                    </a:cubicBezTo>
                    <a:cubicBezTo>
                      <a:pt x="634522" y="681991"/>
                      <a:pt x="638312" y="703243"/>
                      <a:pt x="632133" y="718072"/>
                    </a:cubicBezTo>
                    <a:cubicBezTo>
                      <a:pt x="625580" y="733800"/>
                      <a:pt x="615449" y="747912"/>
                      <a:pt x="609273" y="763792"/>
                    </a:cubicBezTo>
                    <a:cubicBezTo>
                      <a:pt x="594261" y="802395"/>
                      <a:pt x="544253" y="917012"/>
                      <a:pt x="616893" y="817132"/>
                    </a:cubicBezTo>
                    <a:cubicBezTo>
                      <a:pt x="626915" y="803352"/>
                      <a:pt x="632133" y="786652"/>
                      <a:pt x="639753" y="771412"/>
                    </a:cubicBezTo>
                    <a:cubicBezTo>
                      <a:pt x="642293" y="748552"/>
                      <a:pt x="651884" y="725386"/>
                      <a:pt x="647373" y="702832"/>
                    </a:cubicBezTo>
                    <a:cubicBezTo>
                      <a:pt x="645145" y="691693"/>
                      <a:pt x="636686" y="722905"/>
                      <a:pt x="632133" y="733312"/>
                    </a:cubicBezTo>
                    <a:cubicBezTo>
                      <a:pt x="618898" y="763564"/>
                      <a:pt x="570684" y="848101"/>
                      <a:pt x="594033" y="824752"/>
                    </a:cubicBezTo>
                    <a:cubicBezTo>
                      <a:pt x="604193" y="814592"/>
                      <a:pt x="615692" y="805614"/>
                      <a:pt x="624513" y="794272"/>
                    </a:cubicBezTo>
                    <a:cubicBezTo>
                      <a:pt x="635665" y="779934"/>
                      <a:pt x="664305" y="725273"/>
                      <a:pt x="670233" y="710452"/>
                    </a:cubicBezTo>
                    <a:cubicBezTo>
                      <a:pt x="674122" y="700728"/>
                      <a:pt x="674541" y="689907"/>
                      <a:pt x="677853" y="679972"/>
                    </a:cubicBezTo>
                    <a:cubicBezTo>
                      <a:pt x="684716" y="659384"/>
                      <a:pt x="693297" y="639407"/>
                      <a:pt x="700713" y="619012"/>
                    </a:cubicBezTo>
                    <a:cubicBezTo>
                      <a:pt x="703458" y="611463"/>
                      <a:pt x="708333" y="588120"/>
                      <a:pt x="708333" y="596152"/>
                    </a:cubicBezTo>
                    <a:cubicBezTo>
                      <a:pt x="708333" y="635753"/>
                      <a:pt x="693277" y="659222"/>
                      <a:pt x="677853" y="695212"/>
                    </a:cubicBezTo>
                    <a:cubicBezTo>
                      <a:pt x="672523" y="732523"/>
                      <a:pt x="658833" y="799086"/>
                      <a:pt x="677853" y="832372"/>
                    </a:cubicBezTo>
                    <a:cubicBezTo>
                      <a:pt x="684154" y="843399"/>
                      <a:pt x="693093" y="812052"/>
                      <a:pt x="700713" y="801892"/>
                    </a:cubicBezTo>
                    <a:cubicBezTo>
                      <a:pt x="708714" y="769890"/>
                      <a:pt x="712703" y="752494"/>
                      <a:pt x="723573" y="718072"/>
                    </a:cubicBezTo>
                    <a:cubicBezTo>
                      <a:pt x="733248" y="687435"/>
                      <a:pt x="770583" y="599082"/>
                      <a:pt x="754053" y="626632"/>
                    </a:cubicBezTo>
                    <a:cubicBezTo>
                      <a:pt x="747784" y="637080"/>
                      <a:pt x="659301" y="782344"/>
                      <a:pt x="685473" y="756172"/>
                    </a:cubicBezTo>
                    <a:lnTo>
                      <a:pt x="715953" y="725692"/>
                    </a:lnTo>
                    <a:cubicBezTo>
                      <a:pt x="718493" y="712992"/>
                      <a:pt x="718763" y="699617"/>
                      <a:pt x="723573" y="687592"/>
                    </a:cubicBezTo>
                    <a:cubicBezTo>
                      <a:pt x="729074" y="673841"/>
                      <a:pt x="739240" y="662439"/>
                      <a:pt x="746433" y="649492"/>
                    </a:cubicBezTo>
                    <a:cubicBezTo>
                      <a:pt x="751950" y="639562"/>
                      <a:pt x="756593" y="629172"/>
                      <a:pt x="761673" y="619012"/>
                    </a:cubicBezTo>
                    <a:cubicBezTo>
                      <a:pt x="759794" y="632165"/>
                      <a:pt x="746433" y="723464"/>
                      <a:pt x="746433" y="733312"/>
                    </a:cubicBezTo>
                    <a:cubicBezTo>
                      <a:pt x="746433" y="761367"/>
                      <a:pt x="751513" y="789192"/>
                      <a:pt x="754053" y="817132"/>
                    </a:cubicBezTo>
                    <a:cubicBezTo>
                      <a:pt x="766753" y="801892"/>
                      <a:pt x="782748" y="788879"/>
                      <a:pt x="792153" y="771412"/>
                    </a:cubicBezTo>
                    <a:cubicBezTo>
                      <a:pt x="817489" y="724360"/>
                      <a:pt x="804977" y="693909"/>
                      <a:pt x="799773" y="641872"/>
                    </a:cubicBezTo>
                    <a:cubicBezTo>
                      <a:pt x="789613" y="646952"/>
                      <a:pt x="778536" y="650510"/>
                      <a:pt x="769293" y="657112"/>
                    </a:cubicBezTo>
                    <a:cubicBezTo>
                      <a:pt x="760524" y="663376"/>
                      <a:pt x="753529" y="671862"/>
                      <a:pt x="746433" y="679972"/>
                    </a:cubicBezTo>
                    <a:cubicBezTo>
                      <a:pt x="721092" y="708933"/>
                      <a:pt x="718859" y="713713"/>
                      <a:pt x="700713" y="740932"/>
                    </a:cubicBezTo>
                    <a:cubicBezTo>
                      <a:pt x="695633" y="730772"/>
                      <a:pt x="688462" y="721411"/>
                      <a:pt x="685473" y="710452"/>
                    </a:cubicBezTo>
                    <a:cubicBezTo>
                      <a:pt x="680747" y="693124"/>
                      <a:pt x="685885" y="673176"/>
                      <a:pt x="677853" y="657112"/>
                    </a:cubicBezTo>
                    <a:cubicBezTo>
                      <a:pt x="674261" y="649928"/>
                      <a:pt x="674218" y="672998"/>
                      <a:pt x="670233" y="679972"/>
                    </a:cubicBezTo>
                    <a:cubicBezTo>
                      <a:pt x="663932" y="690999"/>
                      <a:pt x="654155" y="699714"/>
                      <a:pt x="647373" y="710452"/>
                    </a:cubicBezTo>
                    <a:cubicBezTo>
                      <a:pt x="623647" y="748019"/>
                      <a:pt x="602342" y="787074"/>
                      <a:pt x="578793" y="824752"/>
                    </a:cubicBezTo>
                    <a:cubicBezTo>
                      <a:pt x="567940" y="842117"/>
                      <a:pt x="601206" y="790234"/>
                      <a:pt x="609273" y="771412"/>
                    </a:cubicBezTo>
                    <a:cubicBezTo>
                      <a:pt x="646174" y="685309"/>
                      <a:pt x="622106" y="750561"/>
                      <a:pt x="647373" y="649492"/>
                    </a:cubicBezTo>
                    <a:cubicBezTo>
                      <a:pt x="651858" y="631553"/>
                      <a:pt x="670883" y="612691"/>
                      <a:pt x="662613" y="596152"/>
                    </a:cubicBezTo>
                    <a:cubicBezTo>
                      <a:pt x="656933" y="584793"/>
                      <a:pt x="642293" y="611392"/>
                      <a:pt x="632133" y="619012"/>
                    </a:cubicBezTo>
                    <a:cubicBezTo>
                      <a:pt x="627053" y="631712"/>
                      <a:pt x="621445" y="644213"/>
                      <a:pt x="616893" y="657112"/>
                    </a:cubicBezTo>
                    <a:cubicBezTo>
                      <a:pt x="606200" y="687409"/>
                      <a:pt x="586413" y="748552"/>
                      <a:pt x="586413" y="748552"/>
                    </a:cubicBezTo>
                    <a:cubicBezTo>
                      <a:pt x="588953" y="756172"/>
                      <a:pt x="587607" y="776231"/>
                      <a:pt x="594033" y="771412"/>
                    </a:cubicBezTo>
                    <a:cubicBezTo>
                      <a:pt x="618041" y="753406"/>
                      <a:pt x="622863" y="685125"/>
                      <a:pt x="632133" y="664732"/>
                    </a:cubicBezTo>
                    <a:cubicBezTo>
                      <a:pt x="640466" y="646399"/>
                      <a:pt x="698592" y="615713"/>
                      <a:pt x="616893" y="664732"/>
                    </a:cubicBezTo>
                    <a:cubicBezTo>
                      <a:pt x="609273" y="682512"/>
                      <a:pt x="602314" y="700590"/>
                      <a:pt x="594033" y="718072"/>
                    </a:cubicBezTo>
                    <a:cubicBezTo>
                      <a:pt x="579445" y="748869"/>
                      <a:pt x="530780" y="838733"/>
                      <a:pt x="548313" y="809512"/>
                    </a:cubicBezTo>
                    <a:cubicBezTo>
                      <a:pt x="555933" y="796812"/>
                      <a:pt x="564243" y="784501"/>
                      <a:pt x="571173" y="771412"/>
                    </a:cubicBezTo>
                    <a:cubicBezTo>
                      <a:pt x="580100" y="754549"/>
                      <a:pt x="639753" y="644327"/>
                      <a:pt x="639753" y="611392"/>
                    </a:cubicBezTo>
                    <a:cubicBezTo>
                      <a:pt x="639753" y="598692"/>
                      <a:pt x="623427" y="630982"/>
                      <a:pt x="616893" y="641872"/>
                    </a:cubicBezTo>
                    <a:cubicBezTo>
                      <a:pt x="576593" y="709039"/>
                      <a:pt x="609451" y="664376"/>
                      <a:pt x="578793" y="725692"/>
                    </a:cubicBezTo>
                    <a:cubicBezTo>
                      <a:pt x="575201" y="732876"/>
                      <a:pt x="583151" y="710172"/>
                      <a:pt x="586413" y="702832"/>
                    </a:cubicBezTo>
                    <a:cubicBezTo>
                      <a:pt x="627550" y="610273"/>
                      <a:pt x="593731" y="706378"/>
                      <a:pt x="624513" y="603772"/>
                    </a:cubicBezTo>
                    <a:cubicBezTo>
                      <a:pt x="626821" y="596079"/>
                      <a:pt x="640165" y="580912"/>
                      <a:pt x="632133" y="580912"/>
                    </a:cubicBezTo>
                    <a:cubicBezTo>
                      <a:pt x="615094" y="580912"/>
                      <a:pt x="601653" y="596152"/>
                      <a:pt x="586413" y="603772"/>
                    </a:cubicBezTo>
                    <a:cubicBezTo>
                      <a:pt x="578793" y="624092"/>
                      <a:pt x="570416" y="644144"/>
                      <a:pt x="563553" y="664732"/>
                    </a:cubicBezTo>
                    <a:cubicBezTo>
                      <a:pt x="560241" y="674667"/>
                      <a:pt x="545998" y="691900"/>
                      <a:pt x="555933" y="695212"/>
                    </a:cubicBezTo>
                    <a:cubicBezTo>
                      <a:pt x="567981" y="699228"/>
                      <a:pt x="576253" y="679972"/>
                      <a:pt x="586413" y="672352"/>
                    </a:cubicBezTo>
                    <a:cubicBezTo>
                      <a:pt x="582786" y="655427"/>
                      <a:pt x="589330" y="550432"/>
                      <a:pt x="533073" y="550432"/>
                    </a:cubicBezTo>
                    <a:cubicBezTo>
                      <a:pt x="519395" y="550432"/>
                      <a:pt x="507673" y="560592"/>
                      <a:pt x="494973" y="565672"/>
                    </a:cubicBezTo>
                    <a:cubicBezTo>
                      <a:pt x="484424" y="597318"/>
                      <a:pt x="482268" y="591902"/>
                      <a:pt x="494973" y="634252"/>
                    </a:cubicBezTo>
                    <a:cubicBezTo>
                      <a:pt x="498237" y="645132"/>
                      <a:pt x="501588" y="657340"/>
                      <a:pt x="510213" y="664732"/>
                    </a:cubicBezTo>
                    <a:cubicBezTo>
                      <a:pt x="520598" y="673634"/>
                      <a:pt x="535613" y="674892"/>
                      <a:pt x="548313" y="679972"/>
                    </a:cubicBezTo>
                    <a:cubicBezTo>
                      <a:pt x="576253" y="677432"/>
                      <a:pt x="609149" y="688441"/>
                      <a:pt x="632133" y="672352"/>
                    </a:cubicBezTo>
                    <a:cubicBezTo>
                      <a:pt x="644790" y="663492"/>
                      <a:pt x="638578" y="633025"/>
                      <a:pt x="624513" y="626632"/>
                    </a:cubicBezTo>
                    <a:cubicBezTo>
                      <a:pt x="601274" y="616069"/>
                      <a:pt x="573713" y="631712"/>
                      <a:pt x="548313" y="634252"/>
                    </a:cubicBezTo>
                    <a:cubicBezTo>
                      <a:pt x="543233" y="641872"/>
                      <a:pt x="538936" y="650077"/>
                      <a:pt x="533073" y="657112"/>
                    </a:cubicBezTo>
                    <a:cubicBezTo>
                      <a:pt x="526174" y="665391"/>
                      <a:pt x="508876" y="669279"/>
                      <a:pt x="510213" y="679972"/>
                    </a:cubicBezTo>
                    <a:cubicBezTo>
                      <a:pt x="513971" y="710033"/>
                      <a:pt x="549766" y="722608"/>
                      <a:pt x="571173" y="733312"/>
                    </a:cubicBezTo>
                    <a:cubicBezTo>
                      <a:pt x="581333" y="730772"/>
                      <a:pt x="596969" y="735059"/>
                      <a:pt x="601653" y="725692"/>
                    </a:cubicBezTo>
                    <a:cubicBezTo>
                      <a:pt x="616954" y="695090"/>
                      <a:pt x="587332" y="683124"/>
                      <a:pt x="571173" y="672352"/>
                    </a:cubicBezTo>
                    <a:cubicBezTo>
                      <a:pt x="530533" y="677432"/>
                      <a:pt x="485391" y="668318"/>
                      <a:pt x="449253" y="687592"/>
                    </a:cubicBezTo>
                    <a:cubicBezTo>
                      <a:pt x="435620" y="694863"/>
                      <a:pt x="445948" y="722387"/>
                      <a:pt x="456873" y="733312"/>
                    </a:cubicBezTo>
                    <a:cubicBezTo>
                      <a:pt x="467798" y="744237"/>
                      <a:pt x="487353" y="738392"/>
                      <a:pt x="502593" y="740932"/>
                    </a:cubicBezTo>
                    <a:cubicBezTo>
                      <a:pt x="527993" y="738392"/>
                      <a:pt x="559582" y="750121"/>
                      <a:pt x="578793" y="733312"/>
                    </a:cubicBezTo>
                    <a:cubicBezTo>
                      <a:pt x="590883" y="722734"/>
                      <a:pt x="577176" y="696106"/>
                      <a:pt x="563553" y="687592"/>
                    </a:cubicBezTo>
                    <a:cubicBezTo>
                      <a:pt x="550451" y="679403"/>
                      <a:pt x="533073" y="692672"/>
                      <a:pt x="517833" y="695212"/>
                    </a:cubicBezTo>
                    <a:cubicBezTo>
                      <a:pt x="514268" y="697588"/>
                      <a:pt x="475084" y="716954"/>
                      <a:pt x="487353" y="733312"/>
                    </a:cubicBezTo>
                    <a:cubicBezTo>
                      <a:pt x="493637" y="741690"/>
                      <a:pt x="507673" y="738392"/>
                      <a:pt x="517833" y="740932"/>
                    </a:cubicBezTo>
                    <a:cubicBezTo>
                      <a:pt x="520373" y="730772"/>
                      <a:pt x="534820" y="715136"/>
                      <a:pt x="525453" y="710452"/>
                    </a:cubicBezTo>
                    <a:cubicBezTo>
                      <a:pt x="513096" y="704274"/>
                      <a:pt x="487874" y="762749"/>
                      <a:pt x="487353" y="763792"/>
                    </a:cubicBezTo>
                    <a:cubicBezTo>
                      <a:pt x="494973" y="773952"/>
                      <a:pt x="498540" y="789269"/>
                      <a:pt x="510213" y="794272"/>
                    </a:cubicBezTo>
                    <a:cubicBezTo>
                      <a:pt x="540911" y="807428"/>
                      <a:pt x="543191" y="779159"/>
                      <a:pt x="548313" y="763792"/>
                    </a:cubicBezTo>
                    <a:cubicBezTo>
                      <a:pt x="543233" y="735852"/>
                      <a:pt x="543995" y="706186"/>
                      <a:pt x="533073" y="679972"/>
                    </a:cubicBezTo>
                    <a:cubicBezTo>
                      <a:pt x="529984" y="672558"/>
                      <a:pt x="517397" y="675944"/>
                      <a:pt x="510213" y="672352"/>
                    </a:cubicBezTo>
                    <a:cubicBezTo>
                      <a:pt x="502022" y="668256"/>
                      <a:pt x="494973" y="662192"/>
                      <a:pt x="487353" y="657112"/>
                    </a:cubicBezTo>
                    <a:cubicBezTo>
                      <a:pt x="462490" y="660937"/>
                      <a:pt x="373898" y="654578"/>
                      <a:pt x="357813" y="702832"/>
                    </a:cubicBezTo>
                    <a:cubicBezTo>
                      <a:pt x="353717" y="715119"/>
                      <a:pt x="362893" y="728232"/>
                      <a:pt x="365433" y="740932"/>
                    </a:cubicBezTo>
                    <a:cubicBezTo>
                      <a:pt x="400993" y="735852"/>
                      <a:pt x="437264" y="734404"/>
                      <a:pt x="472113" y="725692"/>
                    </a:cubicBezTo>
                    <a:cubicBezTo>
                      <a:pt x="503434" y="717862"/>
                      <a:pt x="528765" y="696787"/>
                      <a:pt x="548313" y="672352"/>
                    </a:cubicBezTo>
                    <a:cubicBezTo>
                      <a:pt x="559755" y="658049"/>
                      <a:pt x="573001" y="644008"/>
                      <a:pt x="578793" y="626632"/>
                    </a:cubicBezTo>
                    <a:lnTo>
                      <a:pt x="586413" y="603772"/>
                    </a:lnTo>
                    <a:cubicBezTo>
                      <a:pt x="591493" y="624092"/>
                      <a:pt x="590877" y="646771"/>
                      <a:pt x="601653" y="664732"/>
                    </a:cubicBezTo>
                    <a:cubicBezTo>
                      <a:pt x="617762" y="691580"/>
                      <a:pt x="659271" y="675449"/>
                      <a:pt x="677853" y="672352"/>
                    </a:cubicBezTo>
                    <a:cubicBezTo>
                      <a:pt x="712788" y="619949"/>
                      <a:pt x="702541" y="644008"/>
                      <a:pt x="715953" y="603772"/>
                    </a:cubicBezTo>
                    <a:cubicBezTo>
                      <a:pt x="713413" y="583452"/>
                      <a:pt x="728200" y="547779"/>
                      <a:pt x="708333" y="542812"/>
                    </a:cubicBezTo>
                    <a:cubicBezTo>
                      <a:pt x="689567" y="538120"/>
                      <a:pt x="694124" y="578850"/>
                      <a:pt x="685473" y="596152"/>
                    </a:cubicBezTo>
                    <a:cubicBezTo>
                      <a:pt x="681377" y="604343"/>
                      <a:pt x="675313" y="611392"/>
                      <a:pt x="670233" y="619012"/>
                    </a:cubicBezTo>
                    <a:cubicBezTo>
                      <a:pt x="675313" y="652032"/>
                      <a:pt x="661850" y="694449"/>
                      <a:pt x="685473" y="718072"/>
                    </a:cubicBezTo>
                    <a:cubicBezTo>
                      <a:pt x="728548" y="761147"/>
                      <a:pt x="767280" y="683999"/>
                      <a:pt x="776913" y="664732"/>
                    </a:cubicBezTo>
                    <a:cubicBezTo>
                      <a:pt x="780505" y="657548"/>
                      <a:pt x="781993" y="649492"/>
                      <a:pt x="784533" y="641872"/>
                    </a:cubicBezTo>
                    <a:cubicBezTo>
                      <a:pt x="787073" y="619012"/>
                      <a:pt x="810554" y="587092"/>
                      <a:pt x="792153" y="573292"/>
                    </a:cubicBezTo>
                    <a:cubicBezTo>
                      <a:pt x="776283" y="561389"/>
                      <a:pt x="765429" y="602760"/>
                      <a:pt x="754053" y="619012"/>
                    </a:cubicBezTo>
                    <a:cubicBezTo>
                      <a:pt x="736371" y="644272"/>
                      <a:pt x="732447" y="673991"/>
                      <a:pt x="723573" y="702832"/>
                    </a:cubicBezTo>
                    <a:cubicBezTo>
                      <a:pt x="718849" y="718186"/>
                      <a:pt x="712229" y="732967"/>
                      <a:pt x="708333" y="748552"/>
                    </a:cubicBezTo>
                    <a:cubicBezTo>
                      <a:pt x="704586" y="763541"/>
                      <a:pt x="703477" y="779071"/>
                      <a:pt x="700713" y="794272"/>
                    </a:cubicBezTo>
                    <a:cubicBezTo>
                      <a:pt x="698396" y="807015"/>
                      <a:pt x="696234" y="819807"/>
                      <a:pt x="693093" y="832372"/>
                    </a:cubicBezTo>
                    <a:cubicBezTo>
                      <a:pt x="691145" y="840164"/>
                      <a:pt x="679793" y="860912"/>
                      <a:pt x="685473" y="855232"/>
                    </a:cubicBezTo>
                    <a:cubicBezTo>
                      <a:pt x="695946" y="844759"/>
                      <a:pt x="702204" y="830615"/>
                      <a:pt x="708333" y="817132"/>
                    </a:cubicBezTo>
                    <a:cubicBezTo>
                      <a:pt x="714980" y="802508"/>
                      <a:pt x="723573" y="771412"/>
                      <a:pt x="723573" y="771412"/>
                    </a:cubicBezTo>
                    <a:cubicBezTo>
                      <a:pt x="721033" y="753632"/>
                      <a:pt x="732017" y="726104"/>
                      <a:pt x="715953" y="718072"/>
                    </a:cubicBezTo>
                    <a:cubicBezTo>
                      <a:pt x="702706" y="711448"/>
                      <a:pt x="698154" y="742253"/>
                      <a:pt x="693093" y="756172"/>
                    </a:cubicBezTo>
                    <a:cubicBezTo>
                      <a:pt x="687813" y="770692"/>
                      <a:pt x="688013" y="786652"/>
                      <a:pt x="685473" y="801892"/>
                    </a:cubicBezTo>
                    <a:cubicBezTo>
                      <a:pt x="687776" y="815711"/>
                      <a:pt x="687112" y="866352"/>
                      <a:pt x="715953" y="870472"/>
                    </a:cubicBezTo>
                    <a:cubicBezTo>
                      <a:pt x="727198" y="872078"/>
                      <a:pt x="736273" y="860312"/>
                      <a:pt x="746433" y="855232"/>
                    </a:cubicBezTo>
                    <a:cubicBezTo>
                      <a:pt x="751513" y="845072"/>
                      <a:pt x="750653" y="827507"/>
                      <a:pt x="761673" y="824752"/>
                    </a:cubicBezTo>
                    <a:cubicBezTo>
                      <a:pt x="770558" y="822531"/>
                      <a:pt x="776913" y="856770"/>
                      <a:pt x="776913" y="847612"/>
                    </a:cubicBezTo>
                    <a:cubicBezTo>
                      <a:pt x="776913" y="824194"/>
                      <a:pt x="766753" y="801892"/>
                      <a:pt x="761673" y="779032"/>
                    </a:cubicBezTo>
                    <a:cubicBezTo>
                      <a:pt x="754053" y="781572"/>
                      <a:pt x="746433" y="789192"/>
                      <a:pt x="738813" y="786652"/>
                    </a:cubicBezTo>
                    <a:cubicBezTo>
                      <a:pt x="728590" y="783244"/>
                      <a:pt x="725091" y="769503"/>
                      <a:pt x="715953" y="763792"/>
                    </a:cubicBezTo>
                    <a:cubicBezTo>
                      <a:pt x="704354" y="756543"/>
                      <a:pt x="691123" y="751869"/>
                      <a:pt x="677853" y="748552"/>
                    </a:cubicBezTo>
                    <a:cubicBezTo>
                      <a:pt x="660429" y="744196"/>
                      <a:pt x="642378" y="742780"/>
                      <a:pt x="624513" y="740932"/>
                    </a:cubicBezTo>
                    <a:cubicBezTo>
                      <a:pt x="568700" y="735158"/>
                      <a:pt x="512753" y="730772"/>
                      <a:pt x="456873" y="725692"/>
                    </a:cubicBezTo>
                    <a:cubicBezTo>
                      <a:pt x="491808" y="673289"/>
                      <a:pt x="481561" y="697348"/>
                      <a:pt x="494973" y="657112"/>
                    </a:cubicBezTo>
                    <a:cubicBezTo>
                      <a:pt x="492433" y="644412"/>
                      <a:pt x="499996" y="621822"/>
                      <a:pt x="487353" y="619012"/>
                    </a:cubicBezTo>
                    <a:cubicBezTo>
                      <a:pt x="466168" y="614304"/>
                      <a:pt x="446788" y="634456"/>
                      <a:pt x="426393" y="641872"/>
                    </a:cubicBezTo>
                    <a:cubicBezTo>
                      <a:pt x="418844" y="644617"/>
                      <a:pt x="411153" y="646952"/>
                      <a:pt x="403533" y="649492"/>
                    </a:cubicBezTo>
                    <a:cubicBezTo>
                      <a:pt x="403533" y="649492"/>
                      <a:pt x="430857" y="625760"/>
                      <a:pt x="441633" y="611392"/>
                    </a:cubicBezTo>
                    <a:cubicBezTo>
                      <a:pt x="449253" y="601232"/>
                      <a:pt x="454737" y="589042"/>
                      <a:pt x="464493" y="580912"/>
                    </a:cubicBezTo>
                    <a:cubicBezTo>
                      <a:pt x="470663" y="575770"/>
                      <a:pt x="493033" y="567612"/>
                      <a:pt x="487353" y="573292"/>
                    </a:cubicBezTo>
                    <a:cubicBezTo>
                      <a:pt x="476880" y="583765"/>
                      <a:pt x="461953" y="588532"/>
                      <a:pt x="449253" y="596152"/>
                    </a:cubicBezTo>
                    <a:cubicBezTo>
                      <a:pt x="441633" y="593612"/>
                      <a:pt x="425257" y="596483"/>
                      <a:pt x="426393" y="588532"/>
                    </a:cubicBezTo>
                    <a:cubicBezTo>
                      <a:pt x="428983" y="570400"/>
                      <a:pt x="447039" y="558265"/>
                      <a:pt x="456873" y="542812"/>
                    </a:cubicBezTo>
                    <a:cubicBezTo>
                      <a:pt x="464824" y="530317"/>
                      <a:pt x="469825" y="515721"/>
                      <a:pt x="479733" y="504712"/>
                    </a:cubicBezTo>
                    <a:cubicBezTo>
                      <a:pt x="515778" y="464662"/>
                      <a:pt x="555933" y="428512"/>
                      <a:pt x="594033" y="390412"/>
                    </a:cubicBezTo>
                    <a:cubicBezTo>
                      <a:pt x="606733" y="377712"/>
                      <a:pt x="620913" y="366337"/>
                      <a:pt x="632133" y="352312"/>
                    </a:cubicBezTo>
                    <a:lnTo>
                      <a:pt x="662613" y="314212"/>
                    </a:lnTo>
                    <a:cubicBezTo>
                      <a:pt x="643972" y="407415"/>
                      <a:pt x="673138" y="318927"/>
                      <a:pt x="632133" y="359932"/>
                    </a:cubicBezTo>
                    <a:cubicBezTo>
                      <a:pt x="621660" y="370405"/>
                      <a:pt x="617123" y="385473"/>
                      <a:pt x="609273" y="398032"/>
                    </a:cubicBezTo>
                    <a:cubicBezTo>
                      <a:pt x="604419" y="405798"/>
                      <a:pt x="600509" y="414416"/>
                      <a:pt x="594033" y="420892"/>
                    </a:cubicBezTo>
                    <a:cubicBezTo>
                      <a:pt x="587557" y="427368"/>
                      <a:pt x="565678" y="443458"/>
                      <a:pt x="571173" y="436132"/>
                    </a:cubicBezTo>
                    <a:cubicBezTo>
                      <a:pt x="605023" y="390999"/>
                      <a:pt x="601078" y="395085"/>
                      <a:pt x="563553" y="451372"/>
                    </a:cubicBezTo>
                    <a:cubicBezTo>
                      <a:pt x="551672" y="492957"/>
                      <a:pt x="529849" y="545059"/>
                      <a:pt x="555933" y="588532"/>
                    </a:cubicBezTo>
                    <a:cubicBezTo>
                      <a:pt x="562596" y="599638"/>
                      <a:pt x="581333" y="583452"/>
                      <a:pt x="594033" y="580912"/>
                    </a:cubicBezTo>
                    <a:cubicBezTo>
                      <a:pt x="599113" y="570752"/>
                      <a:pt x="604798" y="560873"/>
                      <a:pt x="609273" y="550432"/>
                    </a:cubicBezTo>
                    <a:cubicBezTo>
                      <a:pt x="635956" y="488171"/>
                      <a:pt x="609349" y="436514"/>
                      <a:pt x="594033" y="359932"/>
                    </a:cubicBezTo>
                    <a:cubicBezTo>
                      <a:pt x="592237" y="350952"/>
                      <a:pt x="586744" y="341616"/>
                      <a:pt x="578793" y="337072"/>
                    </a:cubicBezTo>
                    <a:cubicBezTo>
                      <a:pt x="567548" y="330646"/>
                      <a:pt x="553393" y="331992"/>
                      <a:pt x="540693" y="329452"/>
                    </a:cubicBezTo>
                    <a:cubicBezTo>
                      <a:pt x="530533" y="337072"/>
                      <a:pt x="518010" y="342287"/>
                      <a:pt x="510213" y="352312"/>
                    </a:cubicBezTo>
                    <a:cubicBezTo>
                      <a:pt x="489918" y="378406"/>
                      <a:pt x="487030" y="399322"/>
                      <a:pt x="479733" y="428512"/>
                    </a:cubicBezTo>
                    <a:cubicBezTo>
                      <a:pt x="484813" y="441212"/>
                      <a:pt x="485301" y="456940"/>
                      <a:pt x="494973" y="466612"/>
                    </a:cubicBezTo>
                    <a:cubicBezTo>
                      <a:pt x="528913" y="500552"/>
                      <a:pt x="618044" y="469713"/>
                      <a:pt x="639753" y="466612"/>
                    </a:cubicBezTo>
                    <a:cubicBezTo>
                      <a:pt x="647373" y="461532"/>
                      <a:pt x="656137" y="457848"/>
                      <a:pt x="662613" y="451372"/>
                    </a:cubicBezTo>
                    <a:cubicBezTo>
                      <a:pt x="682397" y="431588"/>
                      <a:pt x="688641" y="414556"/>
                      <a:pt x="700713" y="390412"/>
                    </a:cubicBezTo>
                    <a:cubicBezTo>
                      <a:pt x="707044" y="352426"/>
                      <a:pt x="716420" y="322999"/>
                      <a:pt x="700713" y="283732"/>
                    </a:cubicBezTo>
                    <a:cubicBezTo>
                      <a:pt x="697312" y="275229"/>
                      <a:pt x="684888" y="274355"/>
                      <a:pt x="677853" y="268492"/>
                    </a:cubicBezTo>
                    <a:cubicBezTo>
                      <a:pt x="669574" y="261593"/>
                      <a:pt x="662613" y="253252"/>
                      <a:pt x="654993" y="245632"/>
                    </a:cubicBezTo>
                    <a:cubicBezTo>
                      <a:pt x="616893" y="253252"/>
                      <a:pt x="577554" y="256205"/>
                      <a:pt x="540693" y="268492"/>
                    </a:cubicBezTo>
                    <a:cubicBezTo>
                      <a:pt x="530470" y="271900"/>
                      <a:pt x="526112" y="284453"/>
                      <a:pt x="517833" y="291352"/>
                    </a:cubicBezTo>
                    <a:cubicBezTo>
                      <a:pt x="510798" y="297215"/>
                      <a:pt x="502593" y="301512"/>
                      <a:pt x="494973" y="306592"/>
                    </a:cubicBezTo>
                    <a:cubicBezTo>
                      <a:pt x="489893" y="316752"/>
                      <a:pt x="484208" y="326631"/>
                      <a:pt x="479733" y="337072"/>
                    </a:cubicBezTo>
                    <a:cubicBezTo>
                      <a:pt x="464764" y="371999"/>
                      <a:pt x="466065" y="402749"/>
                      <a:pt x="479733" y="443752"/>
                    </a:cubicBezTo>
                    <a:cubicBezTo>
                      <a:pt x="482273" y="451372"/>
                      <a:pt x="494752" y="449630"/>
                      <a:pt x="502593" y="451372"/>
                    </a:cubicBezTo>
                    <a:cubicBezTo>
                      <a:pt x="517675" y="454724"/>
                      <a:pt x="533073" y="456452"/>
                      <a:pt x="548313" y="458992"/>
                    </a:cubicBezTo>
                    <a:cubicBezTo>
                      <a:pt x="563553" y="451372"/>
                      <a:pt x="580253" y="446154"/>
                      <a:pt x="594033" y="436132"/>
                    </a:cubicBezTo>
                    <a:cubicBezTo>
                      <a:pt x="652173" y="393849"/>
                      <a:pt x="613536" y="409009"/>
                      <a:pt x="654993" y="367552"/>
                    </a:cubicBezTo>
                    <a:cubicBezTo>
                      <a:pt x="663973" y="358572"/>
                      <a:pt x="675313" y="352312"/>
                      <a:pt x="685473" y="344692"/>
                    </a:cubicBezTo>
                    <a:cubicBezTo>
                      <a:pt x="688013" y="334532"/>
                      <a:pt x="690216" y="324282"/>
                      <a:pt x="693093" y="314212"/>
                    </a:cubicBezTo>
                    <a:cubicBezTo>
                      <a:pt x="698440" y="295496"/>
                      <a:pt x="708066" y="287208"/>
                      <a:pt x="693093" y="268492"/>
                    </a:cubicBezTo>
                    <a:cubicBezTo>
                      <a:pt x="687372" y="261341"/>
                      <a:pt x="678424" y="257348"/>
                      <a:pt x="670233" y="253252"/>
                    </a:cubicBezTo>
                    <a:cubicBezTo>
                      <a:pt x="663049" y="249660"/>
                      <a:pt x="654993" y="248172"/>
                      <a:pt x="647373" y="245632"/>
                    </a:cubicBezTo>
                    <a:cubicBezTo>
                      <a:pt x="621973" y="253252"/>
                      <a:pt x="595924" y="258972"/>
                      <a:pt x="571173" y="268492"/>
                    </a:cubicBezTo>
                    <a:cubicBezTo>
                      <a:pt x="562625" y="271780"/>
                      <a:pt x="553167" y="275966"/>
                      <a:pt x="548313" y="283732"/>
                    </a:cubicBezTo>
                    <a:cubicBezTo>
                      <a:pt x="539799" y="297355"/>
                      <a:pt x="533073" y="329452"/>
                      <a:pt x="533073" y="329452"/>
                    </a:cubicBezTo>
                    <a:cubicBezTo>
                      <a:pt x="543233" y="337072"/>
                      <a:pt x="550916" y="351048"/>
                      <a:pt x="563553" y="352312"/>
                    </a:cubicBezTo>
                    <a:cubicBezTo>
                      <a:pt x="621782" y="358135"/>
                      <a:pt x="598184" y="336780"/>
                      <a:pt x="624513" y="314212"/>
                    </a:cubicBezTo>
                    <a:cubicBezTo>
                      <a:pt x="635758" y="304573"/>
                      <a:pt x="649913" y="298972"/>
                      <a:pt x="662613" y="291352"/>
                    </a:cubicBezTo>
                    <a:cubicBezTo>
                      <a:pt x="670233" y="281192"/>
                      <a:pt x="679172" y="271899"/>
                      <a:pt x="685473" y="260872"/>
                    </a:cubicBezTo>
                    <a:cubicBezTo>
                      <a:pt x="694233" y="245542"/>
                      <a:pt x="697873" y="223032"/>
                      <a:pt x="685473" y="207532"/>
                    </a:cubicBezTo>
                    <a:cubicBezTo>
                      <a:pt x="680455" y="201260"/>
                      <a:pt x="670233" y="202452"/>
                      <a:pt x="662613" y="199912"/>
                    </a:cubicBezTo>
                    <a:cubicBezTo>
                      <a:pt x="638195" y="216191"/>
                      <a:pt x="620371" y="222612"/>
                      <a:pt x="616893" y="260872"/>
                    </a:cubicBezTo>
                    <a:cubicBezTo>
                      <a:pt x="615655" y="274494"/>
                      <a:pt x="627053" y="286272"/>
                      <a:pt x="632133" y="298972"/>
                    </a:cubicBezTo>
                    <a:cubicBezTo>
                      <a:pt x="658742" y="219146"/>
                      <a:pt x="633632" y="281109"/>
                      <a:pt x="662613" y="230392"/>
                    </a:cubicBezTo>
                    <a:cubicBezTo>
                      <a:pt x="668249" y="220529"/>
                      <a:pt x="672217" y="209775"/>
                      <a:pt x="677853" y="199912"/>
                    </a:cubicBezTo>
                    <a:cubicBezTo>
                      <a:pt x="682397" y="191961"/>
                      <a:pt x="699569" y="183528"/>
                      <a:pt x="693093" y="177052"/>
                    </a:cubicBezTo>
                    <a:cubicBezTo>
                      <a:pt x="686617" y="170576"/>
                      <a:pt x="677268" y="186429"/>
                      <a:pt x="670233" y="192292"/>
                    </a:cubicBezTo>
                    <a:cubicBezTo>
                      <a:pt x="643567" y="214514"/>
                      <a:pt x="643755" y="221182"/>
                      <a:pt x="624513" y="253252"/>
                    </a:cubicBezTo>
                    <a:cubicBezTo>
                      <a:pt x="619433" y="271032"/>
                      <a:pt x="618253" y="290428"/>
                      <a:pt x="609273" y="306592"/>
                    </a:cubicBezTo>
                    <a:cubicBezTo>
                      <a:pt x="600785" y="321870"/>
                      <a:pt x="568898" y="326211"/>
                      <a:pt x="555933" y="329452"/>
                    </a:cubicBezTo>
                    <a:cubicBezTo>
                      <a:pt x="545773" y="337072"/>
                      <a:pt x="531133" y="340953"/>
                      <a:pt x="525453" y="352312"/>
                    </a:cubicBezTo>
                    <a:cubicBezTo>
                      <a:pt x="521861" y="359496"/>
                      <a:pt x="544721" y="337508"/>
                      <a:pt x="548313" y="344692"/>
                    </a:cubicBezTo>
                    <a:cubicBezTo>
                      <a:pt x="552409" y="352883"/>
                      <a:pt x="539549" y="361076"/>
                      <a:pt x="533073" y="367552"/>
                    </a:cubicBezTo>
                    <a:cubicBezTo>
                      <a:pt x="526597" y="374028"/>
                      <a:pt x="517248" y="376929"/>
                      <a:pt x="510213" y="382792"/>
                    </a:cubicBezTo>
                    <a:cubicBezTo>
                      <a:pt x="501934" y="389691"/>
                      <a:pt x="494973" y="398032"/>
                      <a:pt x="487353" y="405652"/>
                    </a:cubicBezTo>
                    <a:cubicBezTo>
                      <a:pt x="482273" y="398032"/>
                      <a:pt x="475329" y="391367"/>
                      <a:pt x="472113" y="382792"/>
                    </a:cubicBezTo>
                    <a:cubicBezTo>
                      <a:pt x="467565" y="370665"/>
                      <a:pt x="474854" y="352463"/>
                      <a:pt x="464493" y="344692"/>
                    </a:cubicBezTo>
                    <a:cubicBezTo>
                      <a:pt x="457597" y="339520"/>
                      <a:pt x="418773" y="384509"/>
                      <a:pt x="418773" y="382792"/>
                    </a:cubicBezTo>
                    <a:cubicBezTo>
                      <a:pt x="418773" y="370092"/>
                      <a:pt x="433368" y="361955"/>
                      <a:pt x="441633" y="352312"/>
                    </a:cubicBezTo>
                    <a:cubicBezTo>
                      <a:pt x="448646" y="344130"/>
                      <a:pt x="475269" y="329452"/>
                      <a:pt x="464493" y="329452"/>
                    </a:cubicBezTo>
                    <a:cubicBezTo>
                      <a:pt x="435207" y="329452"/>
                      <a:pt x="406125" y="364960"/>
                      <a:pt x="388293" y="382792"/>
                    </a:cubicBezTo>
                    <a:cubicBezTo>
                      <a:pt x="370423" y="436403"/>
                      <a:pt x="386497" y="384588"/>
                      <a:pt x="395913" y="375172"/>
                    </a:cubicBezTo>
                    <a:cubicBezTo>
                      <a:pt x="406386" y="364699"/>
                      <a:pt x="421313" y="359932"/>
                      <a:pt x="434013" y="352312"/>
                    </a:cubicBezTo>
                    <a:cubicBezTo>
                      <a:pt x="441633" y="342152"/>
                      <a:pt x="448608" y="331475"/>
                      <a:pt x="456873" y="321832"/>
                    </a:cubicBezTo>
                    <a:cubicBezTo>
                      <a:pt x="463886" y="313650"/>
                      <a:pt x="479733" y="309748"/>
                      <a:pt x="479733" y="298972"/>
                    </a:cubicBezTo>
                    <a:cubicBezTo>
                      <a:pt x="479733" y="290940"/>
                      <a:pt x="462553" y="312272"/>
                      <a:pt x="456873" y="306592"/>
                    </a:cubicBezTo>
                    <a:lnTo>
                      <a:pt x="456873" y="276112"/>
                    </a:lnTo>
                  </a:path>
                </a:pathLst>
              </a:custGeom>
              <a:noFill/>
              <a:ln w="15875" cap="flat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3475589" y="3566160"/>
                <a:ext cx="915532" cy="556259"/>
              </a:xfrm>
              <a:custGeom>
                <a:avLst/>
                <a:gdLst/>
                <a:ahLst/>
                <a:cxnLst/>
                <a:rect l="0" t="0" r="0" b="0"/>
                <a:pathLst>
                  <a:path w="915533" h="556260" extrusionOk="0">
                    <a:moveTo>
                      <a:pt x="281070" y="53340"/>
                    </a:moveTo>
                    <a:cubicBezTo>
                      <a:pt x="288134" y="229938"/>
                      <a:pt x="281250" y="191853"/>
                      <a:pt x="296310" y="304800"/>
                    </a:cubicBezTo>
                    <a:cubicBezTo>
                      <a:pt x="298684" y="322603"/>
                      <a:pt x="297792" y="341261"/>
                      <a:pt x="303930" y="358140"/>
                    </a:cubicBezTo>
                    <a:cubicBezTo>
                      <a:pt x="313004" y="383092"/>
                      <a:pt x="330127" y="390845"/>
                      <a:pt x="349650" y="403860"/>
                    </a:cubicBezTo>
                    <a:cubicBezTo>
                      <a:pt x="355690" y="400840"/>
                      <a:pt x="445779" y="367844"/>
                      <a:pt x="372510" y="335280"/>
                    </a:cubicBezTo>
                    <a:cubicBezTo>
                      <a:pt x="352679" y="326466"/>
                      <a:pt x="330961" y="348435"/>
                      <a:pt x="311550" y="358140"/>
                    </a:cubicBezTo>
                    <a:cubicBezTo>
                      <a:pt x="291999" y="367915"/>
                      <a:pt x="273461" y="388609"/>
                      <a:pt x="258210" y="403860"/>
                    </a:cubicBezTo>
                    <a:cubicBezTo>
                      <a:pt x="273450" y="406400"/>
                      <a:pt x="289273" y="416366"/>
                      <a:pt x="303930" y="411480"/>
                    </a:cubicBezTo>
                    <a:cubicBezTo>
                      <a:pt x="352966" y="395135"/>
                      <a:pt x="362047" y="346653"/>
                      <a:pt x="372510" y="304800"/>
                    </a:cubicBezTo>
                    <a:cubicBezTo>
                      <a:pt x="367430" y="297180"/>
                      <a:pt x="366250" y="283736"/>
                      <a:pt x="357270" y="281940"/>
                    </a:cubicBezTo>
                    <a:cubicBezTo>
                      <a:pt x="348290" y="280144"/>
                      <a:pt x="340886" y="290704"/>
                      <a:pt x="334410" y="297180"/>
                    </a:cubicBezTo>
                    <a:cubicBezTo>
                      <a:pt x="291001" y="340589"/>
                      <a:pt x="315277" y="323220"/>
                      <a:pt x="288690" y="365760"/>
                    </a:cubicBezTo>
                    <a:cubicBezTo>
                      <a:pt x="281959" y="376530"/>
                      <a:pt x="260150" y="384881"/>
                      <a:pt x="265830" y="396240"/>
                    </a:cubicBezTo>
                    <a:cubicBezTo>
                      <a:pt x="270910" y="406400"/>
                      <a:pt x="286150" y="386080"/>
                      <a:pt x="296310" y="381000"/>
                    </a:cubicBezTo>
                    <a:cubicBezTo>
                      <a:pt x="308702" y="360347"/>
                      <a:pt x="326790" y="338582"/>
                      <a:pt x="326790" y="312420"/>
                    </a:cubicBezTo>
                    <a:cubicBezTo>
                      <a:pt x="326790" y="304388"/>
                      <a:pt x="321377" y="327557"/>
                      <a:pt x="319170" y="335280"/>
                    </a:cubicBezTo>
                    <a:cubicBezTo>
                      <a:pt x="316293" y="345350"/>
                      <a:pt x="314090" y="355600"/>
                      <a:pt x="311550" y="365760"/>
                    </a:cubicBezTo>
                    <a:cubicBezTo>
                      <a:pt x="322460" y="373943"/>
                      <a:pt x="352756" y="402825"/>
                      <a:pt x="372510" y="396240"/>
                    </a:cubicBezTo>
                    <a:cubicBezTo>
                      <a:pt x="387939" y="391097"/>
                      <a:pt x="399543" y="377678"/>
                      <a:pt x="410610" y="365760"/>
                    </a:cubicBezTo>
                    <a:cubicBezTo>
                      <a:pt x="432744" y="341924"/>
                      <a:pt x="471570" y="289560"/>
                      <a:pt x="471570" y="289560"/>
                    </a:cubicBezTo>
                    <a:cubicBezTo>
                      <a:pt x="474110" y="279400"/>
                      <a:pt x="479936" y="269526"/>
                      <a:pt x="479190" y="259080"/>
                    </a:cubicBezTo>
                    <a:cubicBezTo>
                      <a:pt x="477344" y="233243"/>
                      <a:pt x="486690" y="195284"/>
                      <a:pt x="463950" y="182880"/>
                    </a:cubicBezTo>
                    <a:cubicBezTo>
                      <a:pt x="441988" y="170901"/>
                      <a:pt x="416821" y="200489"/>
                      <a:pt x="395370" y="213360"/>
                    </a:cubicBezTo>
                    <a:cubicBezTo>
                      <a:pt x="370571" y="228239"/>
                      <a:pt x="332245" y="268865"/>
                      <a:pt x="311550" y="289560"/>
                    </a:cubicBezTo>
                    <a:cubicBezTo>
                      <a:pt x="306470" y="302260"/>
                      <a:pt x="297821" y="314065"/>
                      <a:pt x="296310" y="327660"/>
                    </a:cubicBezTo>
                    <a:cubicBezTo>
                      <a:pt x="295153" y="338069"/>
                      <a:pt x="293661" y="356086"/>
                      <a:pt x="303930" y="358140"/>
                    </a:cubicBezTo>
                    <a:cubicBezTo>
                      <a:pt x="326893" y="362733"/>
                      <a:pt x="349650" y="347980"/>
                      <a:pt x="372510" y="342900"/>
                    </a:cubicBezTo>
                    <a:cubicBezTo>
                      <a:pt x="390290" y="325120"/>
                      <a:pt x="416511" y="312906"/>
                      <a:pt x="425850" y="289560"/>
                    </a:cubicBezTo>
                    <a:cubicBezTo>
                      <a:pt x="430930" y="276860"/>
                      <a:pt x="436287" y="264267"/>
                      <a:pt x="441090" y="251460"/>
                    </a:cubicBezTo>
                    <a:cubicBezTo>
                      <a:pt x="443910" y="243939"/>
                      <a:pt x="456330" y="231140"/>
                      <a:pt x="448710" y="228600"/>
                    </a:cubicBezTo>
                    <a:cubicBezTo>
                      <a:pt x="437934" y="225008"/>
                      <a:pt x="428390" y="238760"/>
                      <a:pt x="418230" y="243840"/>
                    </a:cubicBezTo>
                    <a:cubicBezTo>
                      <a:pt x="416712" y="246117"/>
                      <a:pt x="374072" y="305981"/>
                      <a:pt x="372510" y="320040"/>
                    </a:cubicBezTo>
                    <a:cubicBezTo>
                      <a:pt x="371080" y="332912"/>
                      <a:pt x="377590" y="345440"/>
                      <a:pt x="380130" y="358140"/>
                    </a:cubicBezTo>
                    <a:cubicBezTo>
                      <a:pt x="395370" y="355600"/>
                      <a:pt x="411505" y="356258"/>
                      <a:pt x="425850" y="350520"/>
                    </a:cubicBezTo>
                    <a:cubicBezTo>
                      <a:pt x="437642" y="345803"/>
                      <a:pt x="447893" y="337152"/>
                      <a:pt x="456330" y="327660"/>
                    </a:cubicBezTo>
                    <a:cubicBezTo>
                      <a:pt x="477348" y="304015"/>
                      <a:pt x="488395" y="278771"/>
                      <a:pt x="502050" y="251460"/>
                    </a:cubicBezTo>
                    <a:cubicBezTo>
                      <a:pt x="499510" y="231140"/>
                      <a:pt x="514044" y="196384"/>
                      <a:pt x="494430" y="190500"/>
                    </a:cubicBezTo>
                    <a:cubicBezTo>
                      <a:pt x="442006" y="174773"/>
                      <a:pt x="417314" y="245673"/>
                      <a:pt x="402990" y="274320"/>
                    </a:cubicBezTo>
                    <a:cubicBezTo>
                      <a:pt x="408070" y="289560"/>
                      <a:pt x="406871" y="308681"/>
                      <a:pt x="418230" y="320040"/>
                    </a:cubicBezTo>
                    <a:cubicBezTo>
                      <a:pt x="429589" y="331399"/>
                      <a:pt x="447896" y="335853"/>
                      <a:pt x="463950" y="335280"/>
                    </a:cubicBezTo>
                    <a:cubicBezTo>
                      <a:pt x="520311" y="333267"/>
                      <a:pt x="575710" y="320040"/>
                      <a:pt x="631590" y="312420"/>
                    </a:cubicBezTo>
                    <a:cubicBezTo>
                      <a:pt x="641635" y="302375"/>
                      <a:pt x="664827" y="285999"/>
                      <a:pt x="662070" y="266700"/>
                    </a:cubicBezTo>
                    <a:cubicBezTo>
                      <a:pt x="660464" y="255455"/>
                      <a:pt x="651910" y="246380"/>
                      <a:pt x="646830" y="236220"/>
                    </a:cubicBezTo>
                    <a:cubicBezTo>
                      <a:pt x="623879" y="240810"/>
                      <a:pt x="565562" y="245523"/>
                      <a:pt x="540150" y="266700"/>
                    </a:cubicBezTo>
                    <a:cubicBezTo>
                      <a:pt x="518074" y="285097"/>
                      <a:pt x="479190" y="327660"/>
                      <a:pt x="479190" y="327660"/>
                    </a:cubicBezTo>
                    <a:cubicBezTo>
                      <a:pt x="476650" y="335280"/>
                      <a:pt x="463778" y="352468"/>
                      <a:pt x="471570" y="350520"/>
                    </a:cubicBezTo>
                    <a:cubicBezTo>
                      <a:pt x="487348" y="346575"/>
                      <a:pt x="497581" y="330920"/>
                      <a:pt x="509670" y="320040"/>
                    </a:cubicBezTo>
                    <a:cubicBezTo>
                      <a:pt x="523020" y="308025"/>
                      <a:pt x="534480" y="294022"/>
                      <a:pt x="547770" y="281940"/>
                    </a:cubicBezTo>
                    <a:cubicBezTo>
                      <a:pt x="562449" y="268595"/>
                      <a:pt x="578663" y="257020"/>
                      <a:pt x="593490" y="243840"/>
                    </a:cubicBezTo>
                    <a:cubicBezTo>
                      <a:pt x="601544" y="236681"/>
                      <a:pt x="616350" y="231756"/>
                      <a:pt x="616350" y="220980"/>
                    </a:cubicBezTo>
                    <a:cubicBezTo>
                      <a:pt x="616350" y="211822"/>
                      <a:pt x="599966" y="229744"/>
                      <a:pt x="593490" y="236220"/>
                    </a:cubicBezTo>
                    <a:cubicBezTo>
                      <a:pt x="585870" y="243840"/>
                      <a:pt x="578909" y="252181"/>
                      <a:pt x="570630" y="259080"/>
                    </a:cubicBezTo>
                    <a:cubicBezTo>
                      <a:pt x="563595" y="264943"/>
                      <a:pt x="541810" y="281273"/>
                      <a:pt x="547770" y="274320"/>
                    </a:cubicBezTo>
                    <a:lnTo>
                      <a:pt x="654450" y="167640"/>
                    </a:lnTo>
                    <a:cubicBezTo>
                      <a:pt x="664610" y="157480"/>
                      <a:pt x="672975" y="145130"/>
                      <a:pt x="684930" y="137160"/>
                    </a:cubicBezTo>
                    <a:cubicBezTo>
                      <a:pt x="692550" y="132080"/>
                      <a:pt x="712644" y="114154"/>
                      <a:pt x="707790" y="121920"/>
                    </a:cubicBezTo>
                    <a:cubicBezTo>
                      <a:pt x="690550" y="149504"/>
                      <a:pt x="615971" y="208406"/>
                      <a:pt x="646830" y="198120"/>
                    </a:cubicBezTo>
                    <a:cubicBezTo>
                      <a:pt x="675889" y="188434"/>
                      <a:pt x="719945" y="175155"/>
                      <a:pt x="745890" y="160020"/>
                    </a:cubicBezTo>
                    <a:cubicBezTo>
                      <a:pt x="759938" y="151825"/>
                      <a:pt x="783990" y="145804"/>
                      <a:pt x="783990" y="129540"/>
                    </a:cubicBezTo>
                    <a:cubicBezTo>
                      <a:pt x="783990" y="114729"/>
                      <a:pt x="758067" y="143970"/>
                      <a:pt x="745890" y="152400"/>
                    </a:cubicBezTo>
                    <a:cubicBezTo>
                      <a:pt x="654828" y="215443"/>
                      <a:pt x="717046" y="182062"/>
                      <a:pt x="654450" y="213360"/>
                    </a:cubicBezTo>
                    <a:cubicBezTo>
                      <a:pt x="664610" y="200660"/>
                      <a:pt x="673430" y="186760"/>
                      <a:pt x="684930" y="175260"/>
                    </a:cubicBezTo>
                    <a:cubicBezTo>
                      <a:pt x="691406" y="168784"/>
                      <a:pt x="701314" y="153544"/>
                      <a:pt x="707790" y="160020"/>
                    </a:cubicBezTo>
                    <a:cubicBezTo>
                      <a:pt x="714266" y="166496"/>
                      <a:pt x="699026" y="176404"/>
                      <a:pt x="692550" y="182880"/>
                    </a:cubicBezTo>
                    <a:cubicBezTo>
                      <a:pt x="686074" y="189356"/>
                      <a:pt x="676841" y="192399"/>
                      <a:pt x="669690" y="198120"/>
                    </a:cubicBezTo>
                    <a:cubicBezTo>
                      <a:pt x="651404" y="212749"/>
                      <a:pt x="633375" y="227761"/>
                      <a:pt x="616350" y="243840"/>
                    </a:cubicBezTo>
                    <a:cubicBezTo>
                      <a:pt x="587623" y="270971"/>
                      <a:pt x="498223" y="347264"/>
                      <a:pt x="532530" y="327660"/>
                    </a:cubicBezTo>
                    <a:cubicBezTo>
                      <a:pt x="550310" y="317500"/>
                      <a:pt x="569639" y="309666"/>
                      <a:pt x="585870" y="297180"/>
                    </a:cubicBezTo>
                    <a:cubicBezTo>
                      <a:pt x="602953" y="284039"/>
                      <a:pt x="615834" y="266166"/>
                      <a:pt x="631590" y="251460"/>
                    </a:cubicBezTo>
                    <a:cubicBezTo>
                      <a:pt x="653950" y="230591"/>
                      <a:pt x="675701" y="208851"/>
                      <a:pt x="700170" y="190500"/>
                    </a:cubicBezTo>
                    <a:cubicBezTo>
                      <a:pt x="716553" y="178213"/>
                      <a:pt x="735730" y="170180"/>
                      <a:pt x="753510" y="160020"/>
                    </a:cubicBezTo>
                    <a:cubicBezTo>
                      <a:pt x="788951" y="106859"/>
                      <a:pt x="772482" y="142888"/>
                      <a:pt x="669690" y="160020"/>
                    </a:cubicBezTo>
                    <a:cubicBezTo>
                      <a:pt x="642017" y="164632"/>
                      <a:pt x="613810" y="165100"/>
                      <a:pt x="585870" y="167640"/>
                    </a:cubicBezTo>
                    <a:cubicBezTo>
                      <a:pt x="484426" y="187929"/>
                      <a:pt x="494223" y="192504"/>
                      <a:pt x="364890" y="175260"/>
                    </a:cubicBezTo>
                    <a:cubicBezTo>
                      <a:pt x="354509" y="173876"/>
                      <a:pt x="384906" y="168067"/>
                      <a:pt x="395370" y="167640"/>
                    </a:cubicBezTo>
                    <a:cubicBezTo>
                      <a:pt x="509603" y="162977"/>
                      <a:pt x="623970" y="162560"/>
                      <a:pt x="738270" y="160020"/>
                    </a:cubicBezTo>
                    <a:cubicBezTo>
                      <a:pt x="610335" y="96053"/>
                      <a:pt x="757672" y="164601"/>
                      <a:pt x="395370" y="129540"/>
                    </a:cubicBezTo>
                    <a:cubicBezTo>
                      <a:pt x="369962" y="127081"/>
                      <a:pt x="446085" y="123376"/>
                      <a:pt x="471570" y="121920"/>
                    </a:cubicBezTo>
                    <a:cubicBezTo>
                      <a:pt x="535017" y="118294"/>
                      <a:pt x="725621" y="114300"/>
                      <a:pt x="662070" y="114300"/>
                    </a:cubicBezTo>
                    <a:cubicBezTo>
                      <a:pt x="565517" y="114300"/>
                      <a:pt x="469030" y="119380"/>
                      <a:pt x="372510" y="121920"/>
                    </a:cubicBezTo>
                    <a:cubicBezTo>
                      <a:pt x="248726" y="137393"/>
                      <a:pt x="325952" y="127338"/>
                      <a:pt x="456330" y="114300"/>
                    </a:cubicBezTo>
                    <a:cubicBezTo>
                      <a:pt x="544947" y="105438"/>
                      <a:pt x="557386" y="105531"/>
                      <a:pt x="654450" y="99060"/>
                    </a:cubicBezTo>
                    <a:cubicBezTo>
                      <a:pt x="662070" y="96520"/>
                      <a:pt x="670126" y="95032"/>
                      <a:pt x="677310" y="91440"/>
                    </a:cubicBezTo>
                    <a:cubicBezTo>
                      <a:pt x="679582" y="90304"/>
                      <a:pt x="669690" y="91440"/>
                      <a:pt x="669690" y="91440"/>
                    </a:cubicBezTo>
                    <a:cubicBezTo>
                      <a:pt x="601577" y="114144"/>
                      <a:pt x="619810" y="105794"/>
                      <a:pt x="799230" y="91440"/>
                    </a:cubicBezTo>
                    <a:cubicBezTo>
                      <a:pt x="812140" y="90407"/>
                      <a:pt x="850282" y="83820"/>
                      <a:pt x="837330" y="83820"/>
                    </a:cubicBezTo>
                    <a:cubicBezTo>
                      <a:pt x="811803" y="83820"/>
                      <a:pt x="786530" y="88900"/>
                      <a:pt x="761130" y="91440"/>
                    </a:cubicBezTo>
                    <a:cubicBezTo>
                      <a:pt x="750970" y="93980"/>
                      <a:pt x="720229" y="100102"/>
                      <a:pt x="730650" y="99060"/>
                    </a:cubicBezTo>
                    <a:cubicBezTo>
                      <a:pt x="766393" y="95486"/>
                      <a:pt x="872553" y="76775"/>
                      <a:pt x="837330" y="83820"/>
                    </a:cubicBezTo>
                    <a:cubicBezTo>
                      <a:pt x="778030" y="95680"/>
                      <a:pt x="790294" y="93653"/>
                      <a:pt x="707790" y="106680"/>
                    </a:cubicBezTo>
                    <a:cubicBezTo>
                      <a:pt x="690049" y="109481"/>
                      <a:pt x="672202" y="111569"/>
                      <a:pt x="654450" y="114300"/>
                    </a:cubicBezTo>
                    <a:cubicBezTo>
                      <a:pt x="639179" y="116649"/>
                      <a:pt x="623931" y="119156"/>
                      <a:pt x="608730" y="121920"/>
                    </a:cubicBezTo>
                    <a:cubicBezTo>
                      <a:pt x="595987" y="124237"/>
                      <a:pt x="583451" y="127708"/>
                      <a:pt x="570630" y="129540"/>
                    </a:cubicBezTo>
                    <a:cubicBezTo>
                      <a:pt x="547860" y="132793"/>
                      <a:pt x="524910" y="134620"/>
                      <a:pt x="502050" y="137160"/>
                    </a:cubicBezTo>
                    <a:cubicBezTo>
                      <a:pt x="571969" y="160466"/>
                      <a:pt x="524451" y="147702"/>
                      <a:pt x="677310" y="137160"/>
                    </a:cubicBezTo>
                    <a:cubicBezTo>
                      <a:pt x="700256" y="135578"/>
                      <a:pt x="723083" y="132515"/>
                      <a:pt x="745890" y="129540"/>
                    </a:cubicBezTo>
                    <a:cubicBezTo>
                      <a:pt x="781509" y="124894"/>
                      <a:pt x="888214" y="109845"/>
                      <a:pt x="852570" y="114300"/>
                    </a:cubicBezTo>
                    <a:lnTo>
                      <a:pt x="791610" y="121920"/>
                    </a:lnTo>
                    <a:cubicBezTo>
                      <a:pt x="734764" y="140869"/>
                      <a:pt x="787348" y="125394"/>
                      <a:pt x="669690" y="137160"/>
                    </a:cubicBezTo>
                    <a:cubicBezTo>
                      <a:pt x="639715" y="140157"/>
                      <a:pt x="541239" y="157299"/>
                      <a:pt x="524910" y="160020"/>
                    </a:cubicBezTo>
                    <a:cubicBezTo>
                      <a:pt x="559544" y="142703"/>
                      <a:pt x="554573" y="144134"/>
                      <a:pt x="593490" y="129540"/>
                    </a:cubicBezTo>
                    <a:cubicBezTo>
                      <a:pt x="601011" y="126720"/>
                      <a:pt x="609166" y="125512"/>
                      <a:pt x="616350" y="121920"/>
                    </a:cubicBezTo>
                    <a:cubicBezTo>
                      <a:pt x="716008" y="72091"/>
                      <a:pt x="594679" y="122968"/>
                      <a:pt x="692550" y="83820"/>
                    </a:cubicBezTo>
                    <a:cubicBezTo>
                      <a:pt x="700170" y="76200"/>
                      <a:pt x="707131" y="67859"/>
                      <a:pt x="715410" y="60960"/>
                    </a:cubicBezTo>
                    <a:cubicBezTo>
                      <a:pt x="722445" y="55097"/>
                      <a:pt x="731794" y="52196"/>
                      <a:pt x="738270" y="45720"/>
                    </a:cubicBezTo>
                    <a:cubicBezTo>
                      <a:pt x="744746" y="39244"/>
                      <a:pt x="748430" y="30480"/>
                      <a:pt x="753510" y="22860"/>
                    </a:cubicBezTo>
                    <a:cubicBezTo>
                      <a:pt x="745890" y="20320"/>
                      <a:pt x="738677" y="15527"/>
                      <a:pt x="730650" y="15240"/>
                    </a:cubicBezTo>
                    <a:cubicBezTo>
                      <a:pt x="346246" y="1511"/>
                      <a:pt x="189973" y="30423"/>
                      <a:pt x="372510" y="0"/>
                    </a:cubicBezTo>
                    <a:cubicBezTo>
                      <a:pt x="443630" y="2540"/>
                      <a:pt x="515025" y="873"/>
                      <a:pt x="585870" y="7620"/>
                    </a:cubicBezTo>
                    <a:cubicBezTo>
                      <a:pt x="603750" y="9323"/>
                      <a:pt x="550445" y="13960"/>
                      <a:pt x="532530" y="15240"/>
                    </a:cubicBezTo>
                    <a:cubicBezTo>
                      <a:pt x="479265" y="19045"/>
                      <a:pt x="319110" y="22860"/>
                      <a:pt x="372510" y="22860"/>
                    </a:cubicBezTo>
                    <a:cubicBezTo>
                      <a:pt x="540169" y="22860"/>
                      <a:pt x="707790" y="17780"/>
                      <a:pt x="875430" y="15240"/>
                    </a:cubicBezTo>
                    <a:lnTo>
                      <a:pt x="646830" y="22860"/>
                    </a:lnTo>
                    <a:cubicBezTo>
                      <a:pt x="445502" y="30181"/>
                      <a:pt x="517230" y="21780"/>
                      <a:pt x="402990" y="38100"/>
                    </a:cubicBezTo>
                    <a:cubicBezTo>
                      <a:pt x="395370" y="40640"/>
                      <a:pt x="380130" y="37688"/>
                      <a:pt x="380130" y="45720"/>
                    </a:cubicBezTo>
                    <a:cubicBezTo>
                      <a:pt x="380130" y="54878"/>
                      <a:pt x="393836" y="60674"/>
                      <a:pt x="402990" y="60960"/>
                    </a:cubicBezTo>
                    <a:lnTo>
                      <a:pt x="623970" y="53340"/>
                    </a:lnTo>
                    <a:cubicBezTo>
                      <a:pt x="644290" y="48260"/>
                      <a:pt x="664391" y="42208"/>
                      <a:pt x="684930" y="38100"/>
                    </a:cubicBezTo>
                    <a:cubicBezTo>
                      <a:pt x="718620" y="31362"/>
                      <a:pt x="819985" y="22309"/>
                      <a:pt x="662070" y="38100"/>
                    </a:cubicBezTo>
                    <a:cubicBezTo>
                      <a:pt x="639210" y="43180"/>
                      <a:pt x="616655" y="49908"/>
                      <a:pt x="593490" y="53340"/>
                    </a:cubicBezTo>
                    <a:cubicBezTo>
                      <a:pt x="442526" y="75705"/>
                      <a:pt x="493556" y="61959"/>
                      <a:pt x="372510" y="76200"/>
                    </a:cubicBezTo>
                    <a:cubicBezTo>
                      <a:pt x="357166" y="78005"/>
                      <a:pt x="342030" y="81280"/>
                      <a:pt x="326790" y="83820"/>
                    </a:cubicBezTo>
                    <a:cubicBezTo>
                      <a:pt x="296442" y="98994"/>
                      <a:pt x="266130" y="106680"/>
                      <a:pt x="342030" y="106680"/>
                    </a:cubicBezTo>
                    <a:cubicBezTo>
                      <a:pt x="441123" y="106680"/>
                      <a:pt x="540150" y="101600"/>
                      <a:pt x="639210" y="99060"/>
                    </a:cubicBezTo>
                    <a:lnTo>
                      <a:pt x="570630" y="106680"/>
                    </a:lnTo>
                    <a:cubicBezTo>
                      <a:pt x="494999" y="114243"/>
                      <a:pt x="493785" y="112215"/>
                      <a:pt x="425850" y="121920"/>
                    </a:cubicBezTo>
                    <a:cubicBezTo>
                      <a:pt x="392777" y="126645"/>
                      <a:pt x="360061" y="134135"/>
                      <a:pt x="326790" y="137160"/>
                    </a:cubicBezTo>
                    <a:cubicBezTo>
                      <a:pt x="276135" y="141765"/>
                      <a:pt x="225141" y="141397"/>
                      <a:pt x="174390" y="144780"/>
                    </a:cubicBezTo>
                    <a:cubicBezTo>
                      <a:pt x="148920" y="146478"/>
                      <a:pt x="123612" y="150089"/>
                      <a:pt x="98190" y="152400"/>
                    </a:cubicBezTo>
                    <a:lnTo>
                      <a:pt x="6750" y="160020"/>
                    </a:lnTo>
                    <a:cubicBezTo>
                      <a:pt x="39569" y="153456"/>
                      <a:pt x="56448" y="149655"/>
                      <a:pt x="90570" y="144780"/>
                    </a:cubicBezTo>
                    <a:cubicBezTo>
                      <a:pt x="161107" y="134703"/>
                      <a:pt x="245199" y="128140"/>
                      <a:pt x="311550" y="121920"/>
                    </a:cubicBezTo>
                    <a:cubicBezTo>
                      <a:pt x="339483" y="119301"/>
                      <a:pt x="367341" y="115519"/>
                      <a:pt x="395370" y="114300"/>
                    </a:cubicBezTo>
                    <a:cubicBezTo>
                      <a:pt x="453790" y="111760"/>
                      <a:pt x="629105" y="106680"/>
                      <a:pt x="570630" y="106680"/>
                    </a:cubicBezTo>
                    <a:cubicBezTo>
                      <a:pt x="461380" y="106680"/>
                      <a:pt x="352220" y="114300"/>
                      <a:pt x="242970" y="114300"/>
                    </a:cubicBezTo>
                    <a:cubicBezTo>
                      <a:pt x="187032" y="114300"/>
                      <a:pt x="354730" y="109220"/>
                      <a:pt x="410610" y="106680"/>
                    </a:cubicBezTo>
                    <a:cubicBezTo>
                      <a:pt x="422310" y="103337"/>
                      <a:pt x="487312" y="86727"/>
                      <a:pt x="502050" y="76200"/>
                    </a:cubicBezTo>
                    <a:cubicBezTo>
                      <a:pt x="509502" y="70877"/>
                      <a:pt x="512210" y="60960"/>
                      <a:pt x="517290" y="53340"/>
                    </a:cubicBezTo>
                    <a:cubicBezTo>
                      <a:pt x="430692" y="31690"/>
                      <a:pt x="479371" y="40808"/>
                      <a:pt x="303930" y="53340"/>
                    </a:cubicBezTo>
                    <a:cubicBezTo>
                      <a:pt x="274470" y="55444"/>
                      <a:pt x="276626" y="63373"/>
                      <a:pt x="250590" y="68580"/>
                    </a:cubicBezTo>
                    <a:cubicBezTo>
                      <a:pt x="232978" y="72102"/>
                      <a:pt x="215030" y="73660"/>
                      <a:pt x="197250" y="76200"/>
                    </a:cubicBezTo>
                    <a:cubicBezTo>
                      <a:pt x="207410" y="78740"/>
                      <a:pt x="237953" y="81548"/>
                      <a:pt x="227730" y="83820"/>
                    </a:cubicBezTo>
                    <a:cubicBezTo>
                      <a:pt x="141924" y="102888"/>
                      <a:pt x="36447" y="83820"/>
                      <a:pt x="242970" y="83820"/>
                    </a:cubicBezTo>
                    <a:cubicBezTo>
                      <a:pt x="263448" y="83820"/>
                      <a:pt x="202404" y="89586"/>
                      <a:pt x="182010" y="91440"/>
                    </a:cubicBezTo>
                    <a:cubicBezTo>
                      <a:pt x="146506" y="94668"/>
                      <a:pt x="110981" y="99060"/>
                      <a:pt x="75330" y="99060"/>
                    </a:cubicBezTo>
                    <a:cubicBezTo>
                      <a:pt x="54852" y="99060"/>
                      <a:pt x="115992" y="94146"/>
                      <a:pt x="136290" y="91440"/>
                    </a:cubicBezTo>
                    <a:cubicBezTo>
                      <a:pt x="154093" y="89066"/>
                      <a:pt x="207591" y="83820"/>
                      <a:pt x="189630" y="83820"/>
                    </a:cubicBezTo>
                    <a:cubicBezTo>
                      <a:pt x="156512" y="83820"/>
                      <a:pt x="123590" y="88900"/>
                      <a:pt x="90570" y="91440"/>
                    </a:cubicBezTo>
                    <a:cubicBezTo>
                      <a:pt x="62418" y="100824"/>
                      <a:pt x="33491" y="106680"/>
                      <a:pt x="121050" y="106680"/>
                    </a:cubicBezTo>
                    <a:cubicBezTo>
                      <a:pt x="179525" y="106680"/>
                      <a:pt x="237890" y="101600"/>
                      <a:pt x="296310" y="99060"/>
                    </a:cubicBezTo>
                    <a:cubicBezTo>
                      <a:pt x="283610" y="101600"/>
                      <a:pt x="270423" y="102369"/>
                      <a:pt x="258210" y="106680"/>
                    </a:cubicBezTo>
                    <a:cubicBezTo>
                      <a:pt x="178607" y="134775"/>
                      <a:pt x="188617" y="130216"/>
                      <a:pt x="143910" y="160020"/>
                    </a:cubicBezTo>
                    <a:cubicBezTo>
                      <a:pt x="154070" y="162560"/>
                      <a:pt x="164005" y="166285"/>
                      <a:pt x="174390" y="167640"/>
                    </a:cubicBezTo>
                    <a:cubicBezTo>
                      <a:pt x="222509" y="173916"/>
                      <a:pt x="273733" y="165841"/>
                      <a:pt x="319170" y="182880"/>
                    </a:cubicBezTo>
                    <a:cubicBezTo>
                      <a:pt x="331061" y="187339"/>
                      <a:pt x="306066" y="205230"/>
                      <a:pt x="296310" y="213360"/>
                    </a:cubicBezTo>
                    <a:cubicBezTo>
                      <a:pt x="290140" y="218502"/>
                      <a:pt x="281070" y="218440"/>
                      <a:pt x="273450" y="220980"/>
                    </a:cubicBezTo>
                    <a:cubicBezTo>
                      <a:pt x="286150" y="226060"/>
                      <a:pt x="297872" y="236220"/>
                      <a:pt x="311550" y="236220"/>
                    </a:cubicBezTo>
                    <a:cubicBezTo>
                      <a:pt x="342450" y="236220"/>
                      <a:pt x="432968" y="228474"/>
                      <a:pt x="402990" y="220980"/>
                    </a:cubicBezTo>
                    <a:cubicBezTo>
                      <a:pt x="363486" y="211104"/>
                      <a:pt x="321710" y="226060"/>
                      <a:pt x="281070" y="228600"/>
                    </a:cubicBezTo>
                    <a:cubicBezTo>
                      <a:pt x="260750" y="236220"/>
                      <a:pt x="239814" y="242366"/>
                      <a:pt x="220110" y="251460"/>
                    </a:cubicBezTo>
                    <a:cubicBezTo>
                      <a:pt x="206663" y="257667"/>
                      <a:pt x="168259" y="268819"/>
                      <a:pt x="182010" y="274320"/>
                    </a:cubicBezTo>
                    <a:cubicBezTo>
                      <a:pt x="205711" y="283800"/>
                      <a:pt x="232810" y="269240"/>
                      <a:pt x="258210" y="266700"/>
                    </a:cubicBezTo>
                    <a:lnTo>
                      <a:pt x="303930" y="236220"/>
                    </a:lnTo>
                    <a:cubicBezTo>
                      <a:pt x="311550" y="231140"/>
                      <a:pt x="289261" y="247364"/>
                      <a:pt x="281070" y="251460"/>
                    </a:cubicBezTo>
                    <a:lnTo>
                      <a:pt x="235350" y="274320"/>
                    </a:lnTo>
                    <a:cubicBezTo>
                      <a:pt x="237890" y="266700"/>
                      <a:pt x="237952" y="257732"/>
                      <a:pt x="242970" y="251460"/>
                    </a:cubicBezTo>
                    <a:cubicBezTo>
                      <a:pt x="263074" y="226329"/>
                      <a:pt x="293947" y="241843"/>
                      <a:pt x="227730" y="228600"/>
                    </a:cubicBezTo>
                    <a:cubicBezTo>
                      <a:pt x="237512" y="226155"/>
                      <a:pt x="303930" y="210378"/>
                      <a:pt x="303930" y="205740"/>
                    </a:cubicBezTo>
                    <a:cubicBezTo>
                      <a:pt x="303930" y="190290"/>
                      <a:pt x="273450" y="200660"/>
                      <a:pt x="258210" y="198120"/>
                    </a:cubicBezTo>
                    <a:cubicBezTo>
                      <a:pt x="245510" y="200660"/>
                      <a:pt x="232931" y="203908"/>
                      <a:pt x="220110" y="205740"/>
                    </a:cubicBezTo>
                    <a:cubicBezTo>
                      <a:pt x="197340" y="208993"/>
                      <a:pt x="174137" y="209121"/>
                      <a:pt x="151530" y="213360"/>
                    </a:cubicBezTo>
                    <a:cubicBezTo>
                      <a:pt x="133355" y="216768"/>
                      <a:pt x="98190" y="210109"/>
                      <a:pt x="98190" y="228600"/>
                    </a:cubicBezTo>
                    <a:cubicBezTo>
                      <a:pt x="98190" y="246561"/>
                      <a:pt x="133708" y="223208"/>
                      <a:pt x="151530" y="220980"/>
                    </a:cubicBezTo>
                    <a:cubicBezTo>
                      <a:pt x="174353" y="218127"/>
                      <a:pt x="243111" y="213360"/>
                      <a:pt x="220110" y="213360"/>
                    </a:cubicBezTo>
                    <a:cubicBezTo>
                      <a:pt x="181925" y="213360"/>
                      <a:pt x="143910" y="218440"/>
                      <a:pt x="105810" y="220980"/>
                    </a:cubicBezTo>
                    <a:cubicBezTo>
                      <a:pt x="90570" y="228600"/>
                      <a:pt x="75818" y="237287"/>
                      <a:pt x="60090" y="243840"/>
                    </a:cubicBezTo>
                    <a:cubicBezTo>
                      <a:pt x="-4413" y="270716"/>
                      <a:pt x="-51970" y="263226"/>
                      <a:pt x="136290" y="251460"/>
                    </a:cubicBezTo>
                    <a:lnTo>
                      <a:pt x="220110" y="236220"/>
                    </a:lnTo>
                    <a:cubicBezTo>
                      <a:pt x="237826" y="233267"/>
                      <a:pt x="260750" y="215900"/>
                      <a:pt x="273450" y="228600"/>
                    </a:cubicBezTo>
                    <a:cubicBezTo>
                      <a:pt x="283610" y="238760"/>
                      <a:pt x="232810" y="248920"/>
                      <a:pt x="242970" y="259080"/>
                    </a:cubicBezTo>
                    <a:cubicBezTo>
                      <a:pt x="254329" y="270439"/>
                      <a:pt x="274322" y="251024"/>
                      <a:pt x="288690" y="243840"/>
                    </a:cubicBezTo>
                    <a:cubicBezTo>
                      <a:pt x="350949" y="212710"/>
                      <a:pt x="318027" y="225661"/>
                      <a:pt x="387750" y="205740"/>
                    </a:cubicBezTo>
                    <a:cubicBezTo>
                      <a:pt x="395370" y="200660"/>
                      <a:pt x="404134" y="184024"/>
                      <a:pt x="410610" y="190500"/>
                    </a:cubicBezTo>
                    <a:cubicBezTo>
                      <a:pt x="417086" y="196976"/>
                      <a:pt x="401846" y="206884"/>
                      <a:pt x="395370" y="213360"/>
                    </a:cubicBezTo>
                    <a:cubicBezTo>
                      <a:pt x="386390" y="222340"/>
                      <a:pt x="374533" y="227955"/>
                      <a:pt x="364890" y="236220"/>
                    </a:cubicBezTo>
                    <a:cubicBezTo>
                      <a:pt x="356708" y="243233"/>
                      <a:pt x="331254" y="259080"/>
                      <a:pt x="342030" y="259080"/>
                    </a:cubicBezTo>
                    <a:cubicBezTo>
                      <a:pt x="374475" y="259080"/>
                      <a:pt x="427851" y="234719"/>
                      <a:pt x="456330" y="213360"/>
                    </a:cubicBezTo>
                    <a:cubicBezTo>
                      <a:pt x="464951" y="206894"/>
                      <a:pt x="479190" y="179724"/>
                      <a:pt x="479190" y="190500"/>
                    </a:cubicBezTo>
                    <a:cubicBezTo>
                      <a:pt x="479190" y="226624"/>
                      <a:pt x="438550" y="235656"/>
                      <a:pt x="418230" y="251460"/>
                    </a:cubicBezTo>
                    <a:cubicBezTo>
                      <a:pt x="406888" y="260281"/>
                      <a:pt x="397910" y="271780"/>
                      <a:pt x="387750" y="281940"/>
                    </a:cubicBezTo>
                    <a:cubicBezTo>
                      <a:pt x="397910" y="287020"/>
                      <a:pt x="406917" y="296152"/>
                      <a:pt x="418230" y="297180"/>
                    </a:cubicBezTo>
                    <a:cubicBezTo>
                      <a:pt x="472274" y="302093"/>
                      <a:pt x="474399" y="284100"/>
                      <a:pt x="517290" y="259080"/>
                    </a:cubicBezTo>
                    <a:cubicBezTo>
                      <a:pt x="532008" y="250495"/>
                      <a:pt x="548052" y="244379"/>
                      <a:pt x="563010" y="236220"/>
                    </a:cubicBezTo>
                    <a:cubicBezTo>
                      <a:pt x="576012" y="229128"/>
                      <a:pt x="611583" y="223833"/>
                      <a:pt x="601110" y="213360"/>
                    </a:cubicBezTo>
                    <a:cubicBezTo>
                      <a:pt x="589751" y="202001"/>
                      <a:pt x="569976" y="221868"/>
                      <a:pt x="555390" y="228600"/>
                    </a:cubicBezTo>
                    <a:cubicBezTo>
                      <a:pt x="536797" y="237182"/>
                      <a:pt x="520579" y="250360"/>
                      <a:pt x="502050" y="259080"/>
                    </a:cubicBezTo>
                    <a:cubicBezTo>
                      <a:pt x="477297" y="270728"/>
                      <a:pt x="451063" y="278944"/>
                      <a:pt x="425850" y="289560"/>
                    </a:cubicBezTo>
                    <a:cubicBezTo>
                      <a:pt x="402794" y="299268"/>
                      <a:pt x="379645" y="308852"/>
                      <a:pt x="357270" y="320040"/>
                    </a:cubicBezTo>
                    <a:cubicBezTo>
                      <a:pt x="344023" y="326664"/>
                      <a:pt x="304647" y="345805"/>
                      <a:pt x="319170" y="342900"/>
                    </a:cubicBezTo>
                    <a:cubicBezTo>
                      <a:pt x="352560" y="336222"/>
                      <a:pt x="417897" y="302482"/>
                      <a:pt x="448710" y="281940"/>
                    </a:cubicBezTo>
                    <a:cubicBezTo>
                      <a:pt x="456723" y="276598"/>
                      <a:pt x="499472" y="236220"/>
                      <a:pt x="517290" y="236220"/>
                    </a:cubicBezTo>
                    <a:cubicBezTo>
                      <a:pt x="526448" y="236220"/>
                      <a:pt x="502050" y="246380"/>
                      <a:pt x="494430" y="251460"/>
                    </a:cubicBezTo>
                    <a:cubicBezTo>
                      <a:pt x="489350" y="259080"/>
                      <a:pt x="486143" y="268360"/>
                      <a:pt x="479190" y="274320"/>
                    </a:cubicBezTo>
                    <a:cubicBezTo>
                      <a:pt x="467945" y="283959"/>
                      <a:pt x="453649" y="289330"/>
                      <a:pt x="441090" y="297180"/>
                    </a:cubicBezTo>
                    <a:cubicBezTo>
                      <a:pt x="433324" y="302034"/>
                      <a:pt x="424706" y="305944"/>
                      <a:pt x="418230" y="312420"/>
                    </a:cubicBezTo>
                    <a:cubicBezTo>
                      <a:pt x="409250" y="321400"/>
                      <a:pt x="391354" y="330852"/>
                      <a:pt x="395370" y="342900"/>
                    </a:cubicBezTo>
                    <a:cubicBezTo>
                      <a:pt x="398682" y="352835"/>
                      <a:pt x="415690" y="337820"/>
                      <a:pt x="425850" y="335280"/>
                    </a:cubicBezTo>
                    <a:cubicBezTo>
                      <a:pt x="438550" y="325120"/>
                      <a:pt x="452450" y="316300"/>
                      <a:pt x="463950" y="304800"/>
                    </a:cubicBezTo>
                    <a:cubicBezTo>
                      <a:pt x="470426" y="298324"/>
                      <a:pt x="447819" y="313828"/>
                      <a:pt x="441090" y="320040"/>
                    </a:cubicBezTo>
                    <a:cubicBezTo>
                      <a:pt x="414695" y="344405"/>
                      <a:pt x="390290" y="370840"/>
                      <a:pt x="364890" y="396240"/>
                    </a:cubicBezTo>
                    <a:lnTo>
                      <a:pt x="342030" y="419100"/>
                    </a:lnTo>
                    <a:cubicBezTo>
                      <a:pt x="349650" y="421640"/>
                      <a:pt x="357432" y="429703"/>
                      <a:pt x="364890" y="426720"/>
                    </a:cubicBezTo>
                    <a:cubicBezTo>
                      <a:pt x="373393" y="423319"/>
                      <a:pt x="386606" y="410336"/>
                      <a:pt x="380130" y="403860"/>
                    </a:cubicBezTo>
                    <a:cubicBezTo>
                      <a:pt x="373654" y="397384"/>
                      <a:pt x="365461" y="415004"/>
                      <a:pt x="357270" y="419100"/>
                    </a:cubicBezTo>
                    <a:cubicBezTo>
                      <a:pt x="350086" y="422692"/>
                      <a:pt x="342030" y="424180"/>
                      <a:pt x="334410" y="426720"/>
                    </a:cubicBezTo>
                    <a:cubicBezTo>
                      <a:pt x="326790" y="424180"/>
                      <a:pt x="318524" y="423085"/>
                      <a:pt x="311550" y="419100"/>
                    </a:cubicBezTo>
                    <a:cubicBezTo>
                      <a:pt x="288741" y="406066"/>
                      <a:pt x="276226" y="391396"/>
                      <a:pt x="258210" y="373380"/>
                    </a:cubicBezTo>
                    <a:cubicBezTo>
                      <a:pt x="244239" y="331467"/>
                      <a:pt x="258985" y="369020"/>
                      <a:pt x="235350" y="327660"/>
                    </a:cubicBezTo>
                    <a:cubicBezTo>
                      <a:pt x="229714" y="317797"/>
                      <a:pt x="225746" y="307043"/>
                      <a:pt x="220110" y="297180"/>
                    </a:cubicBezTo>
                    <a:cubicBezTo>
                      <a:pt x="215566" y="289229"/>
                      <a:pt x="208589" y="282689"/>
                      <a:pt x="204870" y="274320"/>
                    </a:cubicBezTo>
                    <a:cubicBezTo>
                      <a:pt x="198346" y="259640"/>
                      <a:pt x="194710" y="243840"/>
                      <a:pt x="189630" y="228600"/>
                    </a:cubicBezTo>
                    <a:lnTo>
                      <a:pt x="182010" y="205740"/>
                    </a:lnTo>
                    <a:cubicBezTo>
                      <a:pt x="179470" y="187960"/>
                      <a:pt x="177121" y="170152"/>
                      <a:pt x="174390" y="152400"/>
                    </a:cubicBezTo>
                    <a:cubicBezTo>
                      <a:pt x="172041" y="137129"/>
                      <a:pt x="177695" y="117605"/>
                      <a:pt x="166770" y="106680"/>
                    </a:cubicBezTo>
                    <a:cubicBezTo>
                      <a:pt x="159365" y="99275"/>
                      <a:pt x="162027" y="127090"/>
                      <a:pt x="159150" y="137160"/>
                    </a:cubicBezTo>
                    <a:cubicBezTo>
                      <a:pt x="156943" y="144883"/>
                      <a:pt x="154070" y="152400"/>
                      <a:pt x="151530" y="160020"/>
                    </a:cubicBezTo>
                    <a:cubicBezTo>
                      <a:pt x="173368" y="269209"/>
                      <a:pt x="142842" y="133956"/>
                      <a:pt x="174390" y="228600"/>
                    </a:cubicBezTo>
                    <a:cubicBezTo>
                      <a:pt x="178486" y="240887"/>
                      <a:pt x="175870" y="255297"/>
                      <a:pt x="182010" y="266700"/>
                    </a:cubicBezTo>
                    <a:cubicBezTo>
                      <a:pt x="219833" y="336943"/>
                      <a:pt x="215169" y="312859"/>
                      <a:pt x="258210" y="350520"/>
                    </a:cubicBezTo>
                    <a:cubicBezTo>
                      <a:pt x="269023" y="359982"/>
                      <a:pt x="278530" y="370840"/>
                      <a:pt x="288690" y="381000"/>
                    </a:cubicBezTo>
                    <a:cubicBezTo>
                      <a:pt x="281070" y="383540"/>
                      <a:pt x="273450" y="391160"/>
                      <a:pt x="265830" y="388620"/>
                    </a:cubicBezTo>
                    <a:cubicBezTo>
                      <a:pt x="228305" y="376112"/>
                      <a:pt x="218090" y="355447"/>
                      <a:pt x="197250" y="327660"/>
                    </a:cubicBezTo>
                    <a:cubicBezTo>
                      <a:pt x="192170" y="312420"/>
                      <a:pt x="185906" y="297525"/>
                      <a:pt x="182010" y="281940"/>
                    </a:cubicBezTo>
                    <a:cubicBezTo>
                      <a:pt x="176930" y="261620"/>
                      <a:pt x="178388" y="238408"/>
                      <a:pt x="166770" y="220980"/>
                    </a:cubicBezTo>
                    <a:cubicBezTo>
                      <a:pt x="161690" y="213360"/>
                      <a:pt x="155626" y="206311"/>
                      <a:pt x="151530" y="198120"/>
                    </a:cubicBezTo>
                    <a:cubicBezTo>
                      <a:pt x="147938" y="190936"/>
                      <a:pt x="148928" y="181532"/>
                      <a:pt x="143910" y="175260"/>
                    </a:cubicBezTo>
                    <a:cubicBezTo>
                      <a:pt x="138189" y="168109"/>
                      <a:pt x="128502" y="165343"/>
                      <a:pt x="121050" y="160020"/>
                    </a:cubicBezTo>
                    <a:cubicBezTo>
                      <a:pt x="110716" y="152638"/>
                      <a:pt x="99550" y="146140"/>
                      <a:pt x="90570" y="137160"/>
                    </a:cubicBezTo>
                    <a:cubicBezTo>
                      <a:pt x="87118" y="133708"/>
                      <a:pt x="56797" y="92473"/>
                      <a:pt x="52470" y="83820"/>
                    </a:cubicBezTo>
                    <a:cubicBezTo>
                      <a:pt x="48878" y="76636"/>
                      <a:pt x="49868" y="67232"/>
                      <a:pt x="44850" y="60960"/>
                    </a:cubicBezTo>
                    <a:cubicBezTo>
                      <a:pt x="39129" y="53809"/>
                      <a:pt x="29610" y="50800"/>
                      <a:pt x="21990" y="45720"/>
                    </a:cubicBezTo>
                    <a:cubicBezTo>
                      <a:pt x="-13303" y="98660"/>
                      <a:pt x="1438" y="66496"/>
                      <a:pt x="14370" y="182880"/>
                    </a:cubicBezTo>
                    <a:cubicBezTo>
                      <a:pt x="17106" y="207505"/>
                      <a:pt x="26405" y="206950"/>
                      <a:pt x="37230" y="228600"/>
                    </a:cubicBezTo>
                    <a:cubicBezTo>
                      <a:pt x="78044" y="310229"/>
                      <a:pt x="-7295" y="166021"/>
                      <a:pt x="60090" y="289560"/>
                    </a:cubicBezTo>
                    <a:cubicBezTo>
                      <a:pt x="68861" y="305640"/>
                      <a:pt x="80410" y="320040"/>
                      <a:pt x="90570" y="335280"/>
                    </a:cubicBezTo>
                    <a:lnTo>
                      <a:pt x="105810" y="358140"/>
                    </a:lnTo>
                    <a:cubicBezTo>
                      <a:pt x="110890" y="365760"/>
                      <a:pt x="113430" y="375920"/>
                      <a:pt x="121050" y="381000"/>
                    </a:cubicBezTo>
                    <a:lnTo>
                      <a:pt x="143910" y="396240"/>
                    </a:lnTo>
                    <a:cubicBezTo>
                      <a:pt x="184550" y="457200"/>
                      <a:pt x="131210" y="383540"/>
                      <a:pt x="182010" y="434340"/>
                    </a:cubicBezTo>
                    <a:cubicBezTo>
                      <a:pt x="188486" y="440816"/>
                      <a:pt x="190358" y="451169"/>
                      <a:pt x="197250" y="457200"/>
                    </a:cubicBezTo>
                    <a:cubicBezTo>
                      <a:pt x="211034" y="469261"/>
                      <a:pt x="230018" y="474728"/>
                      <a:pt x="242970" y="487680"/>
                    </a:cubicBezTo>
                    <a:lnTo>
                      <a:pt x="288690" y="533400"/>
                    </a:lnTo>
                    <a:lnTo>
                      <a:pt x="311550" y="556260"/>
                    </a:lnTo>
                    <a:cubicBezTo>
                      <a:pt x="306470" y="541020"/>
                      <a:pt x="304824" y="524163"/>
                      <a:pt x="296310" y="510540"/>
                    </a:cubicBezTo>
                    <a:cubicBezTo>
                      <a:pt x="291456" y="502774"/>
                      <a:pt x="279926" y="501776"/>
                      <a:pt x="273450" y="495300"/>
                    </a:cubicBezTo>
                    <a:cubicBezTo>
                      <a:pt x="266974" y="488824"/>
                      <a:pt x="264170" y="479393"/>
                      <a:pt x="258210" y="472440"/>
                    </a:cubicBezTo>
                    <a:cubicBezTo>
                      <a:pt x="248859" y="461531"/>
                      <a:pt x="237192" y="452773"/>
                      <a:pt x="227730" y="441960"/>
                    </a:cubicBezTo>
                    <a:cubicBezTo>
                      <a:pt x="216580" y="429217"/>
                      <a:pt x="179177" y="375333"/>
                      <a:pt x="174390" y="365760"/>
                    </a:cubicBezTo>
                    <a:cubicBezTo>
                      <a:pt x="169310" y="355600"/>
                      <a:pt x="165752" y="344523"/>
                      <a:pt x="159150" y="335280"/>
                    </a:cubicBezTo>
                    <a:cubicBezTo>
                      <a:pt x="152886" y="326511"/>
                      <a:pt x="143303" y="320602"/>
                      <a:pt x="136290" y="312420"/>
                    </a:cubicBezTo>
                    <a:cubicBezTo>
                      <a:pt x="128025" y="302777"/>
                      <a:pt x="120812" y="292274"/>
                      <a:pt x="113430" y="281940"/>
                    </a:cubicBezTo>
                    <a:cubicBezTo>
                      <a:pt x="62688" y="210901"/>
                      <a:pt x="128316" y="304162"/>
                      <a:pt x="90570" y="236220"/>
                    </a:cubicBezTo>
                    <a:cubicBezTo>
                      <a:pt x="81675" y="220209"/>
                      <a:pt x="65882" y="207876"/>
                      <a:pt x="60090" y="190500"/>
                    </a:cubicBezTo>
                    <a:cubicBezTo>
                      <a:pt x="49158" y="157705"/>
                      <a:pt x="54418" y="175432"/>
                      <a:pt x="44850" y="137160"/>
                    </a:cubicBezTo>
                    <a:cubicBezTo>
                      <a:pt x="42310" y="147320"/>
                      <a:pt x="35931" y="157248"/>
                      <a:pt x="37230" y="167640"/>
                    </a:cubicBezTo>
                    <a:cubicBezTo>
                      <a:pt x="38639" y="178912"/>
                      <a:pt x="48251" y="187573"/>
                      <a:pt x="52470" y="198120"/>
                    </a:cubicBezTo>
                    <a:cubicBezTo>
                      <a:pt x="58436" y="213035"/>
                      <a:pt x="64560" y="228088"/>
                      <a:pt x="67710" y="243840"/>
                    </a:cubicBezTo>
                    <a:cubicBezTo>
                      <a:pt x="70250" y="256540"/>
                      <a:pt x="67379" y="271717"/>
                      <a:pt x="75330" y="281940"/>
                    </a:cubicBezTo>
                    <a:cubicBezTo>
                      <a:pt x="86575" y="296398"/>
                      <a:pt x="121050" y="312420"/>
                      <a:pt x="121050" y="312420"/>
                    </a:cubicBezTo>
                    <a:cubicBezTo>
                      <a:pt x="125397" y="325460"/>
                      <a:pt x="131249" y="349699"/>
                      <a:pt x="143910" y="358140"/>
                    </a:cubicBezTo>
                    <a:cubicBezTo>
                      <a:pt x="152624" y="363949"/>
                      <a:pt x="164230" y="363220"/>
                      <a:pt x="174390" y="365760"/>
                    </a:cubicBezTo>
                    <a:cubicBezTo>
                      <a:pt x="190049" y="376200"/>
                      <a:pt x="220877" y="406929"/>
                      <a:pt x="204870" y="342900"/>
                    </a:cubicBezTo>
                    <a:cubicBezTo>
                      <a:pt x="202256" y="332445"/>
                      <a:pt x="188274" y="328809"/>
                      <a:pt x="182010" y="320040"/>
                    </a:cubicBezTo>
                    <a:cubicBezTo>
                      <a:pt x="175408" y="310797"/>
                      <a:pt x="173372" y="298803"/>
                      <a:pt x="166770" y="289560"/>
                    </a:cubicBezTo>
                    <a:cubicBezTo>
                      <a:pt x="160506" y="280791"/>
                      <a:pt x="150809" y="274979"/>
                      <a:pt x="143910" y="266700"/>
                    </a:cubicBezTo>
                    <a:cubicBezTo>
                      <a:pt x="122936" y="241531"/>
                      <a:pt x="132063" y="243172"/>
                      <a:pt x="113430" y="213360"/>
                    </a:cubicBezTo>
                    <a:cubicBezTo>
                      <a:pt x="106699" y="202590"/>
                      <a:pt x="97952" y="193214"/>
                      <a:pt x="90570" y="182880"/>
                    </a:cubicBezTo>
                    <a:cubicBezTo>
                      <a:pt x="85247" y="175428"/>
                      <a:pt x="67710" y="154940"/>
                      <a:pt x="75330" y="160020"/>
                    </a:cubicBezTo>
                    <a:cubicBezTo>
                      <a:pt x="82950" y="165100"/>
                      <a:pt x="91978" y="168531"/>
                      <a:pt x="98190" y="175260"/>
                    </a:cubicBezTo>
                    <a:cubicBezTo>
                      <a:pt x="179943" y="263825"/>
                      <a:pt x="151389" y="234870"/>
                      <a:pt x="197250" y="320040"/>
                    </a:cubicBezTo>
                    <a:cubicBezTo>
                      <a:pt x="215955" y="354778"/>
                      <a:pt x="220389" y="358512"/>
                      <a:pt x="242970" y="388620"/>
                    </a:cubicBezTo>
                    <a:cubicBezTo>
                      <a:pt x="262123" y="446079"/>
                      <a:pt x="234059" y="377481"/>
                      <a:pt x="273450" y="426720"/>
                    </a:cubicBezTo>
                    <a:cubicBezTo>
                      <a:pt x="304251" y="465221"/>
                      <a:pt x="253486" y="434969"/>
                      <a:pt x="296310" y="472440"/>
                    </a:cubicBezTo>
                    <a:cubicBezTo>
                      <a:pt x="310094" y="484501"/>
                      <a:pt x="342030" y="502920"/>
                      <a:pt x="342030" y="502920"/>
                    </a:cubicBezTo>
                    <a:cubicBezTo>
                      <a:pt x="347110" y="495300"/>
                      <a:pt x="354054" y="488635"/>
                      <a:pt x="357270" y="480060"/>
                    </a:cubicBezTo>
                    <a:cubicBezTo>
                      <a:pt x="376536" y="428684"/>
                      <a:pt x="350838" y="455419"/>
                      <a:pt x="380130" y="411480"/>
                    </a:cubicBezTo>
                    <a:cubicBezTo>
                      <a:pt x="384115" y="405502"/>
                      <a:pt x="390290" y="401320"/>
                      <a:pt x="395370" y="396240"/>
                    </a:cubicBezTo>
                    <a:lnTo>
                      <a:pt x="425850" y="365760"/>
                    </a:lnTo>
                    <a:cubicBezTo>
                      <a:pt x="465310" y="326300"/>
                      <a:pt x="444835" y="343901"/>
                      <a:pt x="486810" y="312420"/>
                    </a:cubicBezTo>
                    <a:cubicBezTo>
                      <a:pt x="494430" y="299720"/>
                      <a:pt x="499917" y="285466"/>
                      <a:pt x="509670" y="274320"/>
                    </a:cubicBezTo>
                    <a:cubicBezTo>
                      <a:pt x="518033" y="264762"/>
                      <a:pt x="547770" y="241300"/>
                      <a:pt x="540150" y="251460"/>
                    </a:cubicBezTo>
                    <a:cubicBezTo>
                      <a:pt x="525063" y="271576"/>
                      <a:pt x="509922" y="294895"/>
                      <a:pt x="486810" y="304800"/>
                    </a:cubicBezTo>
                    <a:cubicBezTo>
                      <a:pt x="413523" y="336209"/>
                      <a:pt x="415358" y="334452"/>
                      <a:pt x="494430" y="304800"/>
                    </a:cubicBezTo>
                    <a:cubicBezTo>
                      <a:pt x="460068" y="356343"/>
                      <a:pt x="503811" y="295419"/>
                      <a:pt x="433470" y="365760"/>
                    </a:cubicBezTo>
                    <a:cubicBezTo>
                      <a:pt x="421970" y="377260"/>
                      <a:pt x="413700" y="391620"/>
                      <a:pt x="402990" y="403860"/>
                    </a:cubicBezTo>
                    <a:cubicBezTo>
                      <a:pt x="395894" y="411970"/>
                      <a:pt x="369354" y="426720"/>
                      <a:pt x="380130" y="426720"/>
                    </a:cubicBezTo>
                    <a:cubicBezTo>
                      <a:pt x="394941" y="426720"/>
                      <a:pt x="404696" y="409875"/>
                      <a:pt x="418230" y="403860"/>
                    </a:cubicBezTo>
                    <a:cubicBezTo>
                      <a:pt x="427800" y="399607"/>
                      <a:pt x="438550" y="398780"/>
                      <a:pt x="448710" y="396240"/>
                    </a:cubicBezTo>
                    <a:cubicBezTo>
                      <a:pt x="452647" y="384429"/>
                      <a:pt x="460164" y="350520"/>
                      <a:pt x="479190" y="350520"/>
                    </a:cubicBezTo>
                    <a:cubicBezTo>
                      <a:pt x="487222" y="350520"/>
                      <a:pt x="476859" y="367335"/>
                      <a:pt x="471570" y="373380"/>
                    </a:cubicBezTo>
                    <a:cubicBezTo>
                      <a:pt x="458507" y="388310"/>
                      <a:pt x="441509" y="399301"/>
                      <a:pt x="425850" y="411480"/>
                    </a:cubicBezTo>
                    <a:cubicBezTo>
                      <a:pt x="420548" y="415604"/>
                      <a:pt x="363162" y="450189"/>
                      <a:pt x="372510" y="457200"/>
                    </a:cubicBezTo>
                    <a:cubicBezTo>
                      <a:pt x="388893" y="469487"/>
                      <a:pt x="413150" y="452120"/>
                      <a:pt x="433470" y="449580"/>
                    </a:cubicBezTo>
                    <a:lnTo>
                      <a:pt x="509670" y="411480"/>
                    </a:lnTo>
                    <a:cubicBezTo>
                      <a:pt x="519830" y="406400"/>
                      <a:pt x="530699" y="402541"/>
                      <a:pt x="540150" y="396240"/>
                    </a:cubicBezTo>
                    <a:cubicBezTo>
                      <a:pt x="547770" y="391160"/>
                      <a:pt x="572168" y="381000"/>
                      <a:pt x="563010" y="381000"/>
                    </a:cubicBezTo>
                    <a:cubicBezTo>
                      <a:pt x="542065" y="381000"/>
                      <a:pt x="522370" y="391160"/>
                      <a:pt x="502050" y="396240"/>
                    </a:cubicBezTo>
                    <a:cubicBezTo>
                      <a:pt x="537842" y="348518"/>
                      <a:pt x="515930" y="374740"/>
                      <a:pt x="570630" y="320040"/>
                    </a:cubicBezTo>
                    <a:cubicBezTo>
                      <a:pt x="583330" y="307340"/>
                      <a:pt x="546766" y="347189"/>
                      <a:pt x="532530" y="358140"/>
                    </a:cubicBezTo>
                    <a:cubicBezTo>
                      <a:pt x="499510" y="383540"/>
                      <a:pt x="459494" y="401810"/>
                      <a:pt x="433470" y="434340"/>
                    </a:cubicBezTo>
                    <a:cubicBezTo>
                      <a:pt x="423310" y="447040"/>
                      <a:pt x="386726" y="472440"/>
                      <a:pt x="402990" y="472440"/>
                    </a:cubicBezTo>
                    <a:cubicBezTo>
                      <a:pt x="420951" y="472440"/>
                      <a:pt x="427573" y="446167"/>
                      <a:pt x="441090" y="434340"/>
                    </a:cubicBezTo>
                    <a:cubicBezTo>
                      <a:pt x="496189" y="386128"/>
                      <a:pt x="424007" y="473721"/>
                      <a:pt x="502050" y="373380"/>
                    </a:cubicBezTo>
                    <a:cubicBezTo>
                      <a:pt x="507673" y="366151"/>
                      <a:pt x="513194" y="358711"/>
                      <a:pt x="517290" y="350520"/>
                    </a:cubicBezTo>
                    <a:cubicBezTo>
                      <a:pt x="520882" y="343336"/>
                      <a:pt x="532786" y="326085"/>
                      <a:pt x="524910" y="327660"/>
                    </a:cubicBezTo>
                    <a:cubicBezTo>
                      <a:pt x="506949" y="331252"/>
                      <a:pt x="494095" y="347494"/>
                      <a:pt x="479190" y="358140"/>
                    </a:cubicBezTo>
                    <a:cubicBezTo>
                      <a:pt x="383629" y="426398"/>
                      <a:pt x="453277" y="382832"/>
                      <a:pt x="380130" y="426720"/>
                    </a:cubicBezTo>
                    <a:cubicBezTo>
                      <a:pt x="426184" y="334612"/>
                      <a:pt x="367528" y="448773"/>
                      <a:pt x="410610" y="373380"/>
                    </a:cubicBezTo>
                    <a:cubicBezTo>
                      <a:pt x="416246" y="363517"/>
                      <a:pt x="425850" y="354259"/>
                      <a:pt x="425850" y="342900"/>
                    </a:cubicBezTo>
                    <a:cubicBezTo>
                      <a:pt x="425850" y="333742"/>
                      <a:pt x="417086" y="359284"/>
                      <a:pt x="410610" y="365760"/>
                    </a:cubicBezTo>
                    <a:cubicBezTo>
                      <a:pt x="394051" y="382319"/>
                      <a:pt x="374354" y="395464"/>
                      <a:pt x="357270" y="411480"/>
                    </a:cubicBezTo>
                    <a:cubicBezTo>
                      <a:pt x="333685" y="433591"/>
                      <a:pt x="288690" y="480060"/>
                      <a:pt x="288690" y="480060"/>
                    </a:cubicBezTo>
                    <a:cubicBezTo>
                      <a:pt x="294519" y="456742"/>
                      <a:pt x="294009" y="444261"/>
                      <a:pt x="311550" y="426720"/>
                    </a:cubicBezTo>
                    <a:cubicBezTo>
                      <a:pt x="318026" y="420244"/>
                      <a:pt x="326790" y="416560"/>
                      <a:pt x="334410" y="411480"/>
                    </a:cubicBezTo>
                    <a:cubicBezTo>
                      <a:pt x="321710" y="398780"/>
                      <a:pt x="313189" y="379518"/>
                      <a:pt x="296310" y="373380"/>
                    </a:cubicBezTo>
                    <a:cubicBezTo>
                      <a:pt x="269738" y="363718"/>
                      <a:pt x="246741" y="383566"/>
                      <a:pt x="227730" y="396240"/>
                    </a:cubicBezTo>
                    <a:cubicBezTo>
                      <a:pt x="232810" y="403860"/>
                      <a:pt x="234085" y="416879"/>
                      <a:pt x="242970" y="419100"/>
                    </a:cubicBezTo>
                    <a:cubicBezTo>
                      <a:pt x="280536" y="428492"/>
                      <a:pt x="290866" y="409304"/>
                      <a:pt x="311550" y="388620"/>
                    </a:cubicBezTo>
                    <a:cubicBezTo>
                      <a:pt x="306470" y="375920"/>
                      <a:pt x="307691" y="358107"/>
                      <a:pt x="296310" y="350520"/>
                    </a:cubicBezTo>
                    <a:cubicBezTo>
                      <a:pt x="287596" y="344711"/>
                      <a:pt x="272726" y="350258"/>
                      <a:pt x="265830" y="358140"/>
                    </a:cubicBezTo>
                    <a:cubicBezTo>
                      <a:pt x="250089" y="376130"/>
                      <a:pt x="241574" y="417063"/>
                      <a:pt x="235350" y="441960"/>
                    </a:cubicBezTo>
                    <a:cubicBezTo>
                      <a:pt x="245510" y="449580"/>
                      <a:pt x="253377" y="467311"/>
                      <a:pt x="265830" y="464820"/>
                    </a:cubicBezTo>
                    <a:cubicBezTo>
                      <a:pt x="276099" y="462766"/>
                      <a:pt x="281828" y="440624"/>
                      <a:pt x="273450" y="434340"/>
                    </a:cubicBezTo>
                    <a:cubicBezTo>
                      <a:pt x="263089" y="426569"/>
                      <a:pt x="248050" y="439420"/>
                      <a:pt x="235350" y="441960"/>
                    </a:cubicBezTo>
                    <a:cubicBezTo>
                      <a:pt x="237890" y="457200"/>
                      <a:pt x="235305" y="474265"/>
                      <a:pt x="242970" y="487680"/>
                    </a:cubicBezTo>
                    <a:cubicBezTo>
                      <a:pt x="252583" y="504502"/>
                      <a:pt x="299126" y="488641"/>
                      <a:pt x="303930" y="487680"/>
                    </a:cubicBezTo>
                    <a:cubicBezTo>
                      <a:pt x="320556" y="437803"/>
                      <a:pt x="298360" y="481672"/>
                      <a:pt x="334410" y="487680"/>
                    </a:cubicBezTo>
                    <a:cubicBezTo>
                      <a:pt x="343443" y="489186"/>
                      <a:pt x="349650" y="477520"/>
                      <a:pt x="357270" y="472440"/>
                    </a:cubicBezTo>
                    <a:cubicBezTo>
                      <a:pt x="371515" y="429704"/>
                      <a:pt x="377159" y="422779"/>
                      <a:pt x="357270" y="358140"/>
                    </a:cubicBezTo>
                    <a:cubicBezTo>
                      <a:pt x="354908" y="350463"/>
                      <a:pt x="342030" y="353060"/>
                      <a:pt x="334410" y="350520"/>
                    </a:cubicBezTo>
                    <a:cubicBezTo>
                      <a:pt x="314090" y="360680"/>
                      <a:pt x="289514" y="364936"/>
                      <a:pt x="273450" y="381000"/>
                    </a:cubicBezTo>
                    <a:cubicBezTo>
                      <a:pt x="267770" y="386680"/>
                      <a:pt x="273147" y="405180"/>
                      <a:pt x="281070" y="403860"/>
                    </a:cubicBezTo>
                    <a:cubicBezTo>
                      <a:pt x="297113" y="401186"/>
                      <a:pt x="307670" y="384880"/>
                      <a:pt x="319170" y="373380"/>
                    </a:cubicBezTo>
                    <a:cubicBezTo>
                      <a:pt x="333942" y="358608"/>
                      <a:pt x="335832" y="346253"/>
                      <a:pt x="342030" y="327660"/>
                    </a:cubicBezTo>
                    <a:cubicBezTo>
                      <a:pt x="336950" y="309880"/>
                      <a:pt x="343688" y="281830"/>
                      <a:pt x="326790" y="274320"/>
                    </a:cubicBezTo>
                    <a:cubicBezTo>
                      <a:pt x="309295" y="266544"/>
                      <a:pt x="257728" y="308971"/>
                      <a:pt x="242970" y="320040"/>
                    </a:cubicBezTo>
                    <a:cubicBezTo>
                      <a:pt x="244986" y="336164"/>
                      <a:pt x="233752" y="395236"/>
                      <a:pt x="273450" y="388620"/>
                    </a:cubicBezTo>
                    <a:cubicBezTo>
                      <a:pt x="282483" y="387114"/>
                      <a:pt x="288690" y="378460"/>
                      <a:pt x="296310" y="373380"/>
                    </a:cubicBezTo>
                    <a:cubicBezTo>
                      <a:pt x="303930" y="360680"/>
                      <a:pt x="319170" y="350091"/>
                      <a:pt x="319170" y="335280"/>
                    </a:cubicBezTo>
                    <a:cubicBezTo>
                      <a:pt x="319170" y="252242"/>
                      <a:pt x="290852" y="295018"/>
                      <a:pt x="273450" y="312420"/>
                    </a:cubicBezTo>
                    <a:cubicBezTo>
                      <a:pt x="278530" y="325120"/>
                      <a:pt x="275117" y="348823"/>
                      <a:pt x="288690" y="350520"/>
                    </a:cubicBezTo>
                    <a:cubicBezTo>
                      <a:pt x="327818" y="355411"/>
                      <a:pt x="334440" y="319951"/>
                      <a:pt x="342030" y="297180"/>
                    </a:cubicBezTo>
                    <a:cubicBezTo>
                      <a:pt x="328950" y="257939"/>
                      <a:pt x="339169" y="263272"/>
                      <a:pt x="273450" y="289560"/>
                    </a:cubicBezTo>
                    <a:cubicBezTo>
                      <a:pt x="258015" y="295734"/>
                      <a:pt x="189022" y="338549"/>
                      <a:pt x="174390" y="350520"/>
                    </a:cubicBezTo>
                    <a:cubicBezTo>
                      <a:pt x="160489" y="361893"/>
                      <a:pt x="151234" y="378657"/>
                      <a:pt x="136290" y="388620"/>
                    </a:cubicBezTo>
                    <a:cubicBezTo>
                      <a:pt x="128670" y="393700"/>
                      <a:pt x="146676" y="373526"/>
                      <a:pt x="151530" y="365760"/>
                    </a:cubicBezTo>
                    <a:cubicBezTo>
                      <a:pt x="159380" y="353201"/>
                      <a:pt x="174390" y="342471"/>
                      <a:pt x="174390" y="327660"/>
                    </a:cubicBezTo>
                    <a:lnTo>
                      <a:pt x="151530" y="350520"/>
                    </a:lnTo>
                    <a:cubicBezTo>
                      <a:pt x="156610" y="370840"/>
                      <a:pt x="151959" y="396669"/>
                      <a:pt x="166770" y="411480"/>
                    </a:cubicBezTo>
                    <a:cubicBezTo>
                      <a:pt x="174390" y="419100"/>
                      <a:pt x="182898" y="380205"/>
                      <a:pt x="189630" y="388620"/>
                    </a:cubicBezTo>
                    <a:cubicBezTo>
                      <a:pt x="202423" y="404611"/>
                      <a:pt x="194710" y="429260"/>
                      <a:pt x="197250" y="449580"/>
                    </a:cubicBezTo>
                    <a:cubicBezTo>
                      <a:pt x="225190" y="428625"/>
                      <a:pt x="232810" y="427355"/>
                      <a:pt x="250590" y="396240"/>
                    </a:cubicBezTo>
                    <a:cubicBezTo>
                      <a:pt x="254575" y="389266"/>
                      <a:pt x="255670" y="381000"/>
                      <a:pt x="258210" y="373380"/>
                    </a:cubicBezTo>
                    <a:cubicBezTo>
                      <a:pt x="250590" y="368300"/>
                      <a:pt x="237801" y="366964"/>
                      <a:pt x="235350" y="358140"/>
                    </a:cubicBezTo>
                    <a:cubicBezTo>
                      <a:pt x="202046" y="238245"/>
                      <a:pt x="254783" y="201547"/>
                      <a:pt x="189630" y="266700"/>
                    </a:cubicBezTo>
                    <a:cubicBezTo>
                      <a:pt x="187090" y="279400"/>
                      <a:pt x="182010" y="291848"/>
                      <a:pt x="182010" y="304800"/>
                    </a:cubicBezTo>
                    <a:cubicBezTo>
                      <a:pt x="182010" y="315273"/>
                      <a:pt x="179470" y="337820"/>
                      <a:pt x="189630" y="335280"/>
                    </a:cubicBezTo>
                    <a:cubicBezTo>
                      <a:pt x="203998" y="331688"/>
                      <a:pt x="204870" y="309880"/>
                      <a:pt x="212490" y="297180"/>
                    </a:cubicBezTo>
                    <a:cubicBezTo>
                      <a:pt x="207410" y="261620"/>
                      <a:pt x="221280" y="217200"/>
                      <a:pt x="197250" y="190500"/>
                    </a:cubicBezTo>
                    <a:cubicBezTo>
                      <a:pt x="158004" y="146893"/>
                      <a:pt x="142122" y="232175"/>
                      <a:pt x="136290" y="243840"/>
                    </a:cubicBezTo>
                    <a:cubicBezTo>
                      <a:pt x="132194" y="252031"/>
                      <a:pt x="126130" y="259080"/>
                      <a:pt x="121050" y="266700"/>
                    </a:cubicBezTo>
                    <a:cubicBezTo>
                      <a:pt x="114864" y="291446"/>
                      <a:pt x="104065" y="317423"/>
                      <a:pt x="121050" y="342900"/>
                    </a:cubicBezTo>
                    <a:cubicBezTo>
                      <a:pt x="125505" y="349583"/>
                      <a:pt x="126722" y="327832"/>
                      <a:pt x="128670" y="320040"/>
                    </a:cubicBezTo>
                    <a:cubicBezTo>
                      <a:pt x="131811" y="307475"/>
                      <a:pt x="133750" y="294640"/>
                      <a:pt x="136290" y="281940"/>
                    </a:cubicBezTo>
                    <a:cubicBezTo>
                      <a:pt x="133750" y="264160"/>
                      <a:pt x="142468" y="240098"/>
                      <a:pt x="128670" y="228600"/>
                    </a:cubicBezTo>
                    <a:cubicBezTo>
                      <a:pt x="118162" y="219843"/>
                      <a:pt x="101078" y="235083"/>
                      <a:pt x="90570" y="243840"/>
                    </a:cubicBezTo>
                    <a:cubicBezTo>
                      <a:pt x="84400" y="248982"/>
                      <a:pt x="75158" y="264752"/>
                      <a:pt x="82950" y="266700"/>
                    </a:cubicBezTo>
                    <a:cubicBezTo>
                      <a:pt x="96220" y="270017"/>
                      <a:pt x="108350" y="256540"/>
                      <a:pt x="121050" y="251460"/>
                    </a:cubicBezTo>
                    <a:cubicBezTo>
                      <a:pt x="128670" y="238760"/>
                      <a:pt x="140318" y="227728"/>
                      <a:pt x="143910" y="213360"/>
                    </a:cubicBezTo>
                    <a:cubicBezTo>
                      <a:pt x="145858" y="205568"/>
                      <a:pt x="144082" y="192448"/>
                      <a:pt x="136290" y="190500"/>
                    </a:cubicBezTo>
                    <a:cubicBezTo>
                      <a:pt x="127405" y="188279"/>
                      <a:pt x="121050" y="200660"/>
                      <a:pt x="113430" y="205740"/>
                    </a:cubicBezTo>
                    <a:cubicBezTo>
                      <a:pt x="110890" y="213360"/>
                      <a:pt x="109402" y="221416"/>
                      <a:pt x="105810" y="228600"/>
                    </a:cubicBezTo>
                    <a:cubicBezTo>
                      <a:pt x="95201" y="249818"/>
                      <a:pt x="71611" y="270419"/>
                      <a:pt x="113430" y="228600"/>
                    </a:cubicBezTo>
                    <a:cubicBezTo>
                      <a:pt x="108350" y="205740"/>
                      <a:pt x="108663" y="180965"/>
                      <a:pt x="98190" y="160020"/>
                    </a:cubicBezTo>
                    <a:cubicBezTo>
                      <a:pt x="94598" y="152836"/>
                      <a:pt x="81010" y="158080"/>
                      <a:pt x="75330" y="152400"/>
                    </a:cubicBezTo>
                    <a:cubicBezTo>
                      <a:pt x="49128" y="126198"/>
                      <a:pt x="46812" y="112566"/>
                      <a:pt x="37230" y="83820"/>
                    </a:cubicBezTo>
                    <a:cubicBezTo>
                      <a:pt x="44850" y="76200"/>
                      <a:pt x="49335" y="61632"/>
                      <a:pt x="60090" y="60960"/>
                    </a:cubicBezTo>
                    <a:cubicBezTo>
                      <a:pt x="93433" y="58876"/>
                      <a:pt x="189857" y="63040"/>
                      <a:pt x="159150" y="76200"/>
                    </a:cubicBezTo>
                    <a:cubicBezTo>
                      <a:pt x="112399" y="96236"/>
                      <a:pt x="57550" y="81280"/>
                      <a:pt x="6750" y="83820"/>
                    </a:cubicBezTo>
                    <a:cubicBezTo>
                      <a:pt x="32150" y="86360"/>
                      <a:pt x="57680" y="87830"/>
                      <a:pt x="82950" y="91440"/>
                    </a:cubicBezTo>
                    <a:cubicBezTo>
                      <a:pt x="93317" y="92921"/>
                      <a:pt x="106726" y="91015"/>
                      <a:pt x="113430" y="99060"/>
                    </a:cubicBezTo>
                    <a:cubicBezTo>
                      <a:pt x="161799" y="157103"/>
                      <a:pt x="77196" y="126196"/>
                      <a:pt x="151530" y="144780"/>
                    </a:cubicBezTo>
                    <a:cubicBezTo>
                      <a:pt x="175072" y="138054"/>
                      <a:pt x="223940" y="121920"/>
                      <a:pt x="250590" y="121920"/>
                    </a:cubicBezTo>
                    <a:cubicBezTo>
                      <a:pt x="261063" y="121920"/>
                      <a:pt x="270910" y="127000"/>
                      <a:pt x="281070" y="129540"/>
                    </a:cubicBezTo>
                    <a:cubicBezTo>
                      <a:pt x="270910" y="137160"/>
                      <a:pt x="261360" y="145669"/>
                      <a:pt x="250590" y="152400"/>
                    </a:cubicBezTo>
                    <a:cubicBezTo>
                      <a:pt x="240957" y="158420"/>
                      <a:pt x="229561" y="161339"/>
                      <a:pt x="220110" y="167640"/>
                    </a:cubicBezTo>
                    <a:cubicBezTo>
                      <a:pt x="206578" y="176662"/>
                      <a:pt x="194710" y="187960"/>
                      <a:pt x="182010" y="198120"/>
                    </a:cubicBezTo>
                    <a:cubicBezTo>
                      <a:pt x="207225" y="208206"/>
                      <a:pt x="227730" y="205162"/>
                      <a:pt x="227730" y="236220"/>
                    </a:cubicBezTo>
                    <a:cubicBezTo>
                      <a:pt x="227730" y="244252"/>
                      <a:pt x="222650" y="251460"/>
                      <a:pt x="220110" y="259080"/>
                    </a:cubicBezTo>
                    <a:cubicBezTo>
                      <a:pt x="235350" y="261620"/>
                      <a:pt x="250723" y="269937"/>
                      <a:pt x="265830" y="266700"/>
                    </a:cubicBezTo>
                    <a:cubicBezTo>
                      <a:pt x="288044" y="261940"/>
                      <a:pt x="305237" y="243404"/>
                      <a:pt x="326790" y="236220"/>
                    </a:cubicBezTo>
                    <a:cubicBezTo>
                      <a:pt x="349650" y="228600"/>
                      <a:pt x="372997" y="222309"/>
                      <a:pt x="395370" y="213360"/>
                    </a:cubicBezTo>
                    <a:cubicBezTo>
                      <a:pt x="411190" y="207032"/>
                      <a:pt x="424051" y="190500"/>
                      <a:pt x="441090" y="190500"/>
                    </a:cubicBezTo>
                    <a:cubicBezTo>
                      <a:pt x="455901" y="190500"/>
                      <a:pt x="415690" y="205740"/>
                      <a:pt x="402990" y="213360"/>
                    </a:cubicBezTo>
                    <a:cubicBezTo>
                      <a:pt x="395370" y="223520"/>
                      <a:pt x="373085" y="233273"/>
                      <a:pt x="380130" y="243840"/>
                    </a:cubicBezTo>
                    <a:cubicBezTo>
                      <a:pt x="387314" y="254616"/>
                      <a:pt x="406058" y="240646"/>
                      <a:pt x="418230" y="236220"/>
                    </a:cubicBezTo>
                    <a:cubicBezTo>
                      <a:pt x="434243" y="230397"/>
                      <a:pt x="448047" y="219477"/>
                      <a:pt x="463950" y="213360"/>
                    </a:cubicBezTo>
                    <a:cubicBezTo>
                      <a:pt x="481209" y="206722"/>
                      <a:pt x="500031" y="204758"/>
                      <a:pt x="517290" y="198120"/>
                    </a:cubicBezTo>
                    <a:cubicBezTo>
                      <a:pt x="619595" y="158772"/>
                      <a:pt x="517458" y="186648"/>
                      <a:pt x="593490" y="167640"/>
                    </a:cubicBezTo>
                    <a:cubicBezTo>
                      <a:pt x="540658" y="207264"/>
                      <a:pt x="582822" y="171196"/>
                      <a:pt x="540150" y="220980"/>
                    </a:cubicBezTo>
                    <a:cubicBezTo>
                      <a:pt x="533137" y="229162"/>
                      <a:pt x="523554" y="235071"/>
                      <a:pt x="517290" y="243840"/>
                    </a:cubicBezTo>
                    <a:cubicBezTo>
                      <a:pt x="510688" y="253083"/>
                      <a:pt x="508652" y="265077"/>
                      <a:pt x="502050" y="274320"/>
                    </a:cubicBezTo>
                    <a:cubicBezTo>
                      <a:pt x="495786" y="283089"/>
                      <a:pt x="470421" y="303444"/>
                      <a:pt x="479190" y="297180"/>
                    </a:cubicBezTo>
                    <a:cubicBezTo>
                      <a:pt x="505659" y="278274"/>
                      <a:pt x="555390" y="236220"/>
                      <a:pt x="555390" y="236220"/>
                    </a:cubicBezTo>
                    <a:cubicBezTo>
                      <a:pt x="567653" y="199431"/>
                      <a:pt x="572313" y="201044"/>
                      <a:pt x="517290" y="243840"/>
                    </a:cubicBezTo>
                    <a:cubicBezTo>
                      <a:pt x="508784" y="250456"/>
                      <a:pt x="502050" y="274320"/>
                      <a:pt x="494430" y="266700"/>
                    </a:cubicBezTo>
                    <a:cubicBezTo>
                      <a:pt x="486398" y="258668"/>
                      <a:pt x="501638" y="244252"/>
                      <a:pt x="509670" y="236220"/>
                    </a:cubicBezTo>
                    <a:cubicBezTo>
                      <a:pt x="535197" y="210693"/>
                      <a:pt x="593490" y="167640"/>
                      <a:pt x="593490" y="167640"/>
                    </a:cubicBezTo>
                    <a:cubicBezTo>
                      <a:pt x="578655" y="212144"/>
                      <a:pt x="597477" y="171273"/>
                      <a:pt x="563010" y="205740"/>
                    </a:cubicBezTo>
                    <a:cubicBezTo>
                      <a:pt x="554030" y="214720"/>
                      <a:pt x="547770" y="226060"/>
                      <a:pt x="540150" y="236220"/>
                    </a:cubicBezTo>
                    <a:cubicBezTo>
                      <a:pt x="537610" y="243840"/>
                      <a:pt x="526850" y="264760"/>
                      <a:pt x="532530" y="259080"/>
                    </a:cubicBezTo>
                    <a:cubicBezTo>
                      <a:pt x="550491" y="241119"/>
                      <a:pt x="561022" y="216784"/>
                      <a:pt x="578250" y="198120"/>
                    </a:cubicBezTo>
                    <a:cubicBezTo>
                      <a:pt x="605814" y="168258"/>
                      <a:pt x="629008" y="156997"/>
                      <a:pt x="662070" y="137160"/>
                    </a:cubicBezTo>
                    <a:cubicBezTo>
                      <a:pt x="659530" y="147320"/>
                      <a:pt x="657327" y="157570"/>
                      <a:pt x="654450" y="167640"/>
                    </a:cubicBezTo>
                    <a:cubicBezTo>
                      <a:pt x="652243" y="175363"/>
                      <a:pt x="640147" y="186045"/>
                      <a:pt x="646830" y="190500"/>
                    </a:cubicBezTo>
                    <a:cubicBezTo>
                      <a:pt x="650403" y="192882"/>
                      <a:pt x="693988" y="177026"/>
                      <a:pt x="700170" y="175260"/>
                    </a:cubicBezTo>
                    <a:cubicBezTo>
                      <a:pt x="744791" y="162511"/>
                      <a:pt x="746125" y="166093"/>
                      <a:pt x="806850" y="160020"/>
                    </a:cubicBezTo>
                    <a:cubicBezTo>
                      <a:pt x="826635" y="153425"/>
                      <a:pt x="864502" y="140305"/>
                      <a:pt x="791610" y="167640"/>
                    </a:cubicBezTo>
                    <a:cubicBezTo>
                      <a:pt x="784089" y="170460"/>
                      <a:pt x="776370" y="172720"/>
                      <a:pt x="768750" y="175260"/>
                    </a:cubicBezTo>
                    <a:cubicBezTo>
                      <a:pt x="773830" y="157480"/>
                      <a:pt x="787616" y="140052"/>
                      <a:pt x="783990" y="121920"/>
                    </a:cubicBezTo>
                    <a:cubicBezTo>
                      <a:pt x="781499" y="109467"/>
                      <a:pt x="766123" y="100544"/>
                      <a:pt x="753510" y="99060"/>
                    </a:cubicBezTo>
                    <a:cubicBezTo>
                      <a:pt x="720619" y="95191"/>
                      <a:pt x="687470" y="104140"/>
                      <a:pt x="654450" y="106680"/>
                    </a:cubicBezTo>
                    <a:cubicBezTo>
                      <a:pt x="641750" y="109220"/>
                      <a:pt x="627595" y="107874"/>
                      <a:pt x="616350" y="114300"/>
                    </a:cubicBezTo>
                    <a:cubicBezTo>
                      <a:pt x="608399" y="118844"/>
                      <a:pt x="592077" y="135654"/>
                      <a:pt x="601110" y="137160"/>
                    </a:cubicBezTo>
                    <a:cubicBezTo>
                      <a:pt x="636276" y="143021"/>
                      <a:pt x="672230" y="132080"/>
                      <a:pt x="707790" y="129540"/>
                    </a:cubicBezTo>
                    <a:cubicBezTo>
                      <a:pt x="717950" y="127000"/>
                      <a:pt x="727940" y="123642"/>
                      <a:pt x="738270" y="121920"/>
                    </a:cubicBezTo>
                    <a:cubicBezTo>
                      <a:pt x="758470" y="118553"/>
                      <a:pt x="782191" y="125659"/>
                      <a:pt x="799230" y="114300"/>
                    </a:cubicBezTo>
                    <a:cubicBezTo>
                      <a:pt x="810006" y="107116"/>
                      <a:pt x="773931" y="108649"/>
                      <a:pt x="761130" y="106680"/>
                    </a:cubicBezTo>
                    <a:cubicBezTo>
                      <a:pt x="740890" y="103566"/>
                      <a:pt x="720490" y="101600"/>
                      <a:pt x="700170" y="99060"/>
                    </a:cubicBezTo>
                    <a:cubicBezTo>
                      <a:pt x="710330" y="96520"/>
                      <a:pt x="720269" y="92824"/>
                      <a:pt x="730650" y="91440"/>
                    </a:cubicBezTo>
                    <a:cubicBezTo>
                      <a:pt x="802521" y="81857"/>
                      <a:pt x="795606" y="91003"/>
                      <a:pt x="844950" y="76200"/>
                    </a:cubicBezTo>
                    <a:cubicBezTo>
                      <a:pt x="860337" y="71584"/>
                      <a:pt x="877304" y="69871"/>
                      <a:pt x="890670" y="60960"/>
                    </a:cubicBezTo>
                    <a:cubicBezTo>
                      <a:pt x="898290" y="55880"/>
                      <a:pt x="922617" y="46856"/>
                      <a:pt x="913530" y="45720"/>
                    </a:cubicBezTo>
                    <a:cubicBezTo>
                      <a:pt x="885691" y="42240"/>
                      <a:pt x="857650" y="50800"/>
                      <a:pt x="829710" y="53340"/>
                    </a:cubicBezTo>
                    <a:cubicBezTo>
                      <a:pt x="817010" y="58420"/>
                      <a:pt x="803844" y="62463"/>
                      <a:pt x="791610" y="68580"/>
                    </a:cubicBezTo>
                    <a:cubicBezTo>
                      <a:pt x="784426" y="72172"/>
                      <a:pt x="822502" y="60960"/>
                      <a:pt x="814470" y="60960"/>
                    </a:cubicBezTo>
                    <a:cubicBezTo>
                      <a:pt x="799020" y="60960"/>
                      <a:pt x="782569" y="61670"/>
                      <a:pt x="768750" y="68580"/>
                    </a:cubicBezTo>
                    <a:cubicBezTo>
                      <a:pt x="759663" y="73124"/>
                      <a:pt x="789070" y="68580"/>
                      <a:pt x="799230" y="68580"/>
                    </a:cubicBezTo>
                  </a:path>
                </a:pathLst>
              </a:custGeom>
              <a:noFill/>
              <a:ln w="15875" cap="flat">
                <a:solidFill>
                  <a:srgbClr val="63242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3001768" y="2735580"/>
                <a:ext cx="1283131" cy="838199"/>
              </a:xfrm>
              <a:custGeom>
                <a:avLst/>
                <a:gdLst/>
                <a:ahLst/>
                <a:cxnLst/>
                <a:rect l="0" t="0" r="0" b="0"/>
                <a:pathLst>
                  <a:path w="1283132" h="838200" extrusionOk="0">
                    <a:moveTo>
                      <a:pt x="328171" y="0"/>
                    </a:moveTo>
                    <a:cubicBezTo>
                      <a:pt x="320551" y="17780"/>
                      <a:pt x="313962" y="36038"/>
                      <a:pt x="305311" y="53340"/>
                    </a:cubicBezTo>
                    <a:cubicBezTo>
                      <a:pt x="301215" y="61531"/>
                      <a:pt x="295394" y="68748"/>
                      <a:pt x="290071" y="76200"/>
                    </a:cubicBezTo>
                    <a:cubicBezTo>
                      <a:pt x="278389" y="92555"/>
                      <a:pt x="262233" y="111582"/>
                      <a:pt x="251971" y="129540"/>
                    </a:cubicBezTo>
                    <a:cubicBezTo>
                      <a:pt x="206916" y="208386"/>
                      <a:pt x="270531" y="109558"/>
                      <a:pt x="213871" y="190500"/>
                    </a:cubicBezTo>
                    <a:lnTo>
                      <a:pt x="168151" y="259080"/>
                    </a:lnTo>
                    <a:lnTo>
                      <a:pt x="152911" y="281940"/>
                    </a:lnTo>
                    <a:cubicBezTo>
                      <a:pt x="150371" y="292100"/>
                      <a:pt x="148168" y="302350"/>
                      <a:pt x="145291" y="312420"/>
                    </a:cubicBezTo>
                    <a:cubicBezTo>
                      <a:pt x="143084" y="320143"/>
                      <a:pt x="139619" y="327488"/>
                      <a:pt x="137671" y="335280"/>
                    </a:cubicBezTo>
                    <a:lnTo>
                      <a:pt x="122431" y="396240"/>
                    </a:lnTo>
                    <a:cubicBezTo>
                      <a:pt x="118918" y="420831"/>
                      <a:pt x="114785" y="472479"/>
                      <a:pt x="99571" y="495300"/>
                    </a:cubicBezTo>
                    <a:lnTo>
                      <a:pt x="84331" y="518160"/>
                    </a:lnTo>
                    <a:cubicBezTo>
                      <a:pt x="81890" y="527926"/>
                      <a:pt x="74557" y="560568"/>
                      <a:pt x="69091" y="571500"/>
                    </a:cubicBezTo>
                    <a:cubicBezTo>
                      <a:pt x="64995" y="579691"/>
                      <a:pt x="58931" y="586740"/>
                      <a:pt x="53851" y="594360"/>
                    </a:cubicBezTo>
                    <a:cubicBezTo>
                      <a:pt x="51311" y="657860"/>
                      <a:pt x="50458" y="721450"/>
                      <a:pt x="46231" y="784860"/>
                    </a:cubicBezTo>
                    <a:cubicBezTo>
                      <a:pt x="45369" y="797783"/>
                      <a:pt x="37181" y="835832"/>
                      <a:pt x="38611" y="822960"/>
                    </a:cubicBezTo>
                    <a:cubicBezTo>
                      <a:pt x="56748" y="659725"/>
                      <a:pt x="42098" y="761226"/>
                      <a:pt x="61471" y="693420"/>
                    </a:cubicBezTo>
                    <a:cubicBezTo>
                      <a:pt x="64348" y="683350"/>
                      <a:pt x="65414" y="672746"/>
                      <a:pt x="69091" y="662940"/>
                    </a:cubicBezTo>
                    <a:cubicBezTo>
                      <a:pt x="108923" y="556721"/>
                      <a:pt x="57866" y="719476"/>
                      <a:pt x="99571" y="594360"/>
                    </a:cubicBezTo>
                    <a:cubicBezTo>
                      <a:pt x="122099" y="526775"/>
                      <a:pt x="90287" y="597272"/>
                      <a:pt x="122431" y="541020"/>
                    </a:cubicBezTo>
                    <a:cubicBezTo>
                      <a:pt x="165968" y="464830"/>
                      <a:pt x="113145" y="555067"/>
                      <a:pt x="145291" y="480060"/>
                    </a:cubicBezTo>
                    <a:cubicBezTo>
                      <a:pt x="148899" y="471642"/>
                      <a:pt x="155451" y="464820"/>
                      <a:pt x="160531" y="457200"/>
                    </a:cubicBezTo>
                    <a:cubicBezTo>
                      <a:pt x="163071" y="447040"/>
                      <a:pt x="166559" y="437071"/>
                      <a:pt x="168151" y="426720"/>
                    </a:cubicBezTo>
                    <a:cubicBezTo>
                      <a:pt x="171648" y="403987"/>
                      <a:pt x="170599" y="380552"/>
                      <a:pt x="175771" y="358140"/>
                    </a:cubicBezTo>
                    <a:cubicBezTo>
                      <a:pt x="178325" y="347072"/>
                      <a:pt x="187023" y="338296"/>
                      <a:pt x="191011" y="327660"/>
                    </a:cubicBezTo>
                    <a:cubicBezTo>
                      <a:pt x="194688" y="317854"/>
                      <a:pt x="193947" y="306547"/>
                      <a:pt x="198631" y="297180"/>
                    </a:cubicBezTo>
                    <a:cubicBezTo>
                      <a:pt x="206822" y="280797"/>
                      <a:pt x="229111" y="251460"/>
                      <a:pt x="229111" y="251460"/>
                    </a:cubicBezTo>
                    <a:cubicBezTo>
                      <a:pt x="229571" y="249158"/>
                      <a:pt x="241040" y="188674"/>
                      <a:pt x="244351" y="182880"/>
                    </a:cubicBezTo>
                    <a:cubicBezTo>
                      <a:pt x="249698" y="173524"/>
                      <a:pt x="260312" y="168299"/>
                      <a:pt x="267211" y="160020"/>
                    </a:cubicBezTo>
                    <a:cubicBezTo>
                      <a:pt x="273074" y="152985"/>
                      <a:pt x="277371" y="144780"/>
                      <a:pt x="282451" y="137160"/>
                    </a:cubicBezTo>
                    <a:cubicBezTo>
                      <a:pt x="284991" y="127000"/>
                      <a:pt x="297476" y="114085"/>
                      <a:pt x="290071" y="106680"/>
                    </a:cubicBezTo>
                    <a:cubicBezTo>
                      <a:pt x="283595" y="100204"/>
                      <a:pt x="279685" y="121774"/>
                      <a:pt x="274831" y="129540"/>
                    </a:cubicBezTo>
                    <a:cubicBezTo>
                      <a:pt x="238088" y="188328"/>
                      <a:pt x="267159" y="147390"/>
                      <a:pt x="229111" y="198120"/>
                    </a:cubicBezTo>
                    <a:cubicBezTo>
                      <a:pt x="226571" y="205740"/>
                      <a:pt x="225476" y="214006"/>
                      <a:pt x="221491" y="220980"/>
                    </a:cubicBezTo>
                    <a:cubicBezTo>
                      <a:pt x="215190" y="232007"/>
                      <a:pt x="206013" y="241126"/>
                      <a:pt x="198631" y="251460"/>
                    </a:cubicBezTo>
                    <a:cubicBezTo>
                      <a:pt x="193308" y="258912"/>
                      <a:pt x="187935" y="266369"/>
                      <a:pt x="183391" y="274320"/>
                    </a:cubicBezTo>
                    <a:cubicBezTo>
                      <a:pt x="177755" y="284183"/>
                      <a:pt x="174967" y="295713"/>
                      <a:pt x="168151" y="304800"/>
                    </a:cubicBezTo>
                    <a:cubicBezTo>
                      <a:pt x="159530" y="316295"/>
                      <a:pt x="146292" y="323785"/>
                      <a:pt x="137671" y="335280"/>
                    </a:cubicBezTo>
                    <a:cubicBezTo>
                      <a:pt x="120823" y="357744"/>
                      <a:pt x="124620" y="365732"/>
                      <a:pt x="114811" y="388620"/>
                    </a:cubicBezTo>
                    <a:cubicBezTo>
                      <a:pt x="110336" y="399061"/>
                      <a:pt x="103559" y="408464"/>
                      <a:pt x="99571" y="419100"/>
                    </a:cubicBezTo>
                    <a:cubicBezTo>
                      <a:pt x="95894" y="428906"/>
                      <a:pt x="96635" y="440213"/>
                      <a:pt x="91951" y="449580"/>
                    </a:cubicBezTo>
                    <a:cubicBezTo>
                      <a:pt x="86271" y="460939"/>
                      <a:pt x="76711" y="469900"/>
                      <a:pt x="69091" y="480060"/>
                    </a:cubicBezTo>
                    <a:cubicBezTo>
                      <a:pt x="66551" y="487680"/>
                      <a:pt x="65063" y="495736"/>
                      <a:pt x="61471" y="502920"/>
                    </a:cubicBezTo>
                    <a:cubicBezTo>
                      <a:pt x="57375" y="511111"/>
                      <a:pt x="49839" y="517362"/>
                      <a:pt x="46231" y="525780"/>
                    </a:cubicBezTo>
                    <a:cubicBezTo>
                      <a:pt x="42106" y="535406"/>
                      <a:pt x="41488" y="546190"/>
                      <a:pt x="38611" y="556260"/>
                    </a:cubicBezTo>
                    <a:cubicBezTo>
                      <a:pt x="36404" y="563983"/>
                      <a:pt x="33531" y="571500"/>
                      <a:pt x="30991" y="579120"/>
                    </a:cubicBezTo>
                    <a:cubicBezTo>
                      <a:pt x="36071" y="642620"/>
                      <a:pt x="37624" y="706501"/>
                      <a:pt x="46231" y="769620"/>
                    </a:cubicBezTo>
                    <a:cubicBezTo>
                      <a:pt x="47316" y="777579"/>
                      <a:pt x="51031" y="754281"/>
                      <a:pt x="53851" y="746760"/>
                    </a:cubicBezTo>
                    <a:cubicBezTo>
                      <a:pt x="58654" y="733953"/>
                      <a:pt x="62974" y="720894"/>
                      <a:pt x="69091" y="708660"/>
                    </a:cubicBezTo>
                    <a:cubicBezTo>
                      <a:pt x="78282" y="690279"/>
                      <a:pt x="95102" y="665834"/>
                      <a:pt x="107191" y="647700"/>
                    </a:cubicBezTo>
                    <a:cubicBezTo>
                      <a:pt x="112271" y="629920"/>
                      <a:pt x="118196" y="612360"/>
                      <a:pt x="122431" y="594360"/>
                    </a:cubicBezTo>
                    <a:cubicBezTo>
                      <a:pt x="128364" y="569146"/>
                      <a:pt x="131389" y="543290"/>
                      <a:pt x="137671" y="518160"/>
                    </a:cubicBezTo>
                    <a:cubicBezTo>
                      <a:pt x="142751" y="497840"/>
                      <a:pt x="145132" y="476647"/>
                      <a:pt x="152911" y="457200"/>
                    </a:cubicBezTo>
                    <a:cubicBezTo>
                      <a:pt x="157991" y="444500"/>
                      <a:pt x="163477" y="431955"/>
                      <a:pt x="168151" y="419100"/>
                    </a:cubicBezTo>
                    <a:cubicBezTo>
                      <a:pt x="189914" y="359251"/>
                      <a:pt x="172412" y="389848"/>
                      <a:pt x="198631" y="350520"/>
                    </a:cubicBezTo>
                    <a:cubicBezTo>
                      <a:pt x="217076" y="221408"/>
                      <a:pt x="188591" y="380641"/>
                      <a:pt x="236731" y="236220"/>
                    </a:cubicBezTo>
                    <a:cubicBezTo>
                      <a:pt x="239271" y="228600"/>
                      <a:pt x="242144" y="221083"/>
                      <a:pt x="244351" y="213360"/>
                    </a:cubicBezTo>
                    <a:cubicBezTo>
                      <a:pt x="247228" y="203290"/>
                      <a:pt x="247846" y="192506"/>
                      <a:pt x="251971" y="182880"/>
                    </a:cubicBezTo>
                    <a:cubicBezTo>
                      <a:pt x="255579" y="174462"/>
                      <a:pt x="263115" y="168211"/>
                      <a:pt x="267211" y="160020"/>
                    </a:cubicBezTo>
                    <a:cubicBezTo>
                      <a:pt x="270803" y="152836"/>
                      <a:pt x="270376" y="143843"/>
                      <a:pt x="274831" y="137160"/>
                    </a:cubicBezTo>
                    <a:cubicBezTo>
                      <a:pt x="280809" y="128194"/>
                      <a:pt x="291075" y="122806"/>
                      <a:pt x="297691" y="114300"/>
                    </a:cubicBezTo>
                    <a:cubicBezTo>
                      <a:pt x="308936" y="99842"/>
                      <a:pt x="318011" y="83820"/>
                      <a:pt x="328171" y="68580"/>
                    </a:cubicBezTo>
                    <a:lnTo>
                      <a:pt x="343411" y="45720"/>
                    </a:lnTo>
                    <a:cubicBezTo>
                      <a:pt x="348491" y="53340"/>
                      <a:pt x="354555" y="60389"/>
                      <a:pt x="358651" y="68580"/>
                    </a:cubicBezTo>
                    <a:cubicBezTo>
                      <a:pt x="362243" y="75764"/>
                      <a:pt x="361129" y="85270"/>
                      <a:pt x="366271" y="91440"/>
                    </a:cubicBezTo>
                    <a:cubicBezTo>
                      <a:pt x="386967" y="116276"/>
                      <a:pt x="416918" y="133121"/>
                      <a:pt x="434851" y="160020"/>
                    </a:cubicBezTo>
                    <a:cubicBezTo>
                      <a:pt x="439931" y="167640"/>
                      <a:pt x="443615" y="176404"/>
                      <a:pt x="450091" y="182880"/>
                    </a:cubicBezTo>
                    <a:cubicBezTo>
                      <a:pt x="456567" y="189356"/>
                      <a:pt x="466475" y="191644"/>
                      <a:pt x="472951" y="198120"/>
                    </a:cubicBezTo>
                    <a:cubicBezTo>
                      <a:pt x="481931" y="207100"/>
                      <a:pt x="486831" y="219620"/>
                      <a:pt x="495811" y="228600"/>
                    </a:cubicBezTo>
                    <a:cubicBezTo>
                      <a:pt x="502287" y="235076"/>
                      <a:pt x="512195" y="237364"/>
                      <a:pt x="518671" y="243840"/>
                    </a:cubicBezTo>
                    <a:cubicBezTo>
                      <a:pt x="527651" y="252820"/>
                      <a:pt x="532551" y="265340"/>
                      <a:pt x="541531" y="274320"/>
                    </a:cubicBezTo>
                    <a:cubicBezTo>
                      <a:pt x="548007" y="280796"/>
                      <a:pt x="557356" y="283697"/>
                      <a:pt x="564391" y="289560"/>
                    </a:cubicBezTo>
                    <a:cubicBezTo>
                      <a:pt x="602444" y="321271"/>
                      <a:pt x="569937" y="306649"/>
                      <a:pt x="610111" y="320040"/>
                    </a:cubicBezTo>
                    <a:cubicBezTo>
                      <a:pt x="557279" y="280416"/>
                      <a:pt x="599443" y="316484"/>
                      <a:pt x="556771" y="266700"/>
                    </a:cubicBezTo>
                    <a:cubicBezTo>
                      <a:pt x="549758" y="258518"/>
                      <a:pt x="529092" y="253479"/>
                      <a:pt x="533911" y="243840"/>
                    </a:cubicBezTo>
                    <a:cubicBezTo>
                      <a:pt x="538595" y="234473"/>
                      <a:pt x="554231" y="248920"/>
                      <a:pt x="564391" y="251460"/>
                    </a:cubicBezTo>
                    <a:cubicBezTo>
                      <a:pt x="579631" y="261620"/>
                      <a:pt x="594658" y="272106"/>
                      <a:pt x="610111" y="281940"/>
                    </a:cubicBezTo>
                    <a:cubicBezTo>
                      <a:pt x="622606" y="289891"/>
                      <a:pt x="635888" y="296585"/>
                      <a:pt x="648211" y="304800"/>
                    </a:cubicBezTo>
                    <a:cubicBezTo>
                      <a:pt x="677754" y="324495"/>
                      <a:pt x="662383" y="317144"/>
                      <a:pt x="693931" y="327660"/>
                    </a:cubicBezTo>
                    <a:cubicBezTo>
                      <a:pt x="676151" y="314960"/>
                      <a:pt x="659200" y="301011"/>
                      <a:pt x="640591" y="289560"/>
                    </a:cubicBezTo>
                    <a:cubicBezTo>
                      <a:pt x="626080" y="280630"/>
                      <a:pt x="609048" y="276151"/>
                      <a:pt x="594871" y="266700"/>
                    </a:cubicBezTo>
                    <a:cubicBezTo>
                      <a:pt x="585905" y="260722"/>
                      <a:pt x="581103" y="249626"/>
                      <a:pt x="572011" y="243840"/>
                    </a:cubicBezTo>
                    <a:cubicBezTo>
                      <a:pt x="552844" y="231643"/>
                      <a:pt x="531638" y="222967"/>
                      <a:pt x="511051" y="213360"/>
                    </a:cubicBezTo>
                    <a:cubicBezTo>
                      <a:pt x="470625" y="194494"/>
                      <a:pt x="449843" y="189720"/>
                      <a:pt x="411991" y="167640"/>
                    </a:cubicBezTo>
                    <a:cubicBezTo>
                      <a:pt x="396170" y="158411"/>
                      <a:pt x="379961" y="149329"/>
                      <a:pt x="366271" y="137160"/>
                    </a:cubicBezTo>
                    <a:cubicBezTo>
                      <a:pt x="356779" y="128723"/>
                      <a:pt x="352391" y="115660"/>
                      <a:pt x="343411" y="106680"/>
                    </a:cubicBezTo>
                    <a:cubicBezTo>
                      <a:pt x="283182" y="46451"/>
                      <a:pt x="339839" y="119022"/>
                      <a:pt x="290071" y="60960"/>
                    </a:cubicBezTo>
                    <a:cubicBezTo>
                      <a:pt x="281806" y="51317"/>
                      <a:pt x="258231" y="39460"/>
                      <a:pt x="267211" y="30480"/>
                    </a:cubicBezTo>
                    <a:cubicBezTo>
                      <a:pt x="276191" y="21500"/>
                      <a:pt x="287287" y="46057"/>
                      <a:pt x="297691" y="53340"/>
                    </a:cubicBezTo>
                    <a:cubicBezTo>
                      <a:pt x="312696" y="63844"/>
                      <a:pt x="328171" y="73660"/>
                      <a:pt x="343411" y="83820"/>
                    </a:cubicBezTo>
                    <a:lnTo>
                      <a:pt x="366271" y="99060"/>
                    </a:lnTo>
                    <a:cubicBezTo>
                      <a:pt x="363731" y="81280"/>
                      <a:pt x="347431" y="59745"/>
                      <a:pt x="358651" y="45720"/>
                    </a:cubicBezTo>
                    <a:cubicBezTo>
                      <a:pt x="367196" y="35039"/>
                      <a:pt x="384517" y="54843"/>
                      <a:pt x="396751" y="60960"/>
                    </a:cubicBezTo>
                    <a:cubicBezTo>
                      <a:pt x="409998" y="67584"/>
                      <a:pt x="422292" y="75970"/>
                      <a:pt x="434851" y="83820"/>
                    </a:cubicBezTo>
                    <a:cubicBezTo>
                      <a:pt x="435985" y="84529"/>
                      <a:pt x="488191" y="120804"/>
                      <a:pt x="488191" y="114300"/>
                    </a:cubicBezTo>
                    <a:cubicBezTo>
                      <a:pt x="488191" y="101600"/>
                      <a:pt x="468045" y="98822"/>
                      <a:pt x="457711" y="91440"/>
                    </a:cubicBezTo>
                    <a:cubicBezTo>
                      <a:pt x="406756" y="55044"/>
                      <a:pt x="462319" y="93744"/>
                      <a:pt x="411991" y="68580"/>
                    </a:cubicBezTo>
                    <a:cubicBezTo>
                      <a:pt x="403800" y="64484"/>
                      <a:pt x="397322" y="57436"/>
                      <a:pt x="389131" y="53340"/>
                    </a:cubicBezTo>
                    <a:cubicBezTo>
                      <a:pt x="381947" y="49748"/>
                      <a:pt x="373455" y="49312"/>
                      <a:pt x="366271" y="45720"/>
                    </a:cubicBezTo>
                    <a:cubicBezTo>
                      <a:pt x="358080" y="41624"/>
                      <a:pt x="340515" y="21792"/>
                      <a:pt x="343411" y="30480"/>
                    </a:cubicBezTo>
                    <a:cubicBezTo>
                      <a:pt x="346927" y="41029"/>
                      <a:pt x="384717" y="80910"/>
                      <a:pt x="396751" y="91440"/>
                    </a:cubicBezTo>
                    <a:cubicBezTo>
                      <a:pt x="408991" y="102150"/>
                      <a:pt x="421698" y="112354"/>
                      <a:pt x="434851" y="121920"/>
                    </a:cubicBezTo>
                    <a:cubicBezTo>
                      <a:pt x="459153" y="139594"/>
                      <a:pt x="488096" y="155174"/>
                      <a:pt x="511051" y="175260"/>
                    </a:cubicBezTo>
                    <a:cubicBezTo>
                      <a:pt x="521864" y="184722"/>
                      <a:pt x="531371" y="195580"/>
                      <a:pt x="541531" y="205740"/>
                    </a:cubicBezTo>
                    <a:cubicBezTo>
                      <a:pt x="538991" y="198120"/>
                      <a:pt x="538929" y="189152"/>
                      <a:pt x="533911" y="182880"/>
                    </a:cubicBezTo>
                    <a:cubicBezTo>
                      <a:pt x="518203" y="163245"/>
                      <a:pt x="464207" y="110449"/>
                      <a:pt x="480571" y="129540"/>
                    </a:cubicBezTo>
                    <a:cubicBezTo>
                      <a:pt x="511051" y="165100"/>
                      <a:pt x="543910" y="198752"/>
                      <a:pt x="572011" y="236220"/>
                    </a:cubicBezTo>
                    <a:cubicBezTo>
                      <a:pt x="587251" y="256540"/>
                      <a:pt x="599770" y="279219"/>
                      <a:pt x="617731" y="297180"/>
                    </a:cubicBezTo>
                    <a:cubicBezTo>
                      <a:pt x="635692" y="315141"/>
                      <a:pt x="660078" y="325617"/>
                      <a:pt x="678691" y="342900"/>
                    </a:cubicBezTo>
                    <a:cubicBezTo>
                      <a:pt x="702363" y="364881"/>
                      <a:pt x="733727" y="414191"/>
                      <a:pt x="762511" y="434340"/>
                    </a:cubicBezTo>
                    <a:cubicBezTo>
                      <a:pt x="773717" y="442184"/>
                      <a:pt x="787911" y="444500"/>
                      <a:pt x="800611" y="449580"/>
                    </a:cubicBezTo>
                    <a:cubicBezTo>
                      <a:pt x="808231" y="457200"/>
                      <a:pt x="829449" y="481406"/>
                      <a:pt x="823471" y="472440"/>
                    </a:cubicBezTo>
                    <a:cubicBezTo>
                      <a:pt x="777973" y="404193"/>
                      <a:pt x="802586" y="444876"/>
                      <a:pt x="762511" y="411480"/>
                    </a:cubicBezTo>
                    <a:cubicBezTo>
                      <a:pt x="754232" y="404581"/>
                      <a:pt x="747833" y="395633"/>
                      <a:pt x="739651" y="388620"/>
                    </a:cubicBezTo>
                    <a:cubicBezTo>
                      <a:pt x="656137" y="317037"/>
                      <a:pt x="778892" y="435481"/>
                      <a:pt x="663451" y="320040"/>
                    </a:cubicBezTo>
                    <a:cubicBezTo>
                      <a:pt x="653291" y="309880"/>
                      <a:pt x="681747" y="342905"/>
                      <a:pt x="693931" y="350520"/>
                    </a:cubicBezTo>
                    <a:cubicBezTo>
                      <a:pt x="714251" y="363220"/>
                      <a:pt x="736697" y="373026"/>
                      <a:pt x="754891" y="388620"/>
                    </a:cubicBezTo>
                    <a:cubicBezTo>
                      <a:pt x="906196" y="518310"/>
                      <a:pt x="707866" y="380130"/>
                      <a:pt x="846331" y="472440"/>
                    </a:cubicBezTo>
                    <a:cubicBezTo>
                      <a:pt x="841251" y="459740"/>
                      <a:pt x="839489" y="445137"/>
                      <a:pt x="831091" y="434340"/>
                    </a:cubicBezTo>
                    <a:cubicBezTo>
                      <a:pt x="821217" y="421644"/>
                      <a:pt x="745384" y="371083"/>
                      <a:pt x="739651" y="365760"/>
                    </a:cubicBezTo>
                    <a:cubicBezTo>
                      <a:pt x="719865" y="347387"/>
                      <a:pt x="705403" y="323892"/>
                      <a:pt x="686311" y="304800"/>
                    </a:cubicBezTo>
                    <a:cubicBezTo>
                      <a:pt x="672283" y="290772"/>
                      <a:pt x="654619" y="280728"/>
                      <a:pt x="640591" y="266700"/>
                    </a:cubicBezTo>
                    <a:cubicBezTo>
                      <a:pt x="629091" y="255200"/>
                      <a:pt x="621611" y="240100"/>
                      <a:pt x="610111" y="228600"/>
                    </a:cubicBezTo>
                    <a:cubicBezTo>
                      <a:pt x="603635" y="222124"/>
                      <a:pt x="587251" y="204202"/>
                      <a:pt x="587251" y="213360"/>
                    </a:cubicBezTo>
                    <a:cubicBezTo>
                      <a:pt x="587251" y="232833"/>
                      <a:pt x="630431" y="257387"/>
                      <a:pt x="640591" y="266700"/>
                    </a:cubicBezTo>
                    <a:cubicBezTo>
                      <a:pt x="727586" y="346446"/>
                      <a:pt x="671186" y="305979"/>
                      <a:pt x="747271" y="365760"/>
                    </a:cubicBezTo>
                    <a:cubicBezTo>
                      <a:pt x="767243" y="381453"/>
                      <a:pt x="822320" y="432614"/>
                      <a:pt x="808231" y="411480"/>
                    </a:cubicBezTo>
                    <a:cubicBezTo>
                      <a:pt x="803151" y="403860"/>
                      <a:pt x="798314" y="396072"/>
                      <a:pt x="792991" y="388620"/>
                    </a:cubicBezTo>
                    <a:cubicBezTo>
                      <a:pt x="785609" y="378286"/>
                      <a:pt x="777176" y="368707"/>
                      <a:pt x="770131" y="358140"/>
                    </a:cubicBezTo>
                    <a:cubicBezTo>
                      <a:pt x="767625" y="354381"/>
                      <a:pt x="739987" y="306273"/>
                      <a:pt x="732031" y="297180"/>
                    </a:cubicBezTo>
                    <a:cubicBezTo>
                      <a:pt x="720204" y="283663"/>
                      <a:pt x="707355" y="271012"/>
                      <a:pt x="693931" y="259080"/>
                    </a:cubicBezTo>
                    <a:cubicBezTo>
                      <a:pt x="684439" y="250643"/>
                      <a:pt x="659435" y="224172"/>
                      <a:pt x="663451" y="236220"/>
                    </a:cubicBezTo>
                    <a:cubicBezTo>
                      <a:pt x="669268" y="253672"/>
                      <a:pt x="748845" y="328226"/>
                      <a:pt x="754891" y="335280"/>
                    </a:cubicBezTo>
                    <a:cubicBezTo>
                      <a:pt x="769111" y="351870"/>
                      <a:pt x="778293" y="372452"/>
                      <a:pt x="792991" y="388620"/>
                    </a:cubicBezTo>
                    <a:cubicBezTo>
                      <a:pt x="829236" y="428489"/>
                      <a:pt x="874962" y="459815"/>
                      <a:pt x="907291" y="502920"/>
                    </a:cubicBezTo>
                    <a:cubicBezTo>
                      <a:pt x="922531" y="523240"/>
                      <a:pt x="938922" y="542746"/>
                      <a:pt x="953011" y="563880"/>
                    </a:cubicBezTo>
                    <a:cubicBezTo>
                      <a:pt x="993130" y="624058"/>
                      <a:pt x="941189" y="567298"/>
                      <a:pt x="991111" y="617220"/>
                    </a:cubicBezTo>
                    <a:cubicBezTo>
                      <a:pt x="986031" y="601980"/>
                      <a:pt x="982518" y="586124"/>
                      <a:pt x="975871" y="571500"/>
                    </a:cubicBezTo>
                    <a:cubicBezTo>
                      <a:pt x="951580" y="518060"/>
                      <a:pt x="931775" y="519784"/>
                      <a:pt x="991111" y="579120"/>
                    </a:cubicBezTo>
                    <a:cubicBezTo>
                      <a:pt x="1010203" y="598212"/>
                      <a:pt x="1030987" y="615593"/>
                      <a:pt x="1052071" y="632460"/>
                    </a:cubicBezTo>
                    <a:cubicBezTo>
                      <a:pt x="1069133" y="646110"/>
                      <a:pt x="1086538" y="659550"/>
                      <a:pt x="1105411" y="670560"/>
                    </a:cubicBezTo>
                    <a:cubicBezTo>
                      <a:pt x="1117560" y="677647"/>
                      <a:pt x="1150153" y="688014"/>
                      <a:pt x="1166371" y="693420"/>
                    </a:cubicBezTo>
                    <a:cubicBezTo>
                      <a:pt x="1142176" y="645030"/>
                      <a:pt x="1145056" y="638742"/>
                      <a:pt x="1097791" y="601980"/>
                    </a:cubicBezTo>
                    <a:cubicBezTo>
                      <a:pt x="1091451" y="597049"/>
                      <a:pt x="1082551" y="596900"/>
                      <a:pt x="1074931" y="594360"/>
                    </a:cubicBezTo>
                    <a:cubicBezTo>
                      <a:pt x="1089485" y="638021"/>
                      <a:pt x="1071512" y="598561"/>
                      <a:pt x="1113031" y="640080"/>
                    </a:cubicBezTo>
                    <a:cubicBezTo>
                      <a:pt x="1122011" y="649060"/>
                      <a:pt x="1126911" y="661580"/>
                      <a:pt x="1135891" y="670560"/>
                    </a:cubicBezTo>
                    <a:cubicBezTo>
                      <a:pt x="1142367" y="677036"/>
                      <a:pt x="1151716" y="679937"/>
                      <a:pt x="1158751" y="685800"/>
                    </a:cubicBezTo>
                    <a:cubicBezTo>
                      <a:pt x="1167030" y="692699"/>
                      <a:pt x="1170835" y="708660"/>
                      <a:pt x="1181611" y="708660"/>
                    </a:cubicBezTo>
                    <a:cubicBezTo>
                      <a:pt x="1190769" y="708660"/>
                      <a:pt x="1173991" y="690880"/>
                      <a:pt x="1166371" y="685800"/>
                    </a:cubicBezTo>
                    <a:cubicBezTo>
                      <a:pt x="1157657" y="679991"/>
                      <a:pt x="1146051" y="680720"/>
                      <a:pt x="1135891" y="678180"/>
                    </a:cubicBezTo>
                    <a:cubicBezTo>
                      <a:pt x="1166293" y="728851"/>
                      <a:pt x="1150942" y="712746"/>
                      <a:pt x="1204471" y="754380"/>
                    </a:cubicBezTo>
                    <a:cubicBezTo>
                      <a:pt x="1207585" y="756802"/>
                      <a:pt x="1263873" y="789838"/>
                      <a:pt x="1250191" y="800100"/>
                    </a:cubicBezTo>
                    <a:cubicBezTo>
                      <a:pt x="1235823" y="810876"/>
                      <a:pt x="1214567" y="795433"/>
                      <a:pt x="1196851" y="792480"/>
                    </a:cubicBezTo>
                    <a:cubicBezTo>
                      <a:pt x="1099805" y="776306"/>
                      <a:pt x="1236253" y="793471"/>
                      <a:pt x="1090171" y="777240"/>
                    </a:cubicBezTo>
                    <a:cubicBezTo>
                      <a:pt x="1062231" y="782320"/>
                      <a:pt x="1031751" y="779780"/>
                      <a:pt x="1006351" y="792480"/>
                    </a:cubicBezTo>
                    <a:cubicBezTo>
                      <a:pt x="994767" y="798272"/>
                      <a:pt x="1032164" y="796004"/>
                      <a:pt x="1044451" y="800100"/>
                    </a:cubicBezTo>
                    <a:cubicBezTo>
                      <a:pt x="1055227" y="803692"/>
                      <a:pt x="1064384" y="811121"/>
                      <a:pt x="1074931" y="815340"/>
                    </a:cubicBezTo>
                    <a:cubicBezTo>
                      <a:pt x="1089846" y="821306"/>
                      <a:pt x="1105411" y="825500"/>
                      <a:pt x="1120651" y="830580"/>
                    </a:cubicBezTo>
                    <a:cubicBezTo>
                      <a:pt x="1164114" y="816092"/>
                      <a:pt x="1149394" y="825545"/>
                      <a:pt x="1082551" y="807720"/>
                    </a:cubicBezTo>
                    <a:cubicBezTo>
                      <a:pt x="1064684" y="802955"/>
                      <a:pt x="1046991" y="797560"/>
                      <a:pt x="1029211" y="792480"/>
                    </a:cubicBezTo>
                    <a:cubicBezTo>
                      <a:pt x="1100331" y="789940"/>
                      <a:pt x="1172003" y="794064"/>
                      <a:pt x="1242571" y="784860"/>
                    </a:cubicBezTo>
                    <a:cubicBezTo>
                      <a:pt x="1249120" y="784006"/>
                      <a:pt x="1186849" y="763746"/>
                      <a:pt x="1181611" y="762000"/>
                    </a:cubicBezTo>
                    <a:lnTo>
                      <a:pt x="1273051" y="754380"/>
                    </a:lnTo>
                    <a:cubicBezTo>
                      <a:pt x="1240286" y="729806"/>
                      <a:pt x="1151131" y="739140"/>
                      <a:pt x="1151131" y="739140"/>
                    </a:cubicBezTo>
                    <a:lnTo>
                      <a:pt x="594871" y="746760"/>
                    </a:lnTo>
                    <a:cubicBezTo>
                      <a:pt x="571882" y="747478"/>
                      <a:pt x="640554" y="752199"/>
                      <a:pt x="663451" y="754380"/>
                    </a:cubicBezTo>
                    <a:cubicBezTo>
                      <a:pt x="693899" y="757280"/>
                      <a:pt x="724375" y="759931"/>
                      <a:pt x="754891" y="762000"/>
                    </a:cubicBezTo>
                    <a:cubicBezTo>
                      <a:pt x="1103448" y="785631"/>
                      <a:pt x="1265752" y="791500"/>
                      <a:pt x="937771" y="777240"/>
                    </a:cubicBezTo>
                    <a:lnTo>
                      <a:pt x="366271" y="784860"/>
                    </a:lnTo>
                    <a:cubicBezTo>
                      <a:pt x="358241" y="785066"/>
                      <a:pt x="351104" y="790172"/>
                      <a:pt x="343411" y="792480"/>
                    </a:cubicBezTo>
                    <a:cubicBezTo>
                      <a:pt x="325699" y="797793"/>
                      <a:pt x="307851" y="802640"/>
                      <a:pt x="290071" y="807720"/>
                    </a:cubicBezTo>
                    <a:cubicBezTo>
                      <a:pt x="512380" y="822541"/>
                      <a:pt x="516706" y="826033"/>
                      <a:pt x="846331" y="807720"/>
                    </a:cubicBezTo>
                    <a:cubicBezTo>
                      <a:pt x="857673" y="807090"/>
                      <a:pt x="827132" y="793807"/>
                      <a:pt x="815851" y="792480"/>
                    </a:cubicBezTo>
                    <a:cubicBezTo>
                      <a:pt x="740005" y="783557"/>
                      <a:pt x="663451" y="782320"/>
                      <a:pt x="587251" y="777240"/>
                    </a:cubicBezTo>
                    <a:lnTo>
                      <a:pt x="869191" y="769620"/>
                    </a:lnTo>
                    <a:cubicBezTo>
                      <a:pt x="889649" y="768711"/>
                      <a:pt x="910127" y="766291"/>
                      <a:pt x="930151" y="762000"/>
                    </a:cubicBezTo>
                    <a:cubicBezTo>
                      <a:pt x="945859" y="758634"/>
                      <a:pt x="960631" y="751840"/>
                      <a:pt x="975871" y="746760"/>
                    </a:cubicBezTo>
                    <a:cubicBezTo>
                      <a:pt x="978411" y="736600"/>
                      <a:pt x="990896" y="723685"/>
                      <a:pt x="983491" y="716280"/>
                    </a:cubicBezTo>
                    <a:cubicBezTo>
                      <a:pt x="972566" y="705355"/>
                      <a:pt x="952878" y="711897"/>
                      <a:pt x="937771" y="708660"/>
                    </a:cubicBezTo>
                    <a:cubicBezTo>
                      <a:pt x="917291" y="704271"/>
                      <a:pt x="897703" y="694912"/>
                      <a:pt x="876811" y="693420"/>
                    </a:cubicBezTo>
                    <a:cubicBezTo>
                      <a:pt x="790633" y="687264"/>
                      <a:pt x="704091" y="688340"/>
                      <a:pt x="617731" y="685800"/>
                    </a:cubicBezTo>
                    <a:cubicBezTo>
                      <a:pt x="579631" y="683260"/>
                      <a:pt x="541557" y="676062"/>
                      <a:pt x="503431" y="678180"/>
                    </a:cubicBezTo>
                    <a:cubicBezTo>
                      <a:pt x="494287" y="678688"/>
                      <a:pt x="471799" y="690788"/>
                      <a:pt x="480571" y="693420"/>
                    </a:cubicBezTo>
                    <a:cubicBezTo>
                      <a:pt x="512292" y="702936"/>
                      <a:pt x="546611" y="698500"/>
                      <a:pt x="579631" y="701040"/>
                    </a:cubicBezTo>
                    <a:cubicBezTo>
                      <a:pt x="620271" y="711200"/>
                      <a:pt x="660038" y="725910"/>
                      <a:pt x="701551" y="731520"/>
                    </a:cubicBezTo>
                    <a:cubicBezTo>
                      <a:pt x="829342" y="748789"/>
                      <a:pt x="820162" y="747422"/>
                      <a:pt x="899671" y="731520"/>
                    </a:cubicBezTo>
                    <a:cubicBezTo>
                      <a:pt x="872461" y="713380"/>
                      <a:pt x="823928" y="678294"/>
                      <a:pt x="792991" y="670560"/>
                    </a:cubicBezTo>
                    <a:cubicBezTo>
                      <a:pt x="753258" y="660627"/>
                      <a:pt x="711711" y="660400"/>
                      <a:pt x="671071" y="655320"/>
                    </a:cubicBezTo>
                    <a:cubicBezTo>
                      <a:pt x="615191" y="635000"/>
                      <a:pt x="559840" y="613163"/>
                      <a:pt x="503431" y="594360"/>
                    </a:cubicBezTo>
                    <a:cubicBezTo>
                      <a:pt x="445499" y="575049"/>
                      <a:pt x="385961" y="560753"/>
                      <a:pt x="328171" y="541020"/>
                    </a:cubicBezTo>
                    <a:cubicBezTo>
                      <a:pt x="281747" y="525168"/>
                      <a:pt x="236731" y="505460"/>
                      <a:pt x="191011" y="487680"/>
                    </a:cubicBezTo>
                    <a:cubicBezTo>
                      <a:pt x="185931" y="500380"/>
                      <a:pt x="166621" y="515613"/>
                      <a:pt x="175771" y="525780"/>
                    </a:cubicBezTo>
                    <a:cubicBezTo>
                      <a:pt x="206424" y="559838"/>
                      <a:pt x="331813" y="580071"/>
                      <a:pt x="366271" y="586740"/>
                    </a:cubicBezTo>
                    <a:cubicBezTo>
                      <a:pt x="409319" y="595072"/>
                      <a:pt x="452770" y="601231"/>
                      <a:pt x="495811" y="609600"/>
                    </a:cubicBezTo>
                    <a:cubicBezTo>
                      <a:pt x="544222" y="619013"/>
                      <a:pt x="591982" y="631747"/>
                      <a:pt x="640591" y="640080"/>
                    </a:cubicBezTo>
                    <a:cubicBezTo>
                      <a:pt x="680958" y="647000"/>
                      <a:pt x="722150" y="648361"/>
                      <a:pt x="762511" y="655320"/>
                    </a:cubicBezTo>
                    <a:cubicBezTo>
                      <a:pt x="1028003" y="701095"/>
                      <a:pt x="739429" y="662912"/>
                      <a:pt x="922531" y="685800"/>
                    </a:cubicBezTo>
                    <a:cubicBezTo>
                      <a:pt x="976761" y="672243"/>
                      <a:pt x="957230" y="683254"/>
                      <a:pt x="892051" y="655320"/>
                    </a:cubicBezTo>
                    <a:cubicBezTo>
                      <a:pt x="810843" y="620516"/>
                      <a:pt x="883400" y="636579"/>
                      <a:pt x="777751" y="624840"/>
                    </a:cubicBezTo>
                    <a:cubicBezTo>
                      <a:pt x="759971" y="619760"/>
                      <a:pt x="742543" y="613226"/>
                      <a:pt x="724411" y="609600"/>
                    </a:cubicBezTo>
                    <a:cubicBezTo>
                      <a:pt x="630626" y="590843"/>
                      <a:pt x="599365" y="609991"/>
                      <a:pt x="480571" y="624840"/>
                    </a:cubicBezTo>
                    <a:cubicBezTo>
                      <a:pt x="475491" y="635000"/>
                      <a:pt x="461739" y="644544"/>
                      <a:pt x="465331" y="655320"/>
                    </a:cubicBezTo>
                    <a:cubicBezTo>
                      <a:pt x="479116" y="696674"/>
                      <a:pt x="541875" y="706235"/>
                      <a:pt x="572011" y="716280"/>
                    </a:cubicBezTo>
                    <a:cubicBezTo>
                      <a:pt x="617731" y="713740"/>
                      <a:pt x="664426" y="718387"/>
                      <a:pt x="709171" y="708660"/>
                    </a:cubicBezTo>
                    <a:cubicBezTo>
                      <a:pt x="782808" y="692652"/>
                      <a:pt x="744930" y="583038"/>
                      <a:pt x="732031" y="548640"/>
                    </a:cubicBezTo>
                    <a:cubicBezTo>
                      <a:pt x="723202" y="525096"/>
                      <a:pt x="699075" y="510022"/>
                      <a:pt x="678691" y="495300"/>
                    </a:cubicBezTo>
                    <a:cubicBezTo>
                      <a:pt x="652890" y="476666"/>
                      <a:pt x="622504" y="465370"/>
                      <a:pt x="594871" y="449580"/>
                    </a:cubicBezTo>
                    <a:cubicBezTo>
                      <a:pt x="569153" y="434884"/>
                      <a:pt x="545836" y="415671"/>
                      <a:pt x="518671" y="403860"/>
                    </a:cubicBezTo>
                    <a:cubicBezTo>
                      <a:pt x="451032" y="374452"/>
                      <a:pt x="399169" y="369973"/>
                      <a:pt x="328171" y="358140"/>
                    </a:cubicBezTo>
                    <a:cubicBezTo>
                      <a:pt x="190916" y="372846"/>
                      <a:pt x="150173" y="343912"/>
                      <a:pt x="69091" y="411480"/>
                    </a:cubicBezTo>
                    <a:cubicBezTo>
                      <a:pt x="52534" y="425278"/>
                      <a:pt x="38611" y="441960"/>
                      <a:pt x="23371" y="457200"/>
                    </a:cubicBezTo>
                    <a:cubicBezTo>
                      <a:pt x="39086" y="483391"/>
                      <a:pt x="55629" y="517945"/>
                      <a:pt x="84331" y="533400"/>
                    </a:cubicBezTo>
                    <a:cubicBezTo>
                      <a:pt x="102773" y="543330"/>
                      <a:pt x="124971" y="543560"/>
                      <a:pt x="145291" y="548640"/>
                    </a:cubicBezTo>
                    <a:cubicBezTo>
                      <a:pt x="213148" y="541100"/>
                      <a:pt x="259785" y="557183"/>
                      <a:pt x="305311" y="518160"/>
                    </a:cubicBezTo>
                    <a:cubicBezTo>
                      <a:pt x="316220" y="508809"/>
                      <a:pt x="326440" y="498589"/>
                      <a:pt x="335791" y="487680"/>
                    </a:cubicBezTo>
                    <a:cubicBezTo>
                      <a:pt x="341751" y="480727"/>
                      <a:pt x="345951" y="472440"/>
                      <a:pt x="351031" y="464820"/>
                    </a:cubicBezTo>
                    <a:cubicBezTo>
                      <a:pt x="354964" y="445155"/>
                      <a:pt x="367418" y="408285"/>
                      <a:pt x="351031" y="388620"/>
                    </a:cubicBezTo>
                    <a:cubicBezTo>
                      <a:pt x="344327" y="380575"/>
                      <a:pt x="330711" y="383540"/>
                      <a:pt x="320551" y="381000"/>
                    </a:cubicBezTo>
                    <a:cubicBezTo>
                      <a:pt x="305311" y="406400"/>
                      <a:pt x="281123" y="428255"/>
                      <a:pt x="274831" y="457200"/>
                    </a:cubicBezTo>
                    <a:cubicBezTo>
                      <a:pt x="265606" y="499636"/>
                      <a:pt x="270648" y="566171"/>
                      <a:pt x="312931" y="594360"/>
                    </a:cubicBezTo>
                    <a:cubicBezTo>
                      <a:pt x="330988" y="606398"/>
                      <a:pt x="353571" y="609600"/>
                      <a:pt x="373891" y="617220"/>
                    </a:cubicBezTo>
                    <a:cubicBezTo>
                      <a:pt x="422151" y="609600"/>
                      <a:pt x="473424" y="612794"/>
                      <a:pt x="518671" y="594360"/>
                    </a:cubicBezTo>
                    <a:cubicBezTo>
                      <a:pt x="622638" y="552003"/>
                      <a:pt x="589303" y="411858"/>
                      <a:pt x="572011" y="335280"/>
                    </a:cubicBezTo>
                    <a:cubicBezTo>
                      <a:pt x="565881" y="308132"/>
                      <a:pt x="491431" y="282240"/>
                      <a:pt x="472951" y="274320"/>
                    </a:cubicBezTo>
                    <a:cubicBezTo>
                      <a:pt x="439931" y="276860"/>
                      <a:pt x="405842" y="273226"/>
                      <a:pt x="373891" y="281940"/>
                    </a:cubicBezTo>
                    <a:cubicBezTo>
                      <a:pt x="322386" y="295987"/>
                      <a:pt x="301292" y="324059"/>
                      <a:pt x="267211" y="358140"/>
                    </a:cubicBezTo>
                    <a:cubicBezTo>
                      <a:pt x="229188" y="453197"/>
                      <a:pt x="193337" y="510305"/>
                      <a:pt x="251971" y="632460"/>
                    </a:cubicBezTo>
                    <a:cubicBezTo>
                      <a:pt x="263017" y="655473"/>
                      <a:pt x="302771" y="627380"/>
                      <a:pt x="328171" y="624840"/>
                    </a:cubicBezTo>
                    <a:cubicBezTo>
                      <a:pt x="338331" y="614680"/>
                      <a:pt x="350937" y="606482"/>
                      <a:pt x="358651" y="594360"/>
                    </a:cubicBezTo>
                    <a:cubicBezTo>
                      <a:pt x="382388" y="557058"/>
                      <a:pt x="387420" y="514431"/>
                      <a:pt x="396751" y="472440"/>
                    </a:cubicBezTo>
                    <a:cubicBezTo>
                      <a:pt x="391671" y="449580"/>
                      <a:pt x="400567" y="417471"/>
                      <a:pt x="381511" y="403860"/>
                    </a:cubicBezTo>
                    <a:cubicBezTo>
                      <a:pt x="368276" y="394407"/>
                      <a:pt x="354291" y="422251"/>
                      <a:pt x="343411" y="434340"/>
                    </a:cubicBezTo>
                    <a:cubicBezTo>
                      <a:pt x="331158" y="447954"/>
                      <a:pt x="323091" y="464820"/>
                      <a:pt x="312931" y="480060"/>
                    </a:cubicBezTo>
                    <a:cubicBezTo>
                      <a:pt x="305311" y="505460"/>
                      <a:pt x="287670" y="529851"/>
                      <a:pt x="290071" y="556260"/>
                    </a:cubicBezTo>
                    <a:cubicBezTo>
                      <a:pt x="291019" y="566690"/>
                      <a:pt x="312724" y="570838"/>
                      <a:pt x="320551" y="563880"/>
                    </a:cubicBezTo>
                    <a:cubicBezTo>
                      <a:pt x="340096" y="546506"/>
                      <a:pt x="347456" y="518934"/>
                      <a:pt x="358651" y="495300"/>
                    </a:cubicBezTo>
                    <a:cubicBezTo>
                      <a:pt x="391450" y="426057"/>
                      <a:pt x="388656" y="421238"/>
                      <a:pt x="404371" y="350520"/>
                    </a:cubicBezTo>
                    <a:cubicBezTo>
                      <a:pt x="401831" y="317500"/>
                      <a:pt x="404783" y="283589"/>
                      <a:pt x="396751" y="251460"/>
                    </a:cubicBezTo>
                    <a:cubicBezTo>
                      <a:pt x="394137" y="241005"/>
                      <a:pt x="384458" y="226487"/>
                      <a:pt x="373891" y="228600"/>
                    </a:cubicBezTo>
                    <a:cubicBezTo>
                      <a:pt x="340475" y="235283"/>
                      <a:pt x="312931" y="259080"/>
                      <a:pt x="282451" y="274320"/>
                    </a:cubicBezTo>
                    <a:cubicBezTo>
                      <a:pt x="211055" y="399263"/>
                      <a:pt x="194333" y="400576"/>
                      <a:pt x="168151" y="510540"/>
                    </a:cubicBezTo>
                    <a:cubicBezTo>
                      <a:pt x="161573" y="538166"/>
                      <a:pt x="157991" y="566420"/>
                      <a:pt x="152911" y="594360"/>
                    </a:cubicBezTo>
                    <a:cubicBezTo>
                      <a:pt x="167304" y="615949"/>
                      <a:pt x="171769" y="628141"/>
                      <a:pt x="198631" y="640080"/>
                    </a:cubicBezTo>
                    <a:cubicBezTo>
                      <a:pt x="210466" y="645340"/>
                      <a:pt x="224031" y="645160"/>
                      <a:pt x="236731" y="647700"/>
                    </a:cubicBezTo>
                    <a:cubicBezTo>
                      <a:pt x="306257" y="610263"/>
                      <a:pt x="345037" y="615897"/>
                      <a:pt x="358651" y="541020"/>
                    </a:cubicBezTo>
                    <a:cubicBezTo>
                      <a:pt x="360524" y="530716"/>
                      <a:pt x="353571" y="520700"/>
                      <a:pt x="351031" y="510540"/>
                    </a:cubicBezTo>
                    <a:cubicBezTo>
                      <a:pt x="330711" y="523240"/>
                      <a:pt x="305281" y="530124"/>
                      <a:pt x="290071" y="548640"/>
                    </a:cubicBezTo>
                    <a:cubicBezTo>
                      <a:pt x="245800" y="602535"/>
                      <a:pt x="175771" y="723900"/>
                      <a:pt x="175771" y="723900"/>
                    </a:cubicBezTo>
                    <a:cubicBezTo>
                      <a:pt x="180851" y="759460"/>
                      <a:pt x="173566" y="799179"/>
                      <a:pt x="191011" y="830580"/>
                    </a:cubicBezTo>
                    <a:cubicBezTo>
                      <a:pt x="198204" y="843527"/>
                      <a:pt x="209515" y="806636"/>
                      <a:pt x="213871" y="792480"/>
                    </a:cubicBezTo>
                    <a:cubicBezTo>
                      <a:pt x="219893" y="772907"/>
                      <a:pt x="218377" y="751760"/>
                      <a:pt x="221491" y="731520"/>
                    </a:cubicBezTo>
                    <a:cubicBezTo>
                      <a:pt x="223460" y="718719"/>
                      <a:pt x="226571" y="706120"/>
                      <a:pt x="229111" y="693420"/>
                    </a:cubicBezTo>
                    <a:cubicBezTo>
                      <a:pt x="224031" y="673100"/>
                      <a:pt x="234816" y="632460"/>
                      <a:pt x="213871" y="632460"/>
                    </a:cubicBezTo>
                    <a:cubicBezTo>
                      <a:pt x="185134" y="632460"/>
                      <a:pt x="173231" y="673100"/>
                      <a:pt x="152911" y="693420"/>
                    </a:cubicBezTo>
                    <a:lnTo>
                      <a:pt x="114811" y="731520"/>
                    </a:lnTo>
                    <a:cubicBezTo>
                      <a:pt x="109731" y="749300"/>
                      <a:pt x="101245" y="766444"/>
                      <a:pt x="99571" y="784860"/>
                    </a:cubicBezTo>
                    <a:cubicBezTo>
                      <a:pt x="98623" y="795290"/>
                      <a:pt x="97256" y="818652"/>
                      <a:pt x="107191" y="815340"/>
                    </a:cubicBezTo>
                    <a:cubicBezTo>
                      <a:pt x="126011" y="809067"/>
                      <a:pt x="132591" y="784860"/>
                      <a:pt x="145291" y="769620"/>
                    </a:cubicBezTo>
                    <a:cubicBezTo>
                      <a:pt x="152911" y="749300"/>
                      <a:pt x="159804" y="728692"/>
                      <a:pt x="168151" y="708660"/>
                    </a:cubicBezTo>
                    <a:cubicBezTo>
                      <a:pt x="182479" y="674273"/>
                      <a:pt x="196860" y="664711"/>
                      <a:pt x="160531" y="701040"/>
                    </a:cubicBezTo>
                    <a:cubicBezTo>
                      <a:pt x="155451" y="721360"/>
                      <a:pt x="128535" y="749433"/>
                      <a:pt x="145291" y="762000"/>
                    </a:cubicBezTo>
                    <a:cubicBezTo>
                      <a:pt x="161161" y="773903"/>
                      <a:pt x="180007" y="740406"/>
                      <a:pt x="191011" y="723900"/>
                    </a:cubicBezTo>
                    <a:cubicBezTo>
                      <a:pt x="206186" y="701138"/>
                      <a:pt x="211331" y="673100"/>
                      <a:pt x="221491" y="647700"/>
                    </a:cubicBezTo>
                    <a:cubicBezTo>
                      <a:pt x="226430" y="588430"/>
                      <a:pt x="244035" y="467680"/>
                      <a:pt x="206251" y="419100"/>
                    </a:cubicBezTo>
                    <a:cubicBezTo>
                      <a:pt x="190893" y="399353"/>
                      <a:pt x="184555" y="464257"/>
                      <a:pt x="175771" y="487680"/>
                    </a:cubicBezTo>
                    <a:cubicBezTo>
                      <a:pt x="169278" y="504994"/>
                      <a:pt x="165611" y="523240"/>
                      <a:pt x="160531" y="541020"/>
                    </a:cubicBezTo>
                    <a:cubicBezTo>
                      <a:pt x="165611" y="563880"/>
                      <a:pt x="163723" y="589520"/>
                      <a:pt x="175771" y="609600"/>
                    </a:cubicBezTo>
                    <a:cubicBezTo>
                      <a:pt x="181159" y="618580"/>
                      <a:pt x="195900" y="618812"/>
                      <a:pt x="206251" y="617220"/>
                    </a:cubicBezTo>
                    <a:cubicBezTo>
                      <a:pt x="230067" y="613556"/>
                      <a:pt x="251971" y="601980"/>
                      <a:pt x="274831" y="594360"/>
                    </a:cubicBezTo>
                    <a:cubicBezTo>
                      <a:pt x="292611" y="574040"/>
                      <a:pt x="313194" y="555866"/>
                      <a:pt x="328171" y="533400"/>
                    </a:cubicBezTo>
                    <a:cubicBezTo>
                      <a:pt x="353338" y="495649"/>
                      <a:pt x="379968" y="422956"/>
                      <a:pt x="396751" y="381000"/>
                    </a:cubicBezTo>
                    <a:cubicBezTo>
                      <a:pt x="390187" y="354743"/>
                      <a:pt x="396686" y="263671"/>
                      <a:pt x="335791" y="281940"/>
                    </a:cubicBezTo>
                    <a:cubicBezTo>
                      <a:pt x="320213" y="286613"/>
                      <a:pt x="309191" y="300920"/>
                      <a:pt x="297691" y="312420"/>
                    </a:cubicBezTo>
                    <a:cubicBezTo>
                      <a:pt x="271676" y="338435"/>
                      <a:pt x="253551" y="371750"/>
                      <a:pt x="236731" y="403860"/>
                    </a:cubicBezTo>
                    <a:cubicBezTo>
                      <a:pt x="218283" y="439078"/>
                      <a:pt x="183391" y="510540"/>
                      <a:pt x="183391" y="510540"/>
                    </a:cubicBezTo>
                    <a:cubicBezTo>
                      <a:pt x="185931" y="525780"/>
                      <a:pt x="180086" y="545335"/>
                      <a:pt x="191011" y="556260"/>
                    </a:cubicBezTo>
                    <a:cubicBezTo>
                      <a:pt x="197487" y="562736"/>
                      <a:pt x="207395" y="547496"/>
                      <a:pt x="213871" y="541020"/>
                    </a:cubicBezTo>
                    <a:cubicBezTo>
                      <a:pt x="230430" y="524461"/>
                      <a:pt x="245880" y="506664"/>
                      <a:pt x="259591" y="487680"/>
                    </a:cubicBezTo>
                    <a:cubicBezTo>
                      <a:pt x="300697" y="430764"/>
                      <a:pt x="325250" y="381276"/>
                      <a:pt x="358651" y="320040"/>
                    </a:cubicBezTo>
                    <a:cubicBezTo>
                      <a:pt x="361191" y="292100"/>
                      <a:pt x="366271" y="264275"/>
                      <a:pt x="366271" y="236220"/>
                    </a:cubicBezTo>
                    <a:cubicBezTo>
                      <a:pt x="366271" y="220770"/>
                      <a:pt x="372852" y="196586"/>
                      <a:pt x="358651" y="190500"/>
                    </a:cubicBezTo>
                    <a:cubicBezTo>
                      <a:pt x="342990" y="183788"/>
                      <a:pt x="328171" y="205740"/>
                      <a:pt x="312931" y="213360"/>
                    </a:cubicBezTo>
                    <a:cubicBezTo>
                      <a:pt x="218238" y="376921"/>
                      <a:pt x="248691" y="305926"/>
                      <a:pt x="206251" y="419100"/>
                    </a:cubicBezTo>
                    <a:cubicBezTo>
                      <a:pt x="213871" y="429260"/>
                      <a:pt x="216658" y="447089"/>
                      <a:pt x="229111" y="449580"/>
                    </a:cubicBezTo>
                    <a:cubicBezTo>
                      <a:pt x="238091" y="451376"/>
                      <a:pt x="241221" y="435327"/>
                      <a:pt x="244351" y="426720"/>
                    </a:cubicBezTo>
                    <a:cubicBezTo>
                      <a:pt x="251509" y="407036"/>
                      <a:pt x="251196" y="384949"/>
                      <a:pt x="259591" y="365760"/>
                    </a:cubicBezTo>
                    <a:cubicBezTo>
                      <a:pt x="269196" y="343807"/>
                      <a:pt x="286975" y="326233"/>
                      <a:pt x="297691" y="304800"/>
                    </a:cubicBezTo>
                    <a:cubicBezTo>
                      <a:pt x="307396" y="285389"/>
                      <a:pt x="313688" y="264428"/>
                      <a:pt x="320551" y="243840"/>
                    </a:cubicBezTo>
                    <a:cubicBezTo>
                      <a:pt x="323863" y="233905"/>
                      <a:pt x="333559" y="204380"/>
                      <a:pt x="328171" y="213360"/>
                    </a:cubicBezTo>
                    <a:cubicBezTo>
                      <a:pt x="315300" y="234811"/>
                      <a:pt x="307851" y="259080"/>
                      <a:pt x="297691" y="281940"/>
                    </a:cubicBezTo>
                    <a:cubicBezTo>
                      <a:pt x="295151" y="304800"/>
                      <a:pt x="288432" y="327578"/>
                      <a:pt x="290071" y="350520"/>
                    </a:cubicBezTo>
                    <a:cubicBezTo>
                      <a:pt x="291046" y="364164"/>
                      <a:pt x="294869" y="397455"/>
                      <a:pt x="305311" y="388620"/>
                    </a:cubicBezTo>
                    <a:cubicBezTo>
                      <a:pt x="375250" y="329441"/>
                      <a:pt x="386988" y="273130"/>
                      <a:pt x="411991" y="198120"/>
                    </a:cubicBezTo>
                    <a:cubicBezTo>
                      <a:pt x="409451" y="190500"/>
                      <a:pt x="412403" y="175260"/>
                      <a:pt x="404371" y="175260"/>
                    </a:cubicBezTo>
                    <a:cubicBezTo>
                      <a:pt x="395213" y="175260"/>
                      <a:pt x="392969" y="189805"/>
                      <a:pt x="389131" y="198120"/>
                    </a:cubicBezTo>
                    <a:cubicBezTo>
                      <a:pt x="360325" y="260533"/>
                      <a:pt x="355342" y="285348"/>
                      <a:pt x="335791" y="350520"/>
                    </a:cubicBezTo>
                    <a:cubicBezTo>
                      <a:pt x="338331" y="363220"/>
                      <a:pt x="331827" y="382828"/>
                      <a:pt x="343411" y="388620"/>
                    </a:cubicBezTo>
                    <a:cubicBezTo>
                      <a:pt x="355645" y="394737"/>
                      <a:pt x="373304" y="384323"/>
                      <a:pt x="381511" y="373380"/>
                    </a:cubicBezTo>
                    <a:cubicBezTo>
                      <a:pt x="397925" y="351495"/>
                      <a:pt x="401831" y="322580"/>
                      <a:pt x="411991" y="297180"/>
                    </a:cubicBezTo>
                    <a:cubicBezTo>
                      <a:pt x="414720" y="278080"/>
                      <a:pt x="428651" y="218945"/>
                      <a:pt x="411991" y="198120"/>
                    </a:cubicBezTo>
                    <a:cubicBezTo>
                      <a:pt x="406973" y="191848"/>
                      <a:pt x="396751" y="203200"/>
                      <a:pt x="389131" y="205740"/>
                    </a:cubicBezTo>
                    <a:cubicBezTo>
                      <a:pt x="344133" y="250738"/>
                      <a:pt x="317890" y="270369"/>
                      <a:pt x="290071" y="335280"/>
                    </a:cubicBezTo>
                    <a:cubicBezTo>
                      <a:pt x="279867" y="359089"/>
                      <a:pt x="279911" y="386080"/>
                      <a:pt x="274831" y="411480"/>
                    </a:cubicBezTo>
                    <a:cubicBezTo>
                      <a:pt x="279911" y="434340"/>
                      <a:pt x="272568" y="464502"/>
                      <a:pt x="290071" y="480060"/>
                    </a:cubicBezTo>
                    <a:cubicBezTo>
                      <a:pt x="303495" y="491992"/>
                      <a:pt x="325987" y="476796"/>
                      <a:pt x="343411" y="472440"/>
                    </a:cubicBezTo>
                    <a:cubicBezTo>
                      <a:pt x="366788" y="466596"/>
                      <a:pt x="389131" y="457200"/>
                      <a:pt x="411991" y="449580"/>
                    </a:cubicBezTo>
                    <a:cubicBezTo>
                      <a:pt x="455452" y="413362"/>
                      <a:pt x="476667" y="409276"/>
                      <a:pt x="480571" y="342900"/>
                    </a:cubicBezTo>
                    <a:cubicBezTo>
                      <a:pt x="481801" y="321991"/>
                      <a:pt x="470411" y="302260"/>
                      <a:pt x="465331" y="281940"/>
                    </a:cubicBezTo>
                    <a:cubicBezTo>
                      <a:pt x="455171" y="287020"/>
                      <a:pt x="442883" y="289148"/>
                      <a:pt x="434851" y="297180"/>
                    </a:cubicBezTo>
                    <a:cubicBezTo>
                      <a:pt x="413483" y="318548"/>
                      <a:pt x="351804" y="440525"/>
                      <a:pt x="351031" y="441960"/>
                    </a:cubicBezTo>
                    <a:cubicBezTo>
                      <a:pt x="343411" y="472440"/>
                      <a:pt x="335134" y="502763"/>
                      <a:pt x="328171" y="533400"/>
                    </a:cubicBezTo>
                    <a:cubicBezTo>
                      <a:pt x="318054" y="577917"/>
                      <a:pt x="298529" y="633717"/>
                      <a:pt x="328171" y="678180"/>
                    </a:cubicBezTo>
                    <a:cubicBezTo>
                      <a:pt x="337622" y="692357"/>
                      <a:pt x="358651" y="693420"/>
                      <a:pt x="373891" y="701040"/>
                    </a:cubicBezTo>
                    <a:cubicBezTo>
                      <a:pt x="423326" y="682502"/>
                      <a:pt x="484219" y="671529"/>
                      <a:pt x="495811" y="601980"/>
                    </a:cubicBezTo>
                    <a:cubicBezTo>
                      <a:pt x="501891" y="565500"/>
                      <a:pt x="475491" y="530860"/>
                      <a:pt x="465331" y="495300"/>
                    </a:cubicBezTo>
                    <a:cubicBezTo>
                      <a:pt x="439931" y="502920"/>
                      <a:pt x="412244" y="505159"/>
                      <a:pt x="389131" y="518160"/>
                    </a:cubicBezTo>
                    <a:cubicBezTo>
                      <a:pt x="342161" y="544580"/>
                      <a:pt x="333083" y="587118"/>
                      <a:pt x="312931" y="632460"/>
                    </a:cubicBezTo>
                    <a:cubicBezTo>
                      <a:pt x="320551" y="645160"/>
                      <a:pt x="321423" y="666968"/>
                      <a:pt x="335791" y="670560"/>
                    </a:cubicBezTo>
                    <a:cubicBezTo>
                      <a:pt x="352911" y="674840"/>
                      <a:pt x="407536" y="614055"/>
                      <a:pt x="411991" y="609600"/>
                    </a:cubicBezTo>
                    <a:cubicBezTo>
                      <a:pt x="414851" y="601021"/>
                      <a:pt x="432084" y="562958"/>
                      <a:pt x="411991" y="556260"/>
                    </a:cubicBezTo>
                    <a:cubicBezTo>
                      <a:pt x="399015" y="551935"/>
                      <a:pt x="386591" y="566420"/>
                      <a:pt x="373891" y="571500"/>
                    </a:cubicBezTo>
                    <a:cubicBezTo>
                      <a:pt x="347853" y="623576"/>
                      <a:pt x="313098" y="651761"/>
                      <a:pt x="351031" y="708660"/>
                    </a:cubicBezTo>
                    <a:cubicBezTo>
                      <a:pt x="356840" y="717374"/>
                      <a:pt x="371351" y="713740"/>
                      <a:pt x="381511" y="716280"/>
                    </a:cubicBezTo>
                    <a:cubicBezTo>
                      <a:pt x="391671" y="708660"/>
                      <a:pt x="404708" y="703824"/>
                      <a:pt x="411991" y="693420"/>
                    </a:cubicBezTo>
                    <a:cubicBezTo>
                      <a:pt x="451014" y="637673"/>
                      <a:pt x="438677" y="606443"/>
                      <a:pt x="389131" y="548640"/>
                    </a:cubicBezTo>
                    <a:cubicBezTo>
                      <a:pt x="378676" y="536443"/>
                      <a:pt x="358651" y="538480"/>
                      <a:pt x="343411" y="533400"/>
                    </a:cubicBezTo>
                    <a:cubicBezTo>
                      <a:pt x="305311" y="546100"/>
                      <a:pt x="246533" y="535315"/>
                      <a:pt x="229111" y="571500"/>
                    </a:cubicBezTo>
                    <a:cubicBezTo>
                      <a:pt x="148769" y="738363"/>
                      <a:pt x="215708" y="734366"/>
                      <a:pt x="290071" y="746760"/>
                    </a:cubicBezTo>
                    <a:cubicBezTo>
                      <a:pt x="307851" y="744220"/>
                      <a:pt x="326735" y="745810"/>
                      <a:pt x="343411" y="739140"/>
                    </a:cubicBezTo>
                    <a:cubicBezTo>
                      <a:pt x="376115" y="726058"/>
                      <a:pt x="414199" y="693178"/>
                      <a:pt x="442471" y="670560"/>
                    </a:cubicBezTo>
                    <a:cubicBezTo>
                      <a:pt x="439931" y="662940"/>
                      <a:pt x="442643" y="645752"/>
                      <a:pt x="434851" y="647700"/>
                    </a:cubicBezTo>
                    <a:cubicBezTo>
                      <a:pt x="385476" y="660044"/>
                      <a:pt x="377379" y="694065"/>
                      <a:pt x="358651" y="731520"/>
                    </a:cubicBezTo>
                    <a:cubicBezTo>
                      <a:pt x="371351" y="749300"/>
                      <a:pt x="375421" y="780120"/>
                      <a:pt x="396751" y="784860"/>
                    </a:cubicBezTo>
                    <a:cubicBezTo>
                      <a:pt x="429832" y="792211"/>
                      <a:pt x="464663" y="775349"/>
                      <a:pt x="495811" y="762000"/>
                    </a:cubicBezTo>
                    <a:cubicBezTo>
                      <a:pt x="503194" y="758836"/>
                      <a:pt x="496748" y="743595"/>
                      <a:pt x="503431" y="739140"/>
                    </a:cubicBezTo>
                    <a:cubicBezTo>
                      <a:pt x="514207" y="731956"/>
                      <a:pt x="528831" y="734060"/>
                      <a:pt x="541531" y="731520"/>
                    </a:cubicBezTo>
                    <a:cubicBezTo>
                      <a:pt x="551691" y="716280"/>
                      <a:pt x="565436" y="702895"/>
                      <a:pt x="572011" y="685800"/>
                    </a:cubicBezTo>
                    <a:cubicBezTo>
                      <a:pt x="578458" y="669037"/>
                      <a:pt x="566931" y="645160"/>
                      <a:pt x="579631" y="632460"/>
                    </a:cubicBezTo>
                    <a:cubicBezTo>
                      <a:pt x="587663" y="624428"/>
                      <a:pt x="588851" y="653307"/>
                      <a:pt x="594871" y="662940"/>
                    </a:cubicBezTo>
                    <a:cubicBezTo>
                      <a:pt x="601602" y="673710"/>
                      <a:pt x="610111" y="683260"/>
                      <a:pt x="617731" y="693420"/>
                    </a:cubicBezTo>
                    <a:cubicBezTo>
                      <a:pt x="640591" y="685800"/>
                      <a:pt x="674887" y="691776"/>
                      <a:pt x="686311" y="670560"/>
                    </a:cubicBezTo>
                    <a:cubicBezTo>
                      <a:pt x="710606" y="625441"/>
                      <a:pt x="672061" y="595350"/>
                      <a:pt x="648211" y="571500"/>
                    </a:cubicBezTo>
                    <a:cubicBezTo>
                      <a:pt x="632971" y="576580"/>
                      <a:pt x="614498" y="576067"/>
                      <a:pt x="602491" y="586740"/>
                    </a:cubicBezTo>
                    <a:cubicBezTo>
                      <a:pt x="579415" y="607252"/>
                      <a:pt x="569231" y="679258"/>
                      <a:pt x="564391" y="701040"/>
                    </a:cubicBezTo>
                    <a:cubicBezTo>
                      <a:pt x="566931" y="728980"/>
                      <a:pt x="564304" y="757884"/>
                      <a:pt x="572011" y="784860"/>
                    </a:cubicBezTo>
                    <a:cubicBezTo>
                      <a:pt x="574971" y="795222"/>
                      <a:pt x="586689" y="800707"/>
                      <a:pt x="594871" y="807720"/>
                    </a:cubicBezTo>
                    <a:cubicBezTo>
                      <a:pt x="626872" y="835149"/>
                      <a:pt x="618685" y="828913"/>
                      <a:pt x="655831" y="838200"/>
                    </a:cubicBezTo>
                    <a:cubicBezTo>
                      <a:pt x="692240" y="830918"/>
                      <a:pt x="716368" y="832394"/>
                      <a:pt x="739651" y="792480"/>
                    </a:cubicBezTo>
                    <a:cubicBezTo>
                      <a:pt x="748701" y="776966"/>
                      <a:pt x="744731" y="756920"/>
                      <a:pt x="747271" y="739140"/>
                    </a:cubicBezTo>
                    <a:cubicBezTo>
                      <a:pt x="744731" y="721360"/>
                      <a:pt x="748892" y="701201"/>
                      <a:pt x="739651" y="685800"/>
                    </a:cubicBezTo>
                    <a:cubicBezTo>
                      <a:pt x="732031" y="673100"/>
                      <a:pt x="714046" y="670891"/>
                      <a:pt x="701551" y="662940"/>
                    </a:cubicBezTo>
                    <a:cubicBezTo>
                      <a:pt x="686098" y="653106"/>
                      <a:pt x="671071" y="642620"/>
                      <a:pt x="655831" y="632460"/>
                    </a:cubicBezTo>
                    <a:cubicBezTo>
                      <a:pt x="625351" y="637540"/>
                      <a:pt x="590888" y="631802"/>
                      <a:pt x="564391" y="647700"/>
                    </a:cubicBezTo>
                    <a:cubicBezTo>
                      <a:pt x="516462" y="676457"/>
                      <a:pt x="554818" y="740900"/>
                      <a:pt x="564391" y="769620"/>
                    </a:cubicBezTo>
                    <a:cubicBezTo>
                      <a:pt x="644994" y="758105"/>
                      <a:pt x="674119" y="775716"/>
                      <a:pt x="716791" y="708660"/>
                    </a:cubicBezTo>
                    <a:cubicBezTo>
                      <a:pt x="723744" y="697733"/>
                      <a:pt x="721871" y="683260"/>
                      <a:pt x="724411" y="670560"/>
                    </a:cubicBezTo>
                    <a:cubicBezTo>
                      <a:pt x="708231" y="568087"/>
                      <a:pt x="721653" y="541990"/>
                      <a:pt x="671071" y="472440"/>
                    </a:cubicBezTo>
                    <a:cubicBezTo>
                      <a:pt x="662620" y="460820"/>
                      <a:pt x="652283" y="450311"/>
                      <a:pt x="640591" y="441960"/>
                    </a:cubicBezTo>
                    <a:cubicBezTo>
                      <a:pt x="634055" y="437291"/>
                      <a:pt x="625351" y="436880"/>
                      <a:pt x="617731" y="434340"/>
                    </a:cubicBezTo>
                    <a:cubicBezTo>
                      <a:pt x="574551" y="436880"/>
                      <a:pt x="529017" y="427671"/>
                      <a:pt x="488191" y="441960"/>
                    </a:cubicBezTo>
                    <a:cubicBezTo>
                      <a:pt x="472109" y="447589"/>
                      <a:pt x="472536" y="472240"/>
                      <a:pt x="465331" y="487680"/>
                    </a:cubicBezTo>
                    <a:cubicBezTo>
                      <a:pt x="454752" y="510349"/>
                      <a:pt x="445011" y="533400"/>
                      <a:pt x="434851" y="556260"/>
                    </a:cubicBezTo>
                    <a:cubicBezTo>
                      <a:pt x="425206" y="614129"/>
                      <a:pt x="414515" y="636246"/>
                      <a:pt x="457711" y="701040"/>
                    </a:cubicBezTo>
                    <a:cubicBezTo>
                      <a:pt x="466622" y="714406"/>
                      <a:pt x="488191" y="711200"/>
                      <a:pt x="503431" y="716280"/>
                    </a:cubicBezTo>
                    <a:cubicBezTo>
                      <a:pt x="537251" y="707261"/>
                      <a:pt x="624353" y="692263"/>
                      <a:pt x="663451" y="662940"/>
                    </a:cubicBezTo>
                    <a:cubicBezTo>
                      <a:pt x="680693" y="650008"/>
                      <a:pt x="693931" y="632460"/>
                      <a:pt x="709171" y="617220"/>
                    </a:cubicBezTo>
                    <a:cubicBezTo>
                      <a:pt x="672749" y="435109"/>
                      <a:pt x="722529" y="497222"/>
                      <a:pt x="655831" y="449580"/>
                    </a:cubicBezTo>
                    <a:cubicBezTo>
                      <a:pt x="645497" y="442198"/>
                      <a:pt x="635511" y="434340"/>
                      <a:pt x="625351" y="426720"/>
                    </a:cubicBezTo>
                    <a:cubicBezTo>
                      <a:pt x="592331" y="429260"/>
                      <a:pt x="557300" y="422712"/>
                      <a:pt x="526291" y="434340"/>
                    </a:cubicBezTo>
                    <a:cubicBezTo>
                      <a:pt x="512423" y="439540"/>
                      <a:pt x="504835" y="457696"/>
                      <a:pt x="503431" y="472440"/>
                    </a:cubicBezTo>
                    <a:cubicBezTo>
                      <a:pt x="492323" y="589076"/>
                      <a:pt x="489183" y="572492"/>
                      <a:pt x="541531" y="624840"/>
                    </a:cubicBezTo>
                    <a:cubicBezTo>
                      <a:pt x="584711" y="614680"/>
                      <a:pt x="630535" y="612376"/>
                      <a:pt x="671071" y="594360"/>
                    </a:cubicBezTo>
                    <a:cubicBezTo>
                      <a:pt x="680641" y="590107"/>
                      <a:pt x="680651" y="574168"/>
                      <a:pt x="678691" y="563880"/>
                    </a:cubicBezTo>
                    <a:cubicBezTo>
                      <a:pt x="670269" y="519666"/>
                      <a:pt x="659859" y="475016"/>
                      <a:pt x="640591" y="434340"/>
                    </a:cubicBezTo>
                    <a:cubicBezTo>
                      <a:pt x="635728" y="424074"/>
                      <a:pt x="620887" y="422692"/>
                      <a:pt x="610111" y="419100"/>
                    </a:cubicBezTo>
                    <a:cubicBezTo>
                      <a:pt x="597824" y="415004"/>
                      <a:pt x="584576" y="414621"/>
                      <a:pt x="572011" y="411480"/>
                    </a:cubicBezTo>
                    <a:cubicBezTo>
                      <a:pt x="564219" y="409532"/>
                      <a:pt x="556771" y="406400"/>
                      <a:pt x="549151" y="403860"/>
                    </a:cubicBezTo>
                    <a:cubicBezTo>
                      <a:pt x="521211" y="406400"/>
                      <a:pt x="491034" y="400235"/>
                      <a:pt x="465331" y="411480"/>
                    </a:cubicBezTo>
                    <a:cubicBezTo>
                      <a:pt x="447156" y="419431"/>
                      <a:pt x="436567" y="439696"/>
                      <a:pt x="427231" y="457200"/>
                    </a:cubicBezTo>
                    <a:cubicBezTo>
                      <a:pt x="414915" y="480293"/>
                      <a:pt x="404193" y="526490"/>
                      <a:pt x="396751" y="556260"/>
                    </a:cubicBezTo>
                    <a:cubicBezTo>
                      <a:pt x="401831" y="566420"/>
                      <a:pt x="402358" y="580720"/>
                      <a:pt x="411991" y="586740"/>
                    </a:cubicBezTo>
                    <a:cubicBezTo>
                      <a:pt x="425093" y="594929"/>
                      <a:pt x="442261" y="594360"/>
                      <a:pt x="457711" y="594360"/>
                    </a:cubicBezTo>
                    <a:cubicBezTo>
                      <a:pt x="508574" y="594360"/>
                      <a:pt x="559311" y="589280"/>
                      <a:pt x="610111" y="586740"/>
                    </a:cubicBezTo>
                    <a:cubicBezTo>
                      <a:pt x="627891" y="571500"/>
                      <a:pt x="649173" y="559581"/>
                      <a:pt x="663451" y="541020"/>
                    </a:cubicBezTo>
                    <a:cubicBezTo>
                      <a:pt x="708298" y="482719"/>
                      <a:pt x="681942" y="414347"/>
                      <a:pt x="655831" y="350520"/>
                    </a:cubicBezTo>
                    <a:cubicBezTo>
                      <a:pt x="644636" y="323154"/>
                      <a:pt x="594195" y="312195"/>
                      <a:pt x="572011" y="304800"/>
                    </a:cubicBezTo>
                    <a:cubicBezTo>
                      <a:pt x="549151" y="307340"/>
                      <a:pt x="524572" y="303360"/>
                      <a:pt x="503431" y="312420"/>
                    </a:cubicBezTo>
                    <a:cubicBezTo>
                      <a:pt x="464963" y="328906"/>
                      <a:pt x="461180" y="362973"/>
                      <a:pt x="450091" y="396240"/>
                    </a:cubicBezTo>
                    <a:cubicBezTo>
                      <a:pt x="457711" y="431800"/>
                      <a:pt x="456687" y="470392"/>
                      <a:pt x="472951" y="502920"/>
                    </a:cubicBezTo>
                    <a:cubicBezTo>
                      <a:pt x="479068" y="515154"/>
                      <a:pt x="497456" y="519671"/>
                      <a:pt x="511051" y="518160"/>
                    </a:cubicBezTo>
                    <a:cubicBezTo>
                      <a:pt x="535423" y="515452"/>
                      <a:pt x="564428" y="460954"/>
                      <a:pt x="572011" y="449580"/>
                    </a:cubicBezTo>
                    <a:cubicBezTo>
                      <a:pt x="581572" y="401776"/>
                      <a:pt x="593495" y="364807"/>
                      <a:pt x="564391" y="312420"/>
                    </a:cubicBezTo>
                    <a:cubicBezTo>
                      <a:pt x="558223" y="301318"/>
                      <a:pt x="549151" y="332740"/>
                      <a:pt x="541531" y="342900"/>
                    </a:cubicBezTo>
                    <a:cubicBezTo>
                      <a:pt x="534432" y="364196"/>
                      <a:pt x="490930" y="455499"/>
                      <a:pt x="533911" y="480060"/>
                    </a:cubicBezTo>
                    <a:cubicBezTo>
                      <a:pt x="549505" y="488971"/>
                      <a:pt x="559311" y="454660"/>
                      <a:pt x="572011" y="441960"/>
                    </a:cubicBezTo>
                    <a:cubicBezTo>
                      <a:pt x="561851" y="414020"/>
                      <a:pt x="554827" y="384731"/>
                      <a:pt x="541531" y="358140"/>
                    </a:cubicBezTo>
                    <a:cubicBezTo>
                      <a:pt x="536712" y="348501"/>
                      <a:pt x="529447" y="335280"/>
                      <a:pt x="518671" y="335280"/>
                    </a:cubicBezTo>
                    <a:cubicBezTo>
                      <a:pt x="494574" y="335280"/>
                      <a:pt x="472951" y="350520"/>
                      <a:pt x="450091" y="358140"/>
                    </a:cubicBezTo>
                    <a:cubicBezTo>
                      <a:pt x="437699" y="378793"/>
                      <a:pt x="419611" y="400558"/>
                      <a:pt x="419611" y="426720"/>
                    </a:cubicBezTo>
                    <a:cubicBezTo>
                      <a:pt x="419611" y="439672"/>
                      <a:pt x="424691" y="452120"/>
                      <a:pt x="427231" y="464820"/>
                    </a:cubicBezTo>
                    <a:cubicBezTo>
                      <a:pt x="458734" y="433317"/>
                      <a:pt x="491362" y="412048"/>
                      <a:pt x="488191" y="358140"/>
                    </a:cubicBezTo>
                    <a:cubicBezTo>
                      <a:pt x="486857" y="335461"/>
                      <a:pt x="472097" y="314763"/>
                      <a:pt x="457711" y="297180"/>
                    </a:cubicBezTo>
                    <a:cubicBezTo>
                      <a:pt x="448332" y="285717"/>
                      <a:pt x="432311" y="281940"/>
                      <a:pt x="419611" y="274320"/>
                    </a:cubicBezTo>
                    <a:cubicBezTo>
                      <a:pt x="391671" y="284480"/>
                      <a:pt x="362100" y="290953"/>
                      <a:pt x="335791" y="304800"/>
                    </a:cubicBezTo>
                    <a:cubicBezTo>
                      <a:pt x="296034" y="325725"/>
                      <a:pt x="267638" y="357713"/>
                      <a:pt x="236731" y="388620"/>
                    </a:cubicBezTo>
                    <a:cubicBezTo>
                      <a:pt x="229948" y="422533"/>
                      <a:pt x="211878" y="455547"/>
                      <a:pt x="274831" y="411480"/>
                    </a:cubicBezTo>
                    <a:cubicBezTo>
                      <a:pt x="298556" y="394872"/>
                      <a:pt x="316265" y="351472"/>
                      <a:pt x="328171" y="327660"/>
                    </a:cubicBezTo>
                    <a:cubicBezTo>
                      <a:pt x="325631" y="307340"/>
                      <a:pt x="341029" y="266700"/>
                      <a:pt x="320551" y="266700"/>
                    </a:cubicBezTo>
                    <a:cubicBezTo>
                      <a:pt x="296589" y="266700"/>
                      <a:pt x="286188" y="303991"/>
                      <a:pt x="282451" y="327660"/>
                    </a:cubicBezTo>
                    <a:cubicBezTo>
                      <a:pt x="269808" y="407732"/>
                      <a:pt x="289264" y="406424"/>
                      <a:pt x="335791" y="434340"/>
                    </a:cubicBezTo>
                    <a:cubicBezTo>
                      <a:pt x="376431" y="424180"/>
                      <a:pt x="419294" y="420563"/>
                      <a:pt x="457711" y="403860"/>
                    </a:cubicBezTo>
                    <a:cubicBezTo>
                      <a:pt x="479187" y="394523"/>
                      <a:pt x="492317" y="372191"/>
                      <a:pt x="511051" y="358140"/>
                    </a:cubicBezTo>
                    <a:cubicBezTo>
                      <a:pt x="533030" y="341655"/>
                      <a:pt x="556771" y="327660"/>
                      <a:pt x="579631" y="312420"/>
                    </a:cubicBezTo>
                    <a:cubicBezTo>
                      <a:pt x="589791" y="297180"/>
                      <a:pt x="601216" y="282711"/>
                      <a:pt x="610111" y="266700"/>
                    </a:cubicBezTo>
                    <a:cubicBezTo>
                      <a:pt x="614012" y="259679"/>
                      <a:pt x="615951" y="236008"/>
                      <a:pt x="617731" y="243840"/>
                    </a:cubicBezTo>
                    <a:cubicBezTo>
                      <a:pt x="631983" y="306549"/>
                      <a:pt x="626894" y="373668"/>
                      <a:pt x="648211" y="434340"/>
                    </a:cubicBezTo>
                    <a:cubicBezTo>
                      <a:pt x="660841" y="470286"/>
                      <a:pt x="716791" y="525780"/>
                      <a:pt x="716791" y="525780"/>
                    </a:cubicBezTo>
                    <a:cubicBezTo>
                      <a:pt x="719331" y="538480"/>
                      <a:pt x="719863" y="551753"/>
                      <a:pt x="724411" y="563880"/>
                    </a:cubicBezTo>
                    <a:cubicBezTo>
                      <a:pt x="727627" y="572455"/>
                      <a:pt x="733175" y="593216"/>
                      <a:pt x="739651" y="586740"/>
                    </a:cubicBezTo>
                    <a:cubicBezTo>
                      <a:pt x="747056" y="579335"/>
                      <a:pt x="735920" y="565984"/>
                      <a:pt x="732031" y="556260"/>
                    </a:cubicBezTo>
                    <a:cubicBezTo>
                      <a:pt x="725703" y="540440"/>
                      <a:pt x="718824" y="524581"/>
                      <a:pt x="709171" y="510540"/>
                    </a:cubicBezTo>
                    <a:cubicBezTo>
                      <a:pt x="690743" y="483736"/>
                      <a:pt x="632073" y="406098"/>
                      <a:pt x="648211" y="434340"/>
                    </a:cubicBezTo>
                    <a:cubicBezTo>
                      <a:pt x="658371" y="452120"/>
                      <a:pt x="665723" y="471831"/>
                      <a:pt x="678691" y="487680"/>
                    </a:cubicBezTo>
                    <a:cubicBezTo>
                      <a:pt x="688990" y="500268"/>
                      <a:pt x="704551" y="507450"/>
                      <a:pt x="716791" y="518160"/>
                    </a:cubicBezTo>
                    <a:cubicBezTo>
                      <a:pt x="724901" y="525256"/>
                      <a:pt x="730882" y="534756"/>
                      <a:pt x="739651" y="541020"/>
                    </a:cubicBezTo>
                    <a:cubicBezTo>
                      <a:pt x="761107" y="556346"/>
                      <a:pt x="776067" y="557744"/>
                      <a:pt x="800611" y="563880"/>
                    </a:cubicBezTo>
                    <a:cubicBezTo>
                      <a:pt x="795531" y="553720"/>
                      <a:pt x="794097" y="540672"/>
                      <a:pt x="785371" y="533400"/>
                    </a:cubicBezTo>
                    <a:cubicBezTo>
                      <a:pt x="762615" y="514437"/>
                      <a:pt x="709171" y="487680"/>
                      <a:pt x="709171" y="487680"/>
                    </a:cubicBezTo>
                    <a:cubicBezTo>
                      <a:pt x="673611" y="490220"/>
                      <a:pt x="627700" y="470091"/>
                      <a:pt x="602491" y="495300"/>
                    </a:cubicBezTo>
                    <a:cubicBezTo>
                      <a:pt x="584802" y="512989"/>
                      <a:pt x="617196" y="544465"/>
                      <a:pt x="632971" y="563880"/>
                    </a:cubicBezTo>
                    <a:cubicBezTo>
                      <a:pt x="651233" y="586357"/>
                      <a:pt x="677891" y="600519"/>
                      <a:pt x="701551" y="617220"/>
                    </a:cubicBezTo>
                    <a:cubicBezTo>
                      <a:pt x="773474" y="667989"/>
                      <a:pt x="766040" y="656406"/>
                      <a:pt x="861571" y="685800"/>
                    </a:cubicBezTo>
                    <a:cubicBezTo>
                      <a:pt x="876811" y="695960"/>
                      <a:pt x="891470" y="707051"/>
                      <a:pt x="907291" y="716280"/>
                    </a:cubicBezTo>
                    <a:cubicBezTo>
                      <a:pt x="922009" y="724865"/>
                      <a:pt x="940963" y="727092"/>
                      <a:pt x="953011" y="739140"/>
                    </a:cubicBezTo>
                    <a:cubicBezTo>
                      <a:pt x="962683" y="748812"/>
                      <a:pt x="926868" y="730543"/>
                      <a:pt x="914911" y="723900"/>
                    </a:cubicBezTo>
                    <a:cubicBezTo>
                      <a:pt x="848932" y="687245"/>
                      <a:pt x="926886" y="707105"/>
                      <a:pt x="831091" y="693420"/>
                    </a:cubicBezTo>
                    <a:cubicBezTo>
                      <a:pt x="818391" y="688340"/>
                      <a:pt x="804372" y="670593"/>
                      <a:pt x="792991" y="678180"/>
                    </a:cubicBezTo>
                    <a:cubicBezTo>
                      <a:pt x="783540" y="684481"/>
                      <a:pt x="801415" y="699573"/>
                      <a:pt x="808231" y="708660"/>
                    </a:cubicBezTo>
                    <a:cubicBezTo>
                      <a:pt x="818373" y="722183"/>
                      <a:pt x="863529" y="762375"/>
                      <a:pt x="876811" y="769620"/>
                    </a:cubicBezTo>
                    <a:cubicBezTo>
                      <a:pt x="890914" y="777312"/>
                      <a:pt x="907291" y="779780"/>
                      <a:pt x="922531" y="784860"/>
                    </a:cubicBezTo>
                    <a:cubicBezTo>
                      <a:pt x="906124" y="752046"/>
                      <a:pt x="904469" y="740703"/>
                      <a:pt x="869191" y="716280"/>
                    </a:cubicBezTo>
                    <a:cubicBezTo>
                      <a:pt x="850512" y="703348"/>
                      <a:pt x="827956" y="697072"/>
                      <a:pt x="808231" y="685800"/>
                    </a:cubicBezTo>
                    <a:cubicBezTo>
                      <a:pt x="792328" y="676713"/>
                      <a:pt x="758069" y="637551"/>
                      <a:pt x="762511" y="655320"/>
                    </a:cubicBezTo>
                    <a:cubicBezTo>
                      <a:pt x="769060" y="681514"/>
                      <a:pt x="796759" y="697188"/>
                      <a:pt x="815851" y="716280"/>
                    </a:cubicBezTo>
                    <a:cubicBezTo>
                      <a:pt x="871155" y="771584"/>
                      <a:pt x="854980" y="749986"/>
                      <a:pt x="907291" y="784860"/>
                    </a:cubicBezTo>
                    <a:cubicBezTo>
                      <a:pt x="917858" y="791905"/>
                      <a:pt x="925071" y="807720"/>
                      <a:pt x="937771" y="807720"/>
                    </a:cubicBezTo>
                    <a:cubicBezTo>
                      <a:pt x="946929" y="807720"/>
                      <a:pt x="928719" y="791611"/>
                      <a:pt x="922531" y="784860"/>
                    </a:cubicBezTo>
                    <a:cubicBezTo>
                      <a:pt x="900686" y="761029"/>
                      <a:pt x="874147" y="741525"/>
                      <a:pt x="853951" y="716280"/>
                    </a:cubicBezTo>
                    <a:cubicBezTo>
                      <a:pt x="843791" y="703580"/>
                      <a:pt x="834276" y="690336"/>
                      <a:pt x="823471" y="678180"/>
                    </a:cubicBezTo>
                    <a:cubicBezTo>
                      <a:pt x="813925" y="667441"/>
                      <a:pt x="802342" y="658609"/>
                      <a:pt x="792991" y="647700"/>
                    </a:cubicBezTo>
                    <a:cubicBezTo>
                      <a:pt x="787031" y="640747"/>
                      <a:pt x="773655" y="616649"/>
                      <a:pt x="777751" y="624840"/>
                    </a:cubicBezTo>
                    <a:cubicBezTo>
                      <a:pt x="785257" y="639851"/>
                      <a:pt x="823038" y="698594"/>
                      <a:pt x="831091" y="708660"/>
                    </a:cubicBezTo>
                    <a:cubicBezTo>
                      <a:pt x="840067" y="719880"/>
                      <a:pt x="851411" y="728980"/>
                      <a:pt x="861571" y="739140"/>
                    </a:cubicBezTo>
                    <a:cubicBezTo>
                      <a:pt x="840398" y="689737"/>
                      <a:pt x="841012" y="682227"/>
                      <a:pt x="808231" y="640080"/>
                    </a:cubicBezTo>
                    <a:cubicBezTo>
                      <a:pt x="739781" y="552073"/>
                      <a:pt x="824589" y="676048"/>
                      <a:pt x="770131" y="594360"/>
                    </a:cubicBezTo>
                    <a:cubicBezTo>
                      <a:pt x="777608" y="631745"/>
                      <a:pt x="776543" y="643797"/>
                      <a:pt x="800611" y="678180"/>
                    </a:cubicBezTo>
                    <a:cubicBezTo>
                      <a:pt x="808851" y="689951"/>
                      <a:pt x="820931" y="698500"/>
                      <a:pt x="831091" y="708660"/>
                    </a:cubicBezTo>
                    <a:cubicBezTo>
                      <a:pt x="826011" y="690880"/>
                      <a:pt x="824706" y="671554"/>
                      <a:pt x="815851" y="655320"/>
                    </a:cubicBezTo>
                    <a:cubicBezTo>
                      <a:pt x="808971" y="642706"/>
                      <a:pt x="794722" y="635749"/>
                      <a:pt x="785371" y="624840"/>
                    </a:cubicBezTo>
                    <a:cubicBezTo>
                      <a:pt x="779411" y="617887"/>
                      <a:pt x="774985" y="609746"/>
                      <a:pt x="770131" y="601980"/>
                    </a:cubicBezTo>
                    <a:cubicBezTo>
                      <a:pt x="762281" y="589421"/>
                      <a:pt x="755486" y="576203"/>
                      <a:pt x="747271" y="563880"/>
                    </a:cubicBezTo>
                    <a:cubicBezTo>
                      <a:pt x="740226" y="553313"/>
                      <a:pt x="718731" y="522041"/>
                      <a:pt x="724411" y="533400"/>
                    </a:cubicBezTo>
                    <a:cubicBezTo>
                      <a:pt x="751168" y="586913"/>
                      <a:pt x="747647" y="566859"/>
                      <a:pt x="777751" y="601980"/>
                    </a:cubicBezTo>
                    <a:cubicBezTo>
                      <a:pt x="786016" y="611623"/>
                      <a:pt x="806291" y="643819"/>
                      <a:pt x="800611" y="632460"/>
                    </a:cubicBezTo>
                    <a:cubicBezTo>
                      <a:pt x="776090" y="583419"/>
                      <a:pt x="778910" y="591129"/>
                      <a:pt x="739651" y="571500"/>
                    </a:cubicBezTo>
                    <a:cubicBezTo>
                      <a:pt x="732031" y="574040"/>
                      <a:pt x="720383" y="571936"/>
                      <a:pt x="716791" y="579120"/>
                    </a:cubicBezTo>
                    <a:cubicBezTo>
                      <a:pt x="713199" y="586304"/>
                      <a:pt x="719592" y="595554"/>
                      <a:pt x="724411" y="601980"/>
                    </a:cubicBezTo>
                    <a:cubicBezTo>
                      <a:pt x="735187" y="616348"/>
                      <a:pt x="750684" y="626563"/>
                      <a:pt x="762511" y="640080"/>
                    </a:cubicBezTo>
                    <a:cubicBezTo>
                      <a:pt x="768542" y="646972"/>
                      <a:pt x="781152" y="671443"/>
                      <a:pt x="777751" y="662940"/>
                    </a:cubicBezTo>
                    <a:cubicBezTo>
                      <a:pt x="769314" y="641846"/>
                      <a:pt x="729096" y="588349"/>
                      <a:pt x="747271" y="601980"/>
                    </a:cubicBezTo>
                    <a:lnTo>
                      <a:pt x="808231" y="647700"/>
                    </a:lnTo>
                    <a:cubicBezTo>
                      <a:pt x="821122" y="657616"/>
                      <a:pt x="846331" y="678180"/>
                      <a:pt x="846331" y="678180"/>
                    </a:cubicBezTo>
                    <a:cubicBezTo>
                      <a:pt x="836394" y="653337"/>
                      <a:pt x="822720" y="616093"/>
                      <a:pt x="808231" y="594360"/>
                    </a:cubicBezTo>
                    <a:cubicBezTo>
                      <a:pt x="797227" y="577854"/>
                      <a:pt x="783587" y="563217"/>
                      <a:pt x="770131" y="548640"/>
                    </a:cubicBezTo>
                    <a:cubicBezTo>
                      <a:pt x="753076" y="530164"/>
                      <a:pt x="696675" y="480213"/>
                      <a:pt x="716791" y="495300"/>
                    </a:cubicBezTo>
                    <a:cubicBezTo>
                      <a:pt x="811955" y="566673"/>
                      <a:pt x="667417" y="461109"/>
                      <a:pt x="792991" y="541020"/>
                    </a:cubicBezTo>
                    <a:cubicBezTo>
                      <a:pt x="806712" y="549752"/>
                      <a:pt x="817767" y="562173"/>
                      <a:pt x="831091" y="571500"/>
                    </a:cubicBezTo>
                    <a:cubicBezTo>
                      <a:pt x="843224" y="579993"/>
                      <a:pt x="856491" y="586740"/>
                      <a:pt x="869191" y="594360"/>
                    </a:cubicBezTo>
                    <a:cubicBezTo>
                      <a:pt x="859031" y="581660"/>
                      <a:pt x="848469" y="569271"/>
                      <a:pt x="838711" y="556260"/>
                    </a:cubicBezTo>
                    <a:cubicBezTo>
                      <a:pt x="833216" y="548934"/>
                      <a:pt x="830278" y="539526"/>
                      <a:pt x="823471" y="533400"/>
                    </a:cubicBezTo>
                    <a:cubicBezTo>
                      <a:pt x="804591" y="516408"/>
                      <a:pt x="762511" y="487680"/>
                      <a:pt x="762511" y="487680"/>
                    </a:cubicBezTo>
                    <a:cubicBezTo>
                      <a:pt x="775183" y="513024"/>
                      <a:pt x="784746" y="537472"/>
                      <a:pt x="808231" y="556260"/>
                    </a:cubicBezTo>
                    <a:cubicBezTo>
                      <a:pt x="834091" y="576948"/>
                      <a:pt x="892051" y="609600"/>
                      <a:pt x="892051" y="609600"/>
                    </a:cubicBezTo>
                    <a:cubicBezTo>
                      <a:pt x="884431" y="586740"/>
                      <a:pt x="883514" y="560398"/>
                      <a:pt x="869191" y="541020"/>
                    </a:cubicBezTo>
                    <a:cubicBezTo>
                      <a:pt x="806954" y="456817"/>
                      <a:pt x="789461" y="450510"/>
                      <a:pt x="724411" y="411480"/>
                    </a:cubicBezTo>
                    <a:cubicBezTo>
                      <a:pt x="732031" y="429260"/>
                      <a:pt x="735477" y="449487"/>
                      <a:pt x="747271" y="464820"/>
                    </a:cubicBezTo>
                    <a:cubicBezTo>
                      <a:pt x="761549" y="483381"/>
                      <a:pt x="782050" y="496262"/>
                      <a:pt x="800611" y="510540"/>
                    </a:cubicBezTo>
                    <a:cubicBezTo>
                      <a:pt x="820890" y="526139"/>
                      <a:pt x="866804" y="555464"/>
                      <a:pt x="892051" y="563880"/>
                    </a:cubicBezTo>
                    <a:cubicBezTo>
                      <a:pt x="906708" y="568766"/>
                      <a:pt x="922531" y="568960"/>
                      <a:pt x="937771" y="571500"/>
                    </a:cubicBezTo>
                    <a:cubicBezTo>
                      <a:pt x="929894" y="555746"/>
                      <a:pt x="910445" y="506204"/>
                      <a:pt x="884431" y="510540"/>
                    </a:cubicBezTo>
                    <a:cubicBezTo>
                      <a:pt x="871656" y="512669"/>
                      <a:pt x="879351" y="535940"/>
                      <a:pt x="876811" y="548640"/>
                    </a:cubicBezTo>
                    <a:cubicBezTo>
                      <a:pt x="894880" y="572731"/>
                      <a:pt x="900243" y="582876"/>
                      <a:pt x="922531" y="601980"/>
                    </a:cubicBezTo>
                    <a:cubicBezTo>
                      <a:pt x="932174" y="610245"/>
                      <a:pt x="960056" y="635407"/>
                      <a:pt x="953011" y="624840"/>
                    </a:cubicBezTo>
                    <a:cubicBezTo>
                      <a:pt x="941056" y="606907"/>
                      <a:pt x="921855" y="595008"/>
                      <a:pt x="907291" y="579120"/>
                    </a:cubicBezTo>
                    <a:cubicBezTo>
                      <a:pt x="857822" y="525154"/>
                      <a:pt x="890532" y="540514"/>
                      <a:pt x="846331" y="525780"/>
                    </a:cubicBezTo>
                    <a:cubicBezTo>
                      <a:pt x="859860" y="579898"/>
                      <a:pt x="848702" y="554970"/>
                      <a:pt x="907291" y="617220"/>
                    </a:cubicBezTo>
                    <a:cubicBezTo>
                      <a:pt x="929448" y="640762"/>
                      <a:pt x="949386" y="667261"/>
                      <a:pt x="975871" y="685800"/>
                    </a:cubicBezTo>
                    <a:cubicBezTo>
                      <a:pt x="1001014" y="703400"/>
                      <a:pt x="1031954" y="710762"/>
                      <a:pt x="1059691" y="723900"/>
                    </a:cubicBezTo>
                    <a:cubicBezTo>
                      <a:pt x="1139211" y="761567"/>
                      <a:pt x="1094397" y="749129"/>
                      <a:pt x="1158751" y="762000"/>
                    </a:cubicBezTo>
                    <a:cubicBezTo>
                      <a:pt x="1148591" y="754380"/>
                      <a:pt x="1137251" y="748120"/>
                      <a:pt x="1128271" y="739140"/>
                    </a:cubicBezTo>
                    <a:cubicBezTo>
                      <a:pt x="1119291" y="730160"/>
                      <a:pt x="1115167" y="716790"/>
                      <a:pt x="1105411" y="708660"/>
                    </a:cubicBezTo>
                    <a:cubicBezTo>
                      <a:pt x="1099241" y="703518"/>
                      <a:pt x="1089934" y="704204"/>
                      <a:pt x="1082551" y="701040"/>
                    </a:cubicBezTo>
                    <a:cubicBezTo>
                      <a:pt x="1072110" y="696565"/>
                      <a:pt x="1062231" y="690880"/>
                      <a:pt x="1052071" y="685800"/>
                    </a:cubicBezTo>
                    <a:cubicBezTo>
                      <a:pt x="1062231" y="708660"/>
                      <a:pt x="1067541" y="734367"/>
                      <a:pt x="1082551" y="754380"/>
                    </a:cubicBezTo>
                    <a:cubicBezTo>
                      <a:pt x="1091437" y="766228"/>
                      <a:pt x="1108518" y="768747"/>
                      <a:pt x="1120651" y="777240"/>
                    </a:cubicBezTo>
                    <a:cubicBezTo>
                      <a:pt x="1180221" y="818939"/>
                      <a:pt x="1133773" y="803557"/>
                      <a:pt x="1204471" y="815340"/>
                    </a:cubicBezTo>
                    <a:cubicBezTo>
                      <a:pt x="1217171" y="812800"/>
                      <a:pt x="1237761" y="819745"/>
                      <a:pt x="1242571" y="807720"/>
                    </a:cubicBezTo>
                    <a:cubicBezTo>
                      <a:pt x="1247288" y="795928"/>
                      <a:pt x="1228148" y="786732"/>
                      <a:pt x="1219711" y="777240"/>
                    </a:cubicBezTo>
                    <a:cubicBezTo>
                      <a:pt x="1167118" y="718072"/>
                      <a:pt x="1199995" y="755729"/>
                      <a:pt x="1135891" y="716280"/>
                    </a:cubicBezTo>
                    <a:cubicBezTo>
                      <a:pt x="1057284" y="667907"/>
                      <a:pt x="1111774" y="685486"/>
                      <a:pt x="1052071" y="670560"/>
                    </a:cubicBezTo>
                    <a:cubicBezTo>
                      <a:pt x="1046991" y="680720"/>
                      <a:pt x="1034964" y="689835"/>
                      <a:pt x="1036831" y="701040"/>
                    </a:cubicBezTo>
                    <a:cubicBezTo>
                      <a:pt x="1038337" y="710073"/>
                      <a:pt x="1052656" y="710417"/>
                      <a:pt x="1059691" y="716280"/>
                    </a:cubicBezTo>
                    <a:cubicBezTo>
                      <a:pt x="1100135" y="749983"/>
                      <a:pt x="1061857" y="735001"/>
                      <a:pt x="1120651" y="746760"/>
                    </a:cubicBezTo>
                    <a:cubicBezTo>
                      <a:pt x="1113031" y="728980"/>
                      <a:pt x="1109169" y="709064"/>
                      <a:pt x="1097791" y="693420"/>
                    </a:cubicBezTo>
                    <a:cubicBezTo>
                      <a:pt x="1074579" y="661504"/>
                      <a:pt x="1044701" y="660567"/>
                      <a:pt x="1013971" y="640080"/>
                    </a:cubicBezTo>
                    <a:cubicBezTo>
                      <a:pt x="1005005" y="634102"/>
                      <a:pt x="998731" y="624840"/>
                      <a:pt x="991111" y="617220"/>
                    </a:cubicBezTo>
                    <a:cubicBezTo>
                      <a:pt x="1006707" y="658810"/>
                      <a:pt x="1011312" y="682255"/>
                      <a:pt x="1036831" y="716280"/>
                    </a:cubicBezTo>
                    <a:cubicBezTo>
                      <a:pt x="1043297" y="724901"/>
                      <a:pt x="1050922" y="732876"/>
                      <a:pt x="1059691" y="739140"/>
                    </a:cubicBezTo>
                    <a:cubicBezTo>
                      <a:pt x="1068934" y="745742"/>
                      <a:pt x="1080011" y="749300"/>
                      <a:pt x="1090171" y="754380"/>
                    </a:cubicBezTo>
                    <a:cubicBezTo>
                      <a:pt x="1092711" y="741680"/>
                      <a:pt x="1100331" y="728980"/>
                      <a:pt x="1097791" y="716280"/>
                    </a:cubicBezTo>
                    <a:cubicBezTo>
                      <a:pt x="1094886" y="701757"/>
                      <a:pt x="1083817" y="690028"/>
                      <a:pt x="1074931" y="678180"/>
                    </a:cubicBezTo>
                    <a:cubicBezTo>
                      <a:pt x="1056750" y="653938"/>
                      <a:pt x="1040488" y="648370"/>
                      <a:pt x="1013971" y="632460"/>
                    </a:cubicBezTo>
                    <a:cubicBezTo>
                      <a:pt x="1008891" y="642620"/>
                      <a:pt x="1000337" y="651695"/>
                      <a:pt x="998731" y="662940"/>
                    </a:cubicBezTo>
                    <a:cubicBezTo>
                      <a:pt x="995435" y="686009"/>
                      <a:pt x="1028326" y="704130"/>
                      <a:pt x="1036831" y="716280"/>
                    </a:cubicBezTo>
                    <a:cubicBezTo>
                      <a:pt x="1046602" y="730239"/>
                      <a:pt x="1049468" y="748369"/>
                      <a:pt x="1059691" y="762000"/>
                    </a:cubicBezTo>
                    <a:cubicBezTo>
                      <a:pt x="1071835" y="778192"/>
                      <a:pt x="1095885" y="780574"/>
                      <a:pt x="1113031" y="784860"/>
                    </a:cubicBezTo>
                    <a:cubicBezTo>
                      <a:pt x="1110491" y="777240"/>
                      <a:pt x="1111091" y="767680"/>
                      <a:pt x="1105411" y="762000"/>
                    </a:cubicBezTo>
                    <a:cubicBezTo>
                      <a:pt x="1097379" y="753968"/>
                      <a:pt x="1084564" y="752780"/>
                      <a:pt x="1074931" y="746760"/>
                    </a:cubicBezTo>
                    <a:cubicBezTo>
                      <a:pt x="1064161" y="740029"/>
                      <a:pt x="1054611" y="731520"/>
                      <a:pt x="1044451" y="723900"/>
                    </a:cubicBezTo>
                    <a:cubicBezTo>
                      <a:pt x="1046991" y="734060"/>
                      <a:pt x="1045984" y="745858"/>
                      <a:pt x="1052071" y="754380"/>
                    </a:cubicBezTo>
                    <a:cubicBezTo>
                      <a:pt x="1059453" y="764714"/>
                      <a:pt x="1071661" y="770706"/>
                      <a:pt x="1082551" y="777240"/>
                    </a:cubicBezTo>
                    <a:cubicBezTo>
                      <a:pt x="1137392" y="810145"/>
                      <a:pt x="1131857" y="800459"/>
                      <a:pt x="1204471" y="807720"/>
                    </a:cubicBezTo>
                    <a:cubicBezTo>
                      <a:pt x="1199391" y="795020"/>
                      <a:pt x="1197181" y="780751"/>
                      <a:pt x="1189231" y="769620"/>
                    </a:cubicBezTo>
                    <a:cubicBezTo>
                      <a:pt x="1183908" y="762168"/>
                      <a:pt x="1170467" y="746189"/>
                      <a:pt x="1166371" y="754380"/>
                    </a:cubicBezTo>
                    <a:cubicBezTo>
                      <a:pt x="1154179" y="778764"/>
                      <a:pt x="1203963" y="796036"/>
                      <a:pt x="1212091" y="800100"/>
                    </a:cubicBezTo>
                    <a:cubicBezTo>
                      <a:pt x="1224791" y="797560"/>
                      <a:pt x="1237319" y="791050"/>
                      <a:pt x="1250191" y="792480"/>
                    </a:cubicBezTo>
                    <a:cubicBezTo>
                      <a:pt x="1261481" y="793734"/>
                      <a:pt x="1291943" y="806311"/>
                      <a:pt x="1280671" y="807720"/>
                    </a:cubicBezTo>
                    <a:cubicBezTo>
                      <a:pt x="1250322" y="811514"/>
                      <a:pt x="1219711" y="802640"/>
                      <a:pt x="1189231" y="800100"/>
                    </a:cubicBezTo>
                    <a:cubicBezTo>
                      <a:pt x="1166371" y="795020"/>
                      <a:pt x="1143854" y="788024"/>
                      <a:pt x="1120651" y="784860"/>
                    </a:cubicBezTo>
                    <a:cubicBezTo>
                      <a:pt x="1087837" y="780385"/>
                      <a:pt x="1054105" y="783533"/>
                      <a:pt x="1021591" y="777240"/>
                    </a:cubicBezTo>
                    <a:cubicBezTo>
                      <a:pt x="909230" y="755493"/>
                      <a:pt x="880432" y="734044"/>
                      <a:pt x="777751" y="701040"/>
                    </a:cubicBezTo>
                    <a:cubicBezTo>
                      <a:pt x="742542" y="689723"/>
                      <a:pt x="706001" y="682710"/>
                      <a:pt x="671071" y="670560"/>
                    </a:cubicBezTo>
                    <a:cubicBezTo>
                      <a:pt x="497523" y="610195"/>
                      <a:pt x="699714" y="675432"/>
                      <a:pt x="549151" y="594360"/>
                    </a:cubicBezTo>
                    <a:cubicBezTo>
                      <a:pt x="535548" y="587035"/>
                      <a:pt x="489612" y="579830"/>
                      <a:pt x="503431" y="586740"/>
                    </a:cubicBezTo>
                    <a:cubicBezTo>
                      <a:pt x="527150" y="598599"/>
                      <a:pt x="555009" y="599751"/>
                      <a:pt x="579631" y="609600"/>
                    </a:cubicBezTo>
                    <a:cubicBezTo>
                      <a:pt x="605998" y="620147"/>
                      <a:pt x="628328" y="640628"/>
                      <a:pt x="655831" y="647700"/>
                    </a:cubicBezTo>
                    <a:cubicBezTo>
                      <a:pt x="727211" y="666055"/>
                      <a:pt x="833145" y="676715"/>
                      <a:pt x="914911" y="685800"/>
                    </a:cubicBezTo>
                    <a:cubicBezTo>
                      <a:pt x="711711" y="690880"/>
                      <a:pt x="508198" y="688669"/>
                      <a:pt x="305311" y="701040"/>
                    </a:cubicBezTo>
                    <a:cubicBezTo>
                      <a:pt x="296170" y="701597"/>
                      <a:pt x="283595" y="717424"/>
                      <a:pt x="290071" y="723900"/>
                    </a:cubicBezTo>
                    <a:cubicBezTo>
                      <a:pt x="303146" y="736975"/>
                      <a:pt x="325631" y="734060"/>
                      <a:pt x="343411" y="739140"/>
                    </a:cubicBezTo>
                    <a:cubicBezTo>
                      <a:pt x="409451" y="736600"/>
                      <a:pt x="475589" y="735916"/>
                      <a:pt x="541531" y="731520"/>
                    </a:cubicBezTo>
                    <a:cubicBezTo>
                      <a:pt x="551980" y="730823"/>
                      <a:pt x="562441" y="728153"/>
                      <a:pt x="572011" y="723900"/>
                    </a:cubicBezTo>
                    <a:cubicBezTo>
                      <a:pt x="585545" y="717885"/>
                      <a:pt x="597411" y="708660"/>
                      <a:pt x="610111" y="701040"/>
                    </a:cubicBezTo>
                    <a:cubicBezTo>
                      <a:pt x="612651" y="693420"/>
                      <a:pt x="620271" y="685800"/>
                      <a:pt x="617731" y="678180"/>
                    </a:cubicBezTo>
                    <a:cubicBezTo>
                      <a:pt x="607864" y="648579"/>
                      <a:pt x="571209" y="651094"/>
                      <a:pt x="549151" y="647700"/>
                    </a:cubicBezTo>
                    <a:cubicBezTo>
                      <a:pt x="531399" y="644969"/>
                      <a:pt x="513591" y="642620"/>
                      <a:pt x="495811" y="640080"/>
                    </a:cubicBezTo>
                    <a:cubicBezTo>
                      <a:pt x="437391" y="642620"/>
                      <a:pt x="378716" y="641683"/>
                      <a:pt x="320551" y="647700"/>
                    </a:cubicBezTo>
                    <a:cubicBezTo>
                      <a:pt x="304572" y="649353"/>
                      <a:pt x="287903" y="653603"/>
                      <a:pt x="274831" y="662940"/>
                    </a:cubicBezTo>
                    <a:cubicBezTo>
                      <a:pt x="268295" y="667609"/>
                      <a:pt x="269751" y="678180"/>
                      <a:pt x="267211" y="685800"/>
                    </a:cubicBezTo>
                    <a:cubicBezTo>
                      <a:pt x="269751" y="695960"/>
                      <a:pt x="266880" y="709464"/>
                      <a:pt x="274831" y="716280"/>
                    </a:cubicBezTo>
                    <a:cubicBezTo>
                      <a:pt x="289094" y="728505"/>
                      <a:pt x="395146" y="746439"/>
                      <a:pt x="396751" y="746760"/>
                    </a:cubicBezTo>
                    <a:lnTo>
                      <a:pt x="610111" y="731520"/>
                    </a:lnTo>
                    <a:cubicBezTo>
                      <a:pt x="629285" y="724330"/>
                      <a:pt x="595622" y="690973"/>
                      <a:pt x="579631" y="678180"/>
                    </a:cubicBezTo>
                    <a:cubicBezTo>
                      <a:pt x="567566" y="668528"/>
                      <a:pt x="549151" y="673100"/>
                      <a:pt x="533911" y="670560"/>
                    </a:cubicBezTo>
                    <a:lnTo>
                      <a:pt x="312931" y="678180"/>
                    </a:lnTo>
                    <a:cubicBezTo>
                      <a:pt x="291378" y="681772"/>
                      <a:pt x="268465" y="696313"/>
                      <a:pt x="259591" y="716280"/>
                    </a:cubicBezTo>
                    <a:cubicBezTo>
                      <a:pt x="254433" y="727885"/>
                      <a:pt x="271092" y="741080"/>
                      <a:pt x="282451" y="746760"/>
                    </a:cubicBezTo>
                    <a:cubicBezTo>
                      <a:pt x="298515" y="754792"/>
                      <a:pt x="318011" y="751840"/>
                      <a:pt x="335791" y="754380"/>
                    </a:cubicBezTo>
                    <a:cubicBezTo>
                      <a:pt x="541950" y="724929"/>
                      <a:pt x="509547" y="779246"/>
                      <a:pt x="579631" y="685800"/>
                    </a:cubicBezTo>
                    <a:cubicBezTo>
                      <a:pt x="585126" y="678474"/>
                      <a:pt x="589791" y="670560"/>
                      <a:pt x="594871" y="662940"/>
                    </a:cubicBezTo>
                    <a:cubicBezTo>
                      <a:pt x="584711" y="652780"/>
                      <a:pt x="575611" y="641436"/>
                      <a:pt x="564391" y="632460"/>
                    </a:cubicBezTo>
                    <a:cubicBezTo>
                      <a:pt x="550088" y="621018"/>
                      <a:pt x="535301" y="609656"/>
                      <a:pt x="518671" y="601980"/>
                    </a:cubicBezTo>
                    <a:cubicBezTo>
                      <a:pt x="463471" y="576503"/>
                      <a:pt x="379372" y="581964"/>
                      <a:pt x="328171" y="579120"/>
                    </a:cubicBezTo>
                    <a:cubicBezTo>
                      <a:pt x="277371" y="589280"/>
                      <a:pt x="225286" y="594365"/>
                      <a:pt x="175771" y="609600"/>
                    </a:cubicBezTo>
                    <a:cubicBezTo>
                      <a:pt x="158265" y="614987"/>
                      <a:pt x="139138" y="624177"/>
                      <a:pt x="130051" y="640080"/>
                    </a:cubicBezTo>
                    <a:cubicBezTo>
                      <a:pt x="125507" y="648031"/>
                      <a:pt x="138338" y="656980"/>
                      <a:pt x="145291" y="662940"/>
                    </a:cubicBezTo>
                    <a:cubicBezTo>
                      <a:pt x="156536" y="672579"/>
                      <a:pt x="170691" y="678180"/>
                      <a:pt x="183391" y="685800"/>
                    </a:cubicBezTo>
                    <a:cubicBezTo>
                      <a:pt x="241811" y="678180"/>
                      <a:pt x="302003" y="679125"/>
                      <a:pt x="358651" y="662940"/>
                    </a:cubicBezTo>
                    <a:cubicBezTo>
                      <a:pt x="380640" y="656657"/>
                      <a:pt x="403988" y="615701"/>
                      <a:pt x="411991" y="594360"/>
                    </a:cubicBezTo>
                    <a:cubicBezTo>
                      <a:pt x="415668" y="584554"/>
                      <a:pt x="430071" y="563357"/>
                      <a:pt x="419611" y="563880"/>
                    </a:cubicBezTo>
                    <a:cubicBezTo>
                      <a:pt x="364848" y="566618"/>
                      <a:pt x="312931" y="589280"/>
                      <a:pt x="259591" y="601980"/>
                    </a:cubicBezTo>
                    <a:cubicBezTo>
                      <a:pt x="246891" y="614680"/>
                      <a:pt x="234731" y="627944"/>
                      <a:pt x="221491" y="640080"/>
                    </a:cubicBezTo>
                    <a:cubicBezTo>
                      <a:pt x="204229" y="655904"/>
                      <a:pt x="183903" y="668472"/>
                      <a:pt x="168151" y="685800"/>
                    </a:cubicBezTo>
                    <a:cubicBezTo>
                      <a:pt x="146309" y="709826"/>
                      <a:pt x="139906" y="740056"/>
                      <a:pt x="130051" y="769620"/>
                    </a:cubicBezTo>
                    <a:cubicBezTo>
                      <a:pt x="150371" y="772160"/>
                      <a:pt x="171465" y="783348"/>
                      <a:pt x="191011" y="777240"/>
                    </a:cubicBezTo>
                    <a:cubicBezTo>
                      <a:pt x="229967" y="765066"/>
                      <a:pt x="265291" y="715536"/>
                      <a:pt x="290071" y="685800"/>
                    </a:cubicBezTo>
                    <a:cubicBezTo>
                      <a:pt x="301026" y="609113"/>
                      <a:pt x="307239" y="615371"/>
                      <a:pt x="267211" y="518160"/>
                    </a:cubicBezTo>
                    <a:cubicBezTo>
                      <a:pt x="263724" y="509692"/>
                      <a:pt x="251971" y="508000"/>
                      <a:pt x="244351" y="502920"/>
                    </a:cubicBezTo>
                    <a:cubicBezTo>
                      <a:pt x="206251" y="508000"/>
                      <a:pt x="166516" y="506005"/>
                      <a:pt x="130051" y="518160"/>
                    </a:cubicBezTo>
                    <a:cubicBezTo>
                      <a:pt x="111231" y="524433"/>
                      <a:pt x="98359" y="542232"/>
                      <a:pt x="84331" y="556260"/>
                    </a:cubicBezTo>
                    <a:cubicBezTo>
                      <a:pt x="1116" y="639475"/>
                      <a:pt x="85778" y="572320"/>
                      <a:pt x="15751" y="624840"/>
                    </a:cubicBezTo>
                    <a:cubicBezTo>
                      <a:pt x="10484" y="661706"/>
                      <a:pt x="-4425" y="700039"/>
                      <a:pt x="30991" y="731520"/>
                    </a:cubicBezTo>
                    <a:cubicBezTo>
                      <a:pt x="42539" y="741785"/>
                      <a:pt x="61471" y="736600"/>
                      <a:pt x="76711" y="739140"/>
                    </a:cubicBezTo>
                    <a:cubicBezTo>
                      <a:pt x="130051" y="731520"/>
                      <a:pt x="185814" y="733905"/>
                      <a:pt x="236731" y="716280"/>
                    </a:cubicBezTo>
                    <a:cubicBezTo>
                      <a:pt x="255478" y="709791"/>
                      <a:pt x="261426" y="685184"/>
                      <a:pt x="274831" y="670560"/>
                    </a:cubicBezTo>
                    <a:cubicBezTo>
                      <a:pt x="289395" y="654672"/>
                      <a:pt x="305311" y="640080"/>
                      <a:pt x="320551" y="624840"/>
                    </a:cubicBezTo>
                    <a:cubicBezTo>
                      <a:pt x="320096" y="618020"/>
                      <a:pt x="335999" y="478557"/>
                      <a:pt x="274831" y="472440"/>
                    </a:cubicBezTo>
                    <a:cubicBezTo>
                      <a:pt x="236169" y="468574"/>
                      <a:pt x="198631" y="487680"/>
                      <a:pt x="160531" y="495300"/>
                    </a:cubicBezTo>
                    <a:cubicBezTo>
                      <a:pt x="142751" y="508000"/>
                      <a:pt x="122641" y="517950"/>
                      <a:pt x="107191" y="533400"/>
                    </a:cubicBezTo>
                    <a:cubicBezTo>
                      <a:pt x="31895" y="608696"/>
                      <a:pt x="40142" y="603488"/>
                      <a:pt x="8131" y="678180"/>
                    </a:cubicBezTo>
                    <a:cubicBezTo>
                      <a:pt x="5591" y="690880"/>
                      <a:pt x="-2029" y="703580"/>
                      <a:pt x="511" y="716280"/>
                    </a:cubicBezTo>
                    <a:cubicBezTo>
                      <a:pt x="14264" y="785044"/>
                      <a:pt x="60932" y="748120"/>
                      <a:pt x="114811" y="739140"/>
                    </a:cubicBezTo>
                    <a:cubicBezTo>
                      <a:pt x="130051" y="723900"/>
                      <a:pt x="144167" y="707446"/>
                      <a:pt x="160531" y="693420"/>
                    </a:cubicBezTo>
                    <a:cubicBezTo>
                      <a:pt x="179816" y="676890"/>
                      <a:pt x="207182" y="668686"/>
                      <a:pt x="221491" y="647700"/>
                    </a:cubicBezTo>
                    <a:cubicBezTo>
                      <a:pt x="246480" y="611049"/>
                      <a:pt x="254993" y="565456"/>
                      <a:pt x="274831" y="525780"/>
                    </a:cubicBezTo>
                    <a:lnTo>
                      <a:pt x="297691" y="480060"/>
                    </a:lnTo>
                    <a:cubicBezTo>
                      <a:pt x="292611" y="464820"/>
                      <a:pt x="298133" y="437825"/>
                      <a:pt x="282451" y="434340"/>
                    </a:cubicBezTo>
                    <a:cubicBezTo>
                      <a:pt x="262461" y="429898"/>
                      <a:pt x="244960" y="451852"/>
                      <a:pt x="229111" y="464820"/>
                    </a:cubicBezTo>
                    <a:cubicBezTo>
                      <a:pt x="198678" y="489720"/>
                      <a:pt x="190610" y="521637"/>
                      <a:pt x="175771" y="556260"/>
                    </a:cubicBezTo>
                    <a:cubicBezTo>
                      <a:pt x="173231" y="571500"/>
                      <a:pt x="168151" y="586530"/>
                      <a:pt x="168151" y="601980"/>
                    </a:cubicBezTo>
                    <a:cubicBezTo>
                      <a:pt x="168151" y="612453"/>
                      <a:pt x="165350" y="633502"/>
                      <a:pt x="175771" y="632460"/>
                    </a:cubicBezTo>
                    <a:cubicBezTo>
                      <a:pt x="201792" y="629858"/>
                      <a:pt x="221491" y="607060"/>
                      <a:pt x="244351" y="594360"/>
                    </a:cubicBezTo>
                    <a:cubicBezTo>
                      <a:pt x="262131" y="574040"/>
                      <a:pt x="284295" y="556843"/>
                      <a:pt x="297691" y="533400"/>
                    </a:cubicBezTo>
                    <a:cubicBezTo>
                      <a:pt x="305356" y="519985"/>
                      <a:pt x="306168" y="503106"/>
                      <a:pt x="305311" y="487680"/>
                    </a:cubicBezTo>
                    <a:cubicBezTo>
                      <a:pt x="303597" y="456827"/>
                      <a:pt x="302621" y="424477"/>
                      <a:pt x="290071" y="396240"/>
                    </a:cubicBezTo>
                    <a:cubicBezTo>
                      <a:pt x="279082" y="371516"/>
                      <a:pt x="244774" y="350802"/>
                      <a:pt x="221491" y="335280"/>
                    </a:cubicBezTo>
                    <a:cubicBezTo>
                      <a:pt x="203711" y="340360"/>
                      <a:pt x="184385" y="341665"/>
                      <a:pt x="168151" y="350520"/>
                    </a:cubicBezTo>
                    <a:cubicBezTo>
                      <a:pt x="155537" y="357400"/>
                      <a:pt x="146292" y="369505"/>
                      <a:pt x="137671" y="381000"/>
                    </a:cubicBezTo>
                    <a:cubicBezTo>
                      <a:pt x="119216" y="405607"/>
                      <a:pt x="113843" y="445833"/>
                      <a:pt x="107191" y="472440"/>
                    </a:cubicBezTo>
                    <a:cubicBezTo>
                      <a:pt x="114811" y="492760"/>
                      <a:pt x="109984" y="525137"/>
                      <a:pt x="130051" y="533400"/>
                    </a:cubicBezTo>
                    <a:cubicBezTo>
                      <a:pt x="215017" y="568386"/>
                      <a:pt x="237498" y="532883"/>
                      <a:pt x="267211" y="480060"/>
                    </a:cubicBezTo>
                    <a:cubicBezTo>
                      <a:pt x="302058" y="418110"/>
                      <a:pt x="309684" y="392928"/>
                      <a:pt x="335791" y="327660"/>
                    </a:cubicBezTo>
                    <a:cubicBezTo>
                      <a:pt x="341415" y="288292"/>
                      <a:pt x="356130" y="225449"/>
                      <a:pt x="328171" y="190500"/>
                    </a:cubicBezTo>
                    <a:cubicBezTo>
                      <a:pt x="318519" y="178435"/>
                      <a:pt x="297691" y="195580"/>
                      <a:pt x="282451" y="198120"/>
                    </a:cubicBezTo>
                    <a:cubicBezTo>
                      <a:pt x="259944" y="220627"/>
                      <a:pt x="250257" y="226618"/>
                      <a:pt x="236731" y="259080"/>
                    </a:cubicBezTo>
                    <a:cubicBezTo>
                      <a:pt x="218617" y="302555"/>
                      <a:pt x="222106" y="320470"/>
                      <a:pt x="213871" y="365760"/>
                    </a:cubicBezTo>
                    <a:cubicBezTo>
                      <a:pt x="211998" y="376064"/>
                      <a:pt x="208791" y="386080"/>
                      <a:pt x="206251" y="396240"/>
                    </a:cubicBezTo>
                    <a:cubicBezTo>
                      <a:pt x="219632" y="418541"/>
                      <a:pt x="222443" y="441960"/>
                      <a:pt x="251971" y="441960"/>
                    </a:cubicBezTo>
                    <a:cubicBezTo>
                      <a:pt x="262444" y="441960"/>
                      <a:pt x="272291" y="436880"/>
                      <a:pt x="282451" y="434340"/>
                    </a:cubicBezTo>
                    <a:cubicBezTo>
                      <a:pt x="373996" y="342795"/>
                      <a:pt x="346038" y="391774"/>
                      <a:pt x="381511" y="297180"/>
                    </a:cubicBezTo>
                    <a:cubicBezTo>
                      <a:pt x="378971" y="271780"/>
                      <a:pt x="394535" y="235994"/>
                      <a:pt x="373891" y="220980"/>
                    </a:cubicBezTo>
                    <a:cubicBezTo>
                      <a:pt x="352942" y="205745"/>
                      <a:pt x="321164" y="225266"/>
                      <a:pt x="297691" y="236220"/>
                    </a:cubicBezTo>
                    <a:cubicBezTo>
                      <a:pt x="281415" y="243815"/>
                      <a:pt x="270964" y="260419"/>
                      <a:pt x="259591" y="274320"/>
                    </a:cubicBezTo>
                    <a:cubicBezTo>
                      <a:pt x="226355" y="314942"/>
                      <a:pt x="229505" y="318858"/>
                      <a:pt x="213871" y="365760"/>
                    </a:cubicBezTo>
                    <a:cubicBezTo>
                      <a:pt x="216411" y="381000"/>
                      <a:pt x="210566" y="400555"/>
                      <a:pt x="221491" y="411480"/>
                    </a:cubicBezTo>
                    <a:cubicBezTo>
                      <a:pt x="227967" y="417956"/>
                      <a:pt x="239399" y="403944"/>
                      <a:pt x="244351" y="396240"/>
                    </a:cubicBezTo>
                    <a:cubicBezTo>
                      <a:pt x="262779" y="367575"/>
                      <a:pt x="290071" y="304800"/>
                      <a:pt x="290071" y="304800"/>
                    </a:cubicBezTo>
                    <a:cubicBezTo>
                      <a:pt x="284991" y="276860"/>
                      <a:pt x="288622" y="245804"/>
                      <a:pt x="274831" y="220980"/>
                    </a:cubicBezTo>
                    <a:cubicBezTo>
                      <a:pt x="270383" y="212974"/>
                      <a:pt x="258447" y="229744"/>
                      <a:pt x="251971" y="236220"/>
                    </a:cubicBezTo>
                    <a:cubicBezTo>
                      <a:pt x="227808" y="260383"/>
                      <a:pt x="226392" y="273497"/>
                      <a:pt x="213871" y="304800"/>
                    </a:cubicBezTo>
                    <a:cubicBezTo>
                      <a:pt x="218951" y="314960"/>
                      <a:pt x="218335" y="331688"/>
                      <a:pt x="229111" y="335280"/>
                    </a:cubicBezTo>
                    <a:cubicBezTo>
                      <a:pt x="258502" y="345077"/>
                      <a:pt x="279004" y="281214"/>
                      <a:pt x="282451" y="274320"/>
                    </a:cubicBezTo>
                    <a:cubicBezTo>
                      <a:pt x="279911" y="256540"/>
                      <a:pt x="292547" y="223933"/>
                      <a:pt x="274831" y="220980"/>
                    </a:cubicBezTo>
                    <a:cubicBezTo>
                      <a:pt x="255263" y="217719"/>
                      <a:pt x="248262" y="250557"/>
                      <a:pt x="236731" y="266700"/>
                    </a:cubicBezTo>
                    <a:cubicBezTo>
                      <a:pt x="222803" y="286199"/>
                      <a:pt x="211331" y="307340"/>
                      <a:pt x="198631" y="327660"/>
                    </a:cubicBezTo>
                    <a:cubicBezTo>
                      <a:pt x="194564" y="360196"/>
                      <a:pt x="178437" y="437006"/>
                      <a:pt x="206251" y="464820"/>
                    </a:cubicBezTo>
                    <a:cubicBezTo>
                      <a:pt x="218951" y="477520"/>
                      <a:pt x="241811" y="459740"/>
                      <a:pt x="259591" y="457200"/>
                    </a:cubicBezTo>
                    <a:cubicBezTo>
                      <a:pt x="274831" y="444500"/>
                      <a:pt x="292463" y="434215"/>
                      <a:pt x="305311" y="419100"/>
                    </a:cubicBezTo>
                    <a:cubicBezTo>
                      <a:pt x="372260" y="340336"/>
                      <a:pt x="386708" y="318478"/>
                      <a:pt x="419611" y="236220"/>
                    </a:cubicBezTo>
                    <a:cubicBezTo>
                      <a:pt x="425577" y="221305"/>
                      <a:pt x="429771" y="205740"/>
                      <a:pt x="434851" y="190500"/>
                    </a:cubicBezTo>
                    <a:cubicBezTo>
                      <a:pt x="427231" y="187960"/>
                      <a:pt x="417994" y="177544"/>
                      <a:pt x="411991" y="182880"/>
                    </a:cubicBezTo>
                    <a:cubicBezTo>
                      <a:pt x="391456" y="201133"/>
                      <a:pt x="366271" y="251460"/>
                      <a:pt x="366271" y="251460"/>
                    </a:cubicBezTo>
                    <a:cubicBezTo>
                      <a:pt x="346588" y="389242"/>
                      <a:pt x="342319" y="323291"/>
                      <a:pt x="373891" y="449580"/>
                    </a:cubicBezTo>
                    <a:cubicBezTo>
                      <a:pt x="404371" y="447040"/>
                      <a:pt x="435988" y="450590"/>
                      <a:pt x="465331" y="441960"/>
                    </a:cubicBezTo>
                    <a:cubicBezTo>
                      <a:pt x="500627" y="431579"/>
                      <a:pt x="519027" y="384187"/>
                      <a:pt x="533911" y="358140"/>
                    </a:cubicBezTo>
                    <a:cubicBezTo>
                      <a:pt x="540095" y="333403"/>
                      <a:pt x="548047" y="321917"/>
                      <a:pt x="533911" y="297180"/>
                    </a:cubicBezTo>
                    <a:cubicBezTo>
                      <a:pt x="528564" y="287824"/>
                      <a:pt x="518671" y="281940"/>
                      <a:pt x="511051" y="274320"/>
                    </a:cubicBezTo>
                    <a:cubicBezTo>
                      <a:pt x="500891" y="279400"/>
                      <a:pt x="488603" y="281528"/>
                      <a:pt x="480571" y="289560"/>
                    </a:cubicBezTo>
                    <a:cubicBezTo>
                      <a:pt x="457570" y="312561"/>
                      <a:pt x="419611" y="365760"/>
                      <a:pt x="419611" y="365760"/>
                    </a:cubicBezTo>
                    <a:cubicBezTo>
                      <a:pt x="424691" y="421640"/>
                      <a:pt x="414514" y="481105"/>
                      <a:pt x="434851" y="533400"/>
                    </a:cubicBezTo>
                    <a:cubicBezTo>
                      <a:pt x="440746" y="548558"/>
                      <a:pt x="465678" y="517467"/>
                      <a:pt x="472951" y="502920"/>
                    </a:cubicBezTo>
                    <a:cubicBezTo>
                      <a:pt x="482109" y="484604"/>
                      <a:pt x="476797" y="462087"/>
                      <a:pt x="480571" y="441960"/>
                    </a:cubicBezTo>
                    <a:cubicBezTo>
                      <a:pt x="484431" y="421373"/>
                      <a:pt x="491703" y="401539"/>
                      <a:pt x="495811" y="381000"/>
                    </a:cubicBezTo>
                    <a:cubicBezTo>
                      <a:pt x="505659" y="331760"/>
                      <a:pt x="507736" y="267384"/>
                      <a:pt x="511051" y="220980"/>
                    </a:cubicBezTo>
                    <a:cubicBezTo>
                      <a:pt x="505971" y="208280"/>
                      <a:pt x="504568" y="193388"/>
                      <a:pt x="495811" y="182880"/>
                    </a:cubicBezTo>
                    <a:cubicBezTo>
                      <a:pt x="467242" y="148597"/>
                      <a:pt x="430053" y="225307"/>
                      <a:pt x="427231" y="228600"/>
                    </a:cubicBezTo>
                    <a:cubicBezTo>
                      <a:pt x="422352" y="252997"/>
                      <a:pt x="410534" y="307265"/>
                      <a:pt x="411991" y="327660"/>
                    </a:cubicBezTo>
                    <a:cubicBezTo>
                      <a:pt x="415651" y="378898"/>
                      <a:pt x="423939" y="429864"/>
                      <a:pt x="434851" y="480060"/>
                    </a:cubicBezTo>
                    <a:cubicBezTo>
                      <a:pt x="436796" y="489009"/>
                      <a:pt x="442140" y="498376"/>
                      <a:pt x="450091" y="502920"/>
                    </a:cubicBezTo>
                    <a:cubicBezTo>
                      <a:pt x="461336" y="509346"/>
                      <a:pt x="475491" y="508000"/>
                      <a:pt x="488191" y="510540"/>
                    </a:cubicBezTo>
                    <a:cubicBezTo>
                      <a:pt x="523751" y="500380"/>
                      <a:pt x="561448" y="495892"/>
                      <a:pt x="594871" y="480060"/>
                    </a:cubicBezTo>
                    <a:cubicBezTo>
                      <a:pt x="625467" y="465567"/>
                      <a:pt x="639382" y="433291"/>
                      <a:pt x="648211" y="403860"/>
                    </a:cubicBezTo>
                    <a:cubicBezTo>
                      <a:pt x="651933" y="391455"/>
                      <a:pt x="653291" y="378460"/>
                      <a:pt x="655831" y="365760"/>
                    </a:cubicBezTo>
                    <a:cubicBezTo>
                      <a:pt x="653291" y="335280"/>
                      <a:pt x="666989" y="298463"/>
                      <a:pt x="648211" y="274320"/>
                    </a:cubicBezTo>
                    <a:cubicBezTo>
                      <a:pt x="637750" y="260870"/>
                      <a:pt x="616271" y="287158"/>
                      <a:pt x="602491" y="297180"/>
                    </a:cubicBezTo>
                    <a:cubicBezTo>
                      <a:pt x="563089" y="325836"/>
                      <a:pt x="562229" y="339605"/>
                      <a:pt x="541531" y="381000"/>
                    </a:cubicBezTo>
                    <a:cubicBezTo>
                      <a:pt x="536451" y="403860"/>
                      <a:pt x="530361" y="426519"/>
                      <a:pt x="526291" y="449580"/>
                    </a:cubicBezTo>
                    <a:cubicBezTo>
                      <a:pt x="518156" y="495676"/>
                      <a:pt x="512006" y="500069"/>
                      <a:pt x="526291" y="533400"/>
                    </a:cubicBezTo>
                    <a:cubicBezTo>
                      <a:pt x="530766" y="543841"/>
                      <a:pt x="533499" y="555848"/>
                      <a:pt x="541531" y="563880"/>
                    </a:cubicBezTo>
                    <a:cubicBezTo>
                      <a:pt x="547211" y="569560"/>
                      <a:pt x="556771" y="568960"/>
                      <a:pt x="564391" y="571500"/>
                    </a:cubicBezTo>
                    <a:cubicBezTo>
                      <a:pt x="584711" y="561340"/>
                      <a:pt x="608541" y="556302"/>
                      <a:pt x="625351" y="541020"/>
                    </a:cubicBezTo>
                    <a:cubicBezTo>
                      <a:pt x="637959" y="529558"/>
                      <a:pt x="640052" y="510258"/>
                      <a:pt x="648211" y="495300"/>
                    </a:cubicBezTo>
                    <a:cubicBezTo>
                      <a:pt x="655303" y="482298"/>
                      <a:pt x="663451" y="469900"/>
                      <a:pt x="671071" y="457200"/>
                    </a:cubicBezTo>
                    <a:cubicBezTo>
                      <a:pt x="673611" y="444500"/>
                      <a:pt x="682249" y="431553"/>
                      <a:pt x="678691" y="419100"/>
                    </a:cubicBezTo>
                    <a:cubicBezTo>
                      <a:pt x="669326" y="386322"/>
                      <a:pt x="627180" y="415320"/>
                      <a:pt x="617731" y="419100"/>
                    </a:cubicBezTo>
                    <a:cubicBezTo>
                      <a:pt x="611814" y="434878"/>
                      <a:pt x="580864" y="512445"/>
                      <a:pt x="579631" y="533400"/>
                    </a:cubicBezTo>
                    <a:cubicBezTo>
                      <a:pt x="578132" y="558883"/>
                      <a:pt x="584711" y="584200"/>
                      <a:pt x="587251" y="609600"/>
                    </a:cubicBezTo>
                    <a:cubicBezTo>
                      <a:pt x="594871" y="607060"/>
                      <a:pt x="605025" y="608197"/>
                      <a:pt x="610111" y="601980"/>
                    </a:cubicBezTo>
                    <a:cubicBezTo>
                      <a:pt x="628868" y="579054"/>
                      <a:pt x="655831" y="525780"/>
                      <a:pt x="655831" y="525780"/>
                    </a:cubicBezTo>
                    <a:cubicBezTo>
                      <a:pt x="653291" y="490220"/>
                      <a:pt x="659485" y="452921"/>
                      <a:pt x="648211" y="419100"/>
                    </a:cubicBezTo>
                    <a:cubicBezTo>
                      <a:pt x="644899" y="409165"/>
                      <a:pt x="627455" y="407591"/>
                      <a:pt x="617731" y="411480"/>
                    </a:cubicBezTo>
                    <a:cubicBezTo>
                      <a:pt x="610273" y="414463"/>
                      <a:pt x="612651" y="426720"/>
                      <a:pt x="610111" y="434340"/>
                    </a:cubicBezTo>
                    <a:cubicBezTo>
                      <a:pt x="617731" y="474980"/>
                      <a:pt x="619896" y="517034"/>
                      <a:pt x="632971" y="556260"/>
                    </a:cubicBezTo>
                    <a:cubicBezTo>
                      <a:pt x="635867" y="564948"/>
                      <a:pt x="646673" y="571500"/>
                      <a:pt x="655831" y="571500"/>
                    </a:cubicBezTo>
                    <a:cubicBezTo>
                      <a:pt x="679249" y="571500"/>
                      <a:pt x="701551" y="561340"/>
                      <a:pt x="724411" y="556260"/>
                    </a:cubicBezTo>
                    <a:cubicBezTo>
                      <a:pt x="749341" y="525097"/>
                      <a:pt x="807471" y="473144"/>
                      <a:pt x="732031" y="426720"/>
                    </a:cubicBezTo>
                    <a:cubicBezTo>
                      <a:pt x="708732" y="412382"/>
                      <a:pt x="681231" y="447040"/>
                      <a:pt x="655831" y="457200"/>
                    </a:cubicBezTo>
                    <a:cubicBezTo>
                      <a:pt x="643339" y="507167"/>
                      <a:pt x="630863" y="535495"/>
                      <a:pt x="678691" y="594360"/>
                    </a:cubicBezTo>
                    <a:cubicBezTo>
                      <a:pt x="693458" y="612535"/>
                      <a:pt x="724411" y="604520"/>
                      <a:pt x="747271" y="609600"/>
                    </a:cubicBezTo>
                    <a:cubicBezTo>
                      <a:pt x="783953" y="591259"/>
                      <a:pt x="794528" y="589988"/>
                      <a:pt x="823471" y="548640"/>
                    </a:cubicBezTo>
                    <a:cubicBezTo>
                      <a:pt x="829477" y="540060"/>
                      <a:pt x="829037" y="528429"/>
                      <a:pt x="831091" y="518160"/>
                    </a:cubicBezTo>
                    <a:cubicBezTo>
                      <a:pt x="834121" y="503010"/>
                      <a:pt x="836171" y="487680"/>
                      <a:pt x="838711" y="472440"/>
                    </a:cubicBezTo>
                    <a:cubicBezTo>
                      <a:pt x="836171" y="462280"/>
                      <a:pt x="841360" y="439906"/>
                      <a:pt x="831091" y="441960"/>
                    </a:cubicBezTo>
                    <a:cubicBezTo>
                      <a:pt x="795830" y="449012"/>
                      <a:pt x="795800" y="513734"/>
                      <a:pt x="792991" y="533400"/>
                    </a:cubicBezTo>
                    <a:cubicBezTo>
                      <a:pt x="800611" y="571500"/>
                      <a:pt x="795487" y="614609"/>
                      <a:pt x="815851" y="647700"/>
                    </a:cubicBezTo>
                    <a:cubicBezTo>
                      <a:pt x="823020" y="659349"/>
                      <a:pt x="843657" y="641467"/>
                      <a:pt x="853951" y="632460"/>
                    </a:cubicBezTo>
                    <a:cubicBezTo>
                      <a:pt x="865097" y="622707"/>
                      <a:pt x="869191" y="607060"/>
                      <a:pt x="876811" y="594360"/>
                    </a:cubicBezTo>
                    <a:cubicBezTo>
                      <a:pt x="871731" y="571500"/>
                      <a:pt x="875622" y="544514"/>
                      <a:pt x="861571" y="525780"/>
                    </a:cubicBezTo>
                    <a:cubicBezTo>
                      <a:pt x="855287" y="517402"/>
                      <a:pt x="832315" y="522999"/>
                      <a:pt x="831091" y="533400"/>
                    </a:cubicBezTo>
                    <a:cubicBezTo>
                      <a:pt x="826306" y="574076"/>
                      <a:pt x="834562" y="616091"/>
                      <a:pt x="846331" y="655320"/>
                    </a:cubicBezTo>
                    <a:cubicBezTo>
                      <a:pt x="856451" y="689055"/>
                      <a:pt x="889329" y="688304"/>
                      <a:pt x="914911" y="693420"/>
                    </a:cubicBezTo>
                    <a:cubicBezTo>
                      <a:pt x="935730" y="688215"/>
                      <a:pt x="955465" y="692389"/>
                      <a:pt x="953011" y="662940"/>
                    </a:cubicBezTo>
                    <a:cubicBezTo>
                      <a:pt x="951066" y="639603"/>
                      <a:pt x="937771" y="570942"/>
                      <a:pt x="937771" y="594360"/>
                    </a:cubicBezTo>
                    <a:cubicBezTo>
                      <a:pt x="937771" y="722122"/>
                      <a:pt x="920271" y="702073"/>
                      <a:pt x="975871" y="739140"/>
                    </a:cubicBezTo>
                    <a:cubicBezTo>
                      <a:pt x="993651" y="734060"/>
                      <a:pt x="1013530" y="733700"/>
                      <a:pt x="1029211" y="723900"/>
                    </a:cubicBezTo>
                    <a:cubicBezTo>
                      <a:pt x="1036022" y="719643"/>
                      <a:pt x="1033667" y="708423"/>
                      <a:pt x="1036831" y="701040"/>
                    </a:cubicBezTo>
                    <a:cubicBezTo>
                      <a:pt x="1041306" y="690599"/>
                      <a:pt x="1046991" y="680720"/>
                      <a:pt x="1052071" y="670560"/>
                    </a:cubicBezTo>
                    <a:cubicBezTo>
                      <a:pt x="1046991" y="652780"/>
                      <a:pt x="1053665" y="624872"/>
                      <a:pt x="1036831" y="617220"/>
                    </a:cubicBezTo>
                    <a:cubicBezTo>
                      <a:pt x="970000" y="586842"/>
                      <a:pt x="968576" y="631158"/>
                      <a:pt x="960631" y="662940"/>
                    </a:cubicBezTo>
                    <a:cubicBezTo>
                      <a:pt x="963171" y="678180"/>
                      <a:pt x="953594" y="703774"/>
                      <a:pt x="968251" y="708660"/>
                    </a:cubicBezTo>
                    <a:cubicBezTo>
                      <a:pt x="997966" y="718565"/>
                      <a:pt x="975871" y="613625"/>
                      <a:pt x="975871" y="624840"/>
                    </a:cubicBezTo>
                    <a:cubicBezTo>
                      <a:pt x="975871" y="696768"/>
                      <a:pt x="967790" y="682953"/>
                      <a:pt x="1006351" y="708660"/>
                    </a:cubicBezTo>
                    <a:cubicBezTo>
                      <a:pt x="1015833" y="661250"/>
                      <a:pt x="1026181" y="645588"/>
                      <a:pt x="983491" y="594360"/>
                    </a:cubicBezTo>
                    <a:cubicBezTo>
                      <a:pt x="973207" y="582019"/>
                      <a:pt x="953011" y="584200"/>
                      <a:pt x="937771" y="579120"/>
                    </a:cubicBezTo>
                    <a:cubicBezTo>
                      <a:pt x="930151" y="571500"/>
                      <a:pt x="925562" y="557899"/>
                      <a:pt x="914911" y="556260"/>
                    </a:cubicBezTo>
                    <a:cubicBezTo>
                      <a:pt x="841238" y="544926"/>
                      <a:pt x="846483" y="553518"/>
                      <a:pt x="815851" y="594360"/>
                    </a:cubicBezTo>
                    <a:cubicBezTo>
                      <a:pt x="813311" y="604520"/>
                      <a:pt x="808231" y="614367"/>
                      <a:pt x="808231" y="624840"/>
                    </a:cubicBezTo>
                    <a:cubicBezTo>
                      <a:pt x="808231" y="691643"/>
                      <a:pt x="831377" y="661529"/>
                      <a:pt x="899671" y="655320"/>
                    </a:cubicBezTo>
                    <a:cubicBezTo>
                      <a:pt x="902211" y="637540"/>
                      <a:pt x="907291" y="619941"/>
                      <a:pt x="907291" y="601980"/>
                    </a:cubicBezTo>
                    <a:cubicBezTo>
                      <a:pt x="907291" y="589028"/>
                      <a:pt x="905463" y="575464"/>
                      <a:pt x="899671" y="563880"/>
                    </a:cubicBezTo>
                    <a:cubicBezTo>
                      <a:pt x="884431" y="533400"/>
                      <a:pt x="856491" y="515620"/>
                      <a:pt x="831091" y="495300"/>
                    </a:cubicBezTo>
                    <a:cubicBezTo>
                      <a:pt x="644362" y="538391"/>
                      <a:pt x="662665" y="486451"/>
                      <a:pt x="602491" y="586740"/>
                    </a:cubicBezTo>
                    <a:cubicBezTo>
                      <a:pt x="596647" y="596480"/>
                      <a:pt x="592331" y="607060"/>
                      <a:pt x="587251" y="617220"/>
                    </a:cubicBezTo>
                    <a:cubicBezTo>
                      <a:pt x="626521" y="656490"/>
                      <a:pt x="623362" y="666254"/>
                      <a:pt x="709171" y="617220"/>
                    </a:cubicBezTo>
                    <a:cubicBezTo>
                      <a:pt x="720416" y="610794"/>
                      <a:pt x="714251" y="591820"/>
                      <a:pt x="716791" y="579120"/>
                    </a:cubicBezTo>
                    <a:cubicBezTo>
                      <a:pt x="710823" y="559226"/>
                      <a:pt x="705308" y="486040"/>
                      <a:pt x="663451" y="480060"/>
                    </a:cubicBezTo>
                    <a:cubicBezTo>
                      <a:pt x="638181" y="476450"/>
                      <a:pt x="612651" y="485140"/>
                      <a:pt x="587251" y="487680"/>
                    </a:cubicBezTo>
                    <a:cubicBezTo>
                      <a:pt x="552806" y="530736"/>
                      <a:pt x="540262" y="528006"/>
                      <a:pt x="564391" y="594360"/>
                    </a:cubicBezTo>
                    <a:cubicBezTo>
                      <a:pt x="567521" y="602967"/>
                      <a:pt x="579631" y="604520"/>
                      <a:pt x="587251" y="609600"/>
                    </a:cubicBezTo>
                    <a:cubicBezTo>
                      <a:pt x="597411" y="604520"/>
                      <a:pt x="611129" y="603603"/>
                      <a:pt x="617731" y="594360"/>
                    </a:cubicBezTo>
                    <a:cubicBezTo>
                      <a:pt x="625259" y="583821"/>
                      <a:pt x="625351" y="569212"/>
                      <a:pt x="625351" y="556260"/>
                    </a:cubicBezTo>
                    <a:cubicBezTo>
                      <a:pt x="625351" y="494779"/>
                      <a:pt x="638042" y="426148"/>
                      <a:pt x="587251" y="381000"/>
                    </a:cubicBezTo>
                    <a:cubicBezTo>
                      <a:pt x="577028" y="371913"/>
                      <a:pt x="561851" y="370840"/>
                      <a:pt x="549151" y="365760"/>
                    </a:cubicBezTo>
                    <a:cubicBezTo>
                      <a:pt x="535884" y="373720"/>
                      <a:pt x="492267" y="398113"/>
                      <a:pt x="480571" y="411480"/>
                    </a:cubicBezTo>
                    <a:cubicBezTo>
                      <a:pt x="420680" y="479926"/>
                      <a:pt x="474422" y="439554"/>
                      <a:pt x="495811" y="426720"/>
                    </a:cubicBezTo>
                    <a:cubicBezTo>
                      <a:pt x="521637" y="375069"/>
                      <a:pt x="564327" y="315378"/>
                      <a:pt x="518671" y="251460"/>
                    </a:cubicBezTo>
                    <a:cubicBezTo>
                      <a:pt x="505302" y="232744"/>
                      <a:pt x="472951" y="256540"/>
                      <a:pt x="450091" y="259080"/>
                    </a:cubicBezTo>
                    <a:cubicBezTo>
                      <a:pt x="437391" y="269240"/>
                      <a:pt x="422796" y="277404"/>
                      <a:pt x="411991" y="289560"/>
                    </a:cubicBezTo>
                    <a:cubicBezTo>
                      <a:pt x="402151" y="300630"/>
                      <a:pt x="378658" y="338133"/>
                      <a:pt x="389131" y="327660"/>
                    </a:cubicBezTo>
                    <a:cubicBezTo>
                      <a:pt x="404581" y="312210"/>
                      <a:pt x="414531" y="292100"/>
                      <a:pt x="427231" y="274320"/>
                    </a:cubicBezTo>
                    <a:cubicBezTo>
                      <a:pt x="437467" y="223139"/>
                      <a:pt x="451170" y="176021"/>
                      <a:pt x="419611" y="121920"/>
                    </a:cubicBezTo>
                    <a:cubicBezTo>
                      <a:pt x="412148" y="109127"/>
                      <a:pt x="394211" y="137160"/>
                      <a:pt x="381511" y="144780"/>
                    </a:cubicBezTo>
                    <a:cubicBezTo>
                      <a:pt x="376431" y="157480"/>
                      <a:pt x="372388" y="170646"/>
                      <a:pt x="366271" y="182880"/>
                    </a:cubicBezTo>
                    <a:cubicBezTo>
                      <a:pt x="362175" y="191071"/>
                      <a:pt x="352827" y="214720"/>
                      <a:pt x="351031" y="205740"/>
                    </a:cubicBezTo>
                    <a:cubicBezTo>
                      <a:pt x="347015" y="185660"/>
                      <a:pt x="356111" y="165100"/>
                      <a:pt x="358651" y="144780"/>
                    </a:cubicBezTo>
                    <a:cubicBezTo>
                      <a:pt x="356111" y="127000"/>
                      <a:pt x="360994" y="106384"/>
                      <a:pt x="351031" y="91440"/>
                    </a:cubicBezTo>
                    <a:cubicBezTo>
                      <a:pt x="346576" y="84757"/>
                      <a:pt x="332743" y="92456"/>
                      <a:pt x="328171" y="99060"/>
                    </a:cubicBezTo>
                    <a:cubicBezTo>
                      <a:pt x="308774" y="127078"/>
                      <a:pt x="290716" y="157440"/>
                      <a:pt x="282451" y="190500"/>
                    </a:cubicBezTo>
                    <a:cubicBezTo>
                      <a:pt x="279911" y="200660"/>
                      <a:pt x="266453" y="214696"/>
                      <a:pt x="274831" y="220980"/>
                    </a:cubicBezTo>
                    <a:cubicBezTo>
                      <a:pt x="285192" y="228751"/>
                      <a:pt x="300231" y="215900"/>
                      <a:pt x="312931" y="213360"/>
                    </a:cubicBezTo>
                    <a:cubicBezTo>
                      <a:pt x="330711" y="190500"/>
                      <a:pt x="391104" y="129880"/>
                      <a:pt x="366271" y="144780"/>
                    </a:cubicBezTo>
                    <a:cubicBezTo>
                      <a:pt x="353571" y="152400"/>
                      <a:pt x="339477" y="158073"/>
                      <a:pt x="328171" y="167640"/>
                    </a:cubicBezTo>
                    <a:cubicBezTo>
                      <a:pt x="306234" y="186202"/>
                      <a:pt x="285608" y="206524"/>
                      <a:pt x="267211" y="228600"/>
                    </a:cubicBezTo>
                    <a:cubicBezTo>
                      <a:pt x="239758" y="261544"/>
                      <a:pt x="223090" y="284351"/>
                      <a:pt x="191011" y="312420"/>
                    </a:cubicBezTo>
                    <a:cubicBezTo>
                      <a:pt x="184119" y="318451"/>
                      <a:pt x="175771" y="322580"/>
                      <a:pt x="168151" y="327660"/>
                    </a:cubicBezTo>
                    <a:cubicBezTo>
                      <a:pt x="137020" y="374356"/>
                      <a:pt x="160796" y="340741"/>
                      <a:pt x="175771" y="304800"/>
                    </a:cubicBezTo>
                    <a:cubicBezTo>
                      <a:pt x="227341" y="181031"/>
                      <a:pt x="151008" y="339087"/>
                      <a:pt x="213871" y="213360"/>
                    </a:cubicBezTo>
                    <a:cubicBezTo>
                      <a:pt x="219859" y="177434"/>
                      <a:pt x="220017" y="168988"/>
                      <a:pt x="229111" y="137160"/>
                    </a:cubicBezTo>
                    <a:cubicBezTo>
                      <a:pt x="231318" y="129437"/>
                      <a:pt x="241186" y="107617"/>
                      <a:pt x="236731" y="114300"/>
                    </a:cubicBezTo>
                    <a:cubicBezTo>
                      <a:pt x="227280" y="128477"/>
                      <a:pt x="223642" y="146061"/>
                      <a:pt x="213871" y="160020"/>
                    </a:cubicBezTo>
                    <a:cubicBezTo>
                      <a:pt x="205631" y="171791"/>
                      <a:pt x="173231" y="180340"/>
                      <a:pt x="183391" y="190500"/>
                    </a:cubicBezTo>
                    <a:cubicBezTo>
                      <a:pt x="193864" y="200973"/>
                      <a:pt x="208791" y="175260"/>
                      <a:pt x="221491" y="167640"/>
                    </a:cubicBezTo>
                    <a:cubicBezTo>
                      <a:pt x="229111" y="157480"/>
                      <a:pt x="235371" y="146140"/>
                      <a:pt x="244351" y="137160"/>
                    </a:cubicBezTo>
                    <a:cubicBezTo>
                      <a:pt x="276157" y="105354"/>
                      <a:pt x="272113" y="127356"/>
                      <a:pt x="290071" y="91440"/>
                    </a:cubicBezTo>
                    <a:cubicBezTo>
                      <a:pt x="293663" y="84256"/>
                      <a:pt x="303371" y="74260"/>
                      <a:pt x="297691" y="68580"/>
                    </a:cubicBezTo>
                    <a:cubicBezTo>
                      <a:pt x="292011" y="62900"/>
                      <a:pt x="282451" y="73660"/>
                      <a:pt x="274831" y="76200"/>
                    </a:cubicBezTo>
                    <a:cubicBezTo>
                      <a:pt x="262131" y="91440"/>
                      <a:pt x="250759" y="107892"/>
                      <a:pt x="236731" y="121920"/>
                    </a:cubicBezTo>
                    <a:cubicBezTo>
                      <a:pt x="227751" y="130900"/>
                      <a:pt x="214516" y="135137"/>
                      <a:pt x="206251" y="144780"/>
                    </a:cubicBezTo>
                    <a:cubicBezTo>
                      <a:pt x="198859" y="153405"/>
                      <a:pt x="197613" y="166017"/>
                      <a:pt x="191011" y="175260"/>
                    </a:cubicBezTo>
                    <a:cubicBezTo>
                      <a:pt x="184747" y="184029"/>
                      <a:pt x="157696" y="200734"/>
                      <a:pt x="168151" y="198120"/>
                    </a:cubicBezTo>
                    <a:cubicBezTo>
                      <a:pt x="188018" y="193153"/>
                      <a:pt x="203711" y="177800"/>
                      <a:pt x="221491" y="167640"/>
                    </a:cubicBezTo>
                    <a:cubicBezTo>
                      <a:pt x="226571" y="154940"/>
                      <a:pt x="236731" y="143218"/>
                      <a:pt x="236731" y="129540"/>
                    </a:cubicBezTo>
                    <a:cubicBezTo>
                      <a:pt x="236731" y="120382"/>
                      <a:pt x="225776" y="144306"/>
                      <a:pt x="221491" y="152400"/>
                    </a:cubicBezTo>
                    <a:cubicBezTo>
                      <a:pt x="202889" y="187537"/>
                      <a:pt x="180723" y="221363"/>
                      <a:pt x="168151" y="259080"/>
                    </a:cubicBezTo>
                    <a:cubicBezTo>
                      <a:pt x="156331" y="294541"/>
                      <a:pt x="126509" y="386313"/>
                      <a:pt x="114811" y="403860"/>
                    </a:cubicBezTo>
                    <a:cubicBezTo>
                      <a:pt x="91356" y="439043"/>
                      <a:pt x="104283" y="418867"/>
                      <a:pt x="76711" y="464820"/>
                    </a:cubicBezTo>
                    <a:cubicBezTo>
                      <a:pt x="81791" y="482600"/>
                      <a:pt x="78876" y="505085"/>
                      <a:pt x="91951" y="518160"/>
                    </a:cubicBezTo>
                    <a:cubicBezTo>
                      <a:pt x="98427" y="524636"/>
                      <a:pt x="101868" y="502752"/>
                      <a:pt x="107191" y="495300"/>
                    </a:cubicBezTo>
                    <a:cubicBezTo>
                      <a:pt x="114573" y="484966"/>
                      <a:pt x="123750" y="475847"/>
                      <a:pt x="130051" y="464820"/>
                    </a:cubicBezTo>
                    <a:cubicBezTo>
                      <a:pt x="144140" y="440164"/>
                      <a:pt x="179073" y="362406"/>
                      <a:pt x="168151" y="388620"/>
                    </a:cubicBezTo>
                    <a:lnTo>
                      <a:pt x="130051" y="480060"/>
                    </a:lnTo>
                    <a:cubicBezTo>
                      <a:pt x="127511" y="495300"/>
                      <a:pt x="126676" y="510924"/>
                      <a:pt x="122431" y="525780"/>
                    </a:cubicBezTo>
                    <a:cubicBezTo>
                      <a:pt x="116469" y="546647"/>
                      <a:pt x="102263" y="565206"/>
                      <a:pt x="99571" y="586740"/>
                    </a:cubicBezTo>
                    <a:lnTo>
                      <a:pt x="107191" y="647700"/>
                    </a:lnTo>
                    <a:cubicBezTo>
                      <a:pt x="138620" y="628843"/>
                      <a:pt x="165634" y="615289"/>
                      <a:pt x="191011" y="586740"/>
                    </a:cubicBezTo>
                    <a:cubicBezTo>
                      <a:pt x="198558" y="578250"/>
                      <a:pt x="199649" y="565503"/>
                      <a:pt x="206251" y="556260"/>
                    </a:cubicBezTo>
                    <a:cubicBezTo>
                      <a:pt x="212515" y="547491"/>
                      <a:pt x="222847" y="542169"/>
                      <a:pt x="229111" y="533400"/>
                    </a:cubicBezTo>
                    <a:cubicBezTo>
                      <a:pt x="235713" y="524157"/>
                      <a:pt x="238715" y="512783"/>
                      <a:pt x="244351" y="502920"/>
                    </a:cubicBezTo>
                    <a:cubicBezTo>
                      <a:pt x="248895" y="494969"/>
                      <a:pt x="254511" y="487680"/>
                      <a:pt x="259591" y="480060"/>
                    </a:cubicBezTo>
                    <a:cubicBezTo>
                      <a:pt x="257051" y="492760"/>
                      <a:pt x="257231" y="506325"/>
                      <a:pt x="251971" y="518160"/>
                    </a:cubicBezTo>
                    <a:cubicBezTo>
                      <a:pt x="207562" y="618081"/>
                      <a:pt x="244780" y="485966"/>
                      <a:pt x="221491" y="579120"/>
                    </a:cubicBezTo>
                    <a:cubicBezTo>
                      <a:pt x="224031" y="607060"/>
                      <a:pt x="223233" y="635508"/>
                      <a:pt x="229111" y="662940"/>
                    </a:cubicBezTo>
                    <a:cubicBezTo>
                      <a:pt x="231030" y="671895"/>
                      <a:pt x="237025" y="680305"/>
                      <a:pt x="244351" y="685800"/>
                    </a:cubicBezTo>
                    <a:cubicBezTo>
                      <a:pt x="284111" y="715620"/>
                      <a:pt x="286699" y="704431"/>
                      <a:pt x="328171" y="716280"/>
                    </a:cubicBezTo>
                    <a:cubicBezTo>
                      <a:pt x="495588" y="764113"/>
                      <a:pt x="396934" y="745520"/>
                      <a:pt x="495811" y="762000"/>
                    </a:cubicBezTo>
                    <a:cubicBezTo>
                      <a:pt x="480571" y="767080"/>
                      <a:pt x="466049" y="775399"/>
                      <a:pt x="450091" y="777240"/>
                    </a:cubicBezTo>
                    <a:cubicBezTo>
                      <a:pt x="280916" y="796760"/>
                      <a:pt x="327279" y="740479"/>
                      <a:pt x="282451" y="807720"/>
                    </a:cubicBezTo>
                    <a:cubicBezTo>
                      <a:pt x="304549" y="815086"/>
                      <a:pt x="329695" y="828548"/>
                      <a:pt x="351031" y="800100"/>
                    </a:cubicBezTo>
                    <a:cubicBezTo>
                      <a:pt x="356526" y="792774"/>
                      <a:pt x="336859" y="787756"/>
                      <a:pt x="328171" y="784860"/>
                    </a:cubicBezTo>
                    <a:cubicBezTo>
                      <a:pt x="313514" y="779974"/>
                      <a:pt x="297691" y="779780"/>
                      <a:pt x="282451" y="777240"/>
                    </a:cubicBezTo>
                    <a:cubicBezTo>
                      <a:pt x="268684" y="778770"/>
                      <a:pt x="206488" y="782581"/>
                      <a:pt x="183391" y="792480"/>
                    </a:cubicBezTo>
                    <a:cubicBezTo>
                      <a:pt x="174973" y="796088"/>
                      <a:pt x="168151" y="802640"/>
                      <a:pt x="160531" y="807720"/>
                    </a:cubicBezTo>
                    <a:cubicBezTo>
                      <a:pt x="276916" y="846515"/>
                      <a:pt x="181318" y="817532"/>
                      <a:pt x="480571" y="807720"/>
                    </a:cubicBezTo>
                    <a:cubicBezTo>
                      <a:pt x="536479" y="805887"/>
                      <a:pt x="592331" y="802640"/>
                      <a:pt x="648211" y="800100"/>
                    </a:cubicBezTo>
                    <a:cubicBezTo>
                      <a:pt x="761916" y="775735"/>
                      <a:pt x="729175" y="802956"/>
                      <a:pt x="770131" y="762000"/>
                    </a:cubicBezTo>
                  </a:path>
                </a:pathLst>
              </a:custGeom>
              <a:noFill/>
              <a:ln w="15875" cap="flat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Shape 342"/>
              <p:cNvSpPr/>
              <p:nvPr/>
            </p:nvSpPr>
            <p:spPr>
              <a:xfrm rot="-5400000" flipH="1">
                <a:off x="3250435" y="2375810"/>
                <a:ext cx="1275172" cy="1080315"/>
              </a:xfrm>
              <a:custGeom>
                <a:avLst/>
                <a:gdLst/>
                <a:ahLst/>
                <a:cxnLst/>
                <a:rect l="0" t="0" r="0" b="0"/>
                <a:pathLst>
                  <a:path w="1283132" h="838200" extrusionOk="0">
                    <a:moveTo>
                      <a:pt x="328171" y="0"/>
                    </a:moveTo>
                    <a:cubicBezTo>
                      <a:pt x="320551" y="17780"/>
                      <a:pt x="313962" y="36038"/>
                      <a:pt x="305311" y="53340"/>
                    </a:cubicBezTo>
                    <a:cubicBezTo>
                      <a:pt x="301215" y="61531"/>
                      <a:pt x="295394" y="68748"/>
                      <a:pt x="290071" y="76200"/>
                    </a:cubicBezTo>
                    <a:cubicBezTo>
                      <a:pt x="278389" y="92555"/>
                      <a:pt x="262233" y="111582"/>
                      <a:pt x="251971" y="129540"/>
                    </a:cubicBezTo>
                    <a:cubicBezTo>
                      <a:pt x="206916" y="208386"/>
                      <a:pt x="270531" y="109558"/>
                      <a:pt x="213871" y="190500"/>
                    </a:cubicBezTo>
                    <a:lnTo>
                      <a:pt x="168151" y="259080"/>
                    </a:lnTo>
                    <a:lnTo>
                      <a:pt x="152911" y="281940"/>
                    </a:lnTo>
                    <a:cubicBezTo>
                      <a:pt x="150371" y="292100"/>
                      <a:pt x="148168" y="302350"/>
                      <a:pt x="145291" y="312420"/>
                    </a:cubicBezTo>
                    <a:cubicBezTo>
                      <a:pt x="143084" y="320143"/>
                      <a:pt x="139619" y="327488"/>
                      <a:pt x="137671" y="335280"/>
                    </a:cubicBezTo>
                    <a:lnTo>
                      <a:pt x="122431" y="396240"/>
                    </a:lnTo>
                    <a:cubicBezTo>
                      <a:pt x="118918" y="420831"/>
                      <a:pt x="114785" y="472479"/>
                      <a:pt x="99571" y="495300"/>
                    </a:cubicBezTo>
                    <a:lnTo>
                      <a:pt x="84331" y="518160"/>
                    </a:lnTo>
                    <a:cubicBezTo>
                      <a:pt x="81890" y="527926"/>
                      <a:pt x="74557" y="560568"/>
                      <a:pt x="69091" y="571500"/>
                    </a:cubicBezTo>
                    <a:cubicBezTo>
                      <a:pt x="64995" y="579691"/>
                      <a:pt x="58931" y="586740"/>
                      <a:pt x="53851" y="594360"/>
                    </a:cubicBezTo>
                    <a:cubicBezTo>
                      <a:pt x="51311" y="657860"/>
                      <a:pt x="50458" y="721450"/>
                      <a:pt x="46231" y="784860"/>
                    </a:cubicBezTo>
                    <a:cubicBezTo>
                      <a:pt x="45369" y="797783"/>
                      <a:pt x="37181" y="835832"/>
                      <a:pt x="38611" y="822960"/>
                    </a:cubicBezTo>
                    <a:cubicBezTo>
                      <a:pt x="56748" y="659725"/>
                      <a:pt x="42098" y="761226"/>
                      <a:pt x="61471" y="693420"/>
                    </a:cubicBezTo>
                    <a:cubicBezTo>
                      <a:pt x="64348" y="683350"/>
                      <a:pt x="65414" y="672746"/>
                      <a:pt x="69091" y="662940"/>
                    </a:cubicBezTo>
                    <a:cubicBezTo>
                      <a:pt x="108923" y="556721"/>
                      <a:pt x="57866" y="719476"/>
                      <a:pt x="99571" y="594360"/>
                    </a:cubicBezTo>
                    <a:cubicBezTo>
                      <a:pt x="122099" y="526775"/>
                      <a:pt x="90287" y="597272"/>
                      <a:pt x="122431" y="541020"/>
                    </a:cubicBezTo>
                    <a:cubicBezTo>
                      <a:pt x="165968" y="464830"/>
                      <a:pt x="113145" y="555067"/>
                      <a:pt x="145291" y="480060"/>
                    </a:cubicBezTo>
                    <a:cubicBezTo>
                      <a:pt x="148899" y="471642"/>
                      <a:pt x="155451" y="464820"/>
                      <a:pt x="160531" y="457200"/>
                    </a:cubicBezTo>
                    <a:cubicBezTo>
                      <a:pt x="163071" y="447040"/>
                      <a:pt x="166559" y="437071"/>
                      <a:pt x="168151" y="426720"/>
                    </a:cubicBezTo>
                    <a:cubicBezTo>
                      <a:pt x="171648" y="403987"/>
                      <a:pt x="170599" y="380552"/>
                      <a:pt x="175771" y="358140"/>
                    </a:cubicBezTo>
                    <a:cubicBezTo>
                      <a:pt x="178325" y="347072"/>
                      <a:pt x="187023" y="338296"/>
                      <a:pt x="191011" y="327660"/>
                    </a:cubicBezTo>
                    <a:cubicBezTo>
                      <a:pt x="194688" y="317854"/>
                      <a:pt x="193947" y="306547"/>
                      <a:pt x="198631" y="297180"/>
                    </a:cubicBezTo>
                    <a:cubicBezTo>
                      <a:pt x="206822" y="280797"/>
                      <a:pt x="229111" y="251460"/>
                      <a:pt x="229111" y="251460"/>
                    </a:cubicBezTo>
                    <a:cubicBezTo>
                      <a:pt x="229571" y="249158"/>
                      <a:pt x="241040" y="188674"/>
                      <a:pt x="244351" y="182880"/>
                    </a:cubicBezTo>
                    <a:cubicBezTo>
                      <a:pt x="249698" y="173524"/>
                      <a:pt x="260312" y="168299"/>
                      <a:pt x="267211" y="160020"/>
                    </a:cubicBezTo>
                    <a:cubicBezTo>
                      <a:pt x="273074" y="152985"/>
                      <a:pt x="277371" y="144780"/>
                      <a:pt x="282451" y="137160"/>
                    </a:cubicBezTo>
                    <a:cubicBezTo>
                      <a:pt x="284991" y="127000"/>
                      <a:pt x="297476" y="114085"/>
                      <a:pt x="290071" y="106680"/>
                    </a:cubicBezTo>
                    <a:cubicBezTo>
                      <a:pt x="283595" y="100204"/>
                      <a:pt x="279685" y="121774"/>
                      <a:pt x="274831" y="129540"/>
                    </a:cubicBezTo>
                    <a:cubicBezTo>
                      <a:pt x="238088" y="188328"/>
                      <a:pt x="267159" y="147390"/>
                      <a:pt x="229111" y="198120"/>
                    </a:cubicBezTo>
                    <a:cubicBezTo>
                      <a:pt x="226571" y="205740"/>
                      <a:pt x="225476" y="214006"/>
                      <a:pt x="221491" y="220980"/>
                    </a:cubicBezTo>
                    <a:cubicBezTo>
                      <a:pt x="215190" y="232007"/>
                      <a:pt x="206013" y="241126"/>
                      <a:pt x="198631" y="251460"/>
                    </a:cubicBezTo>
                    <a:cubicBezTo>
                      <a:pt x="193308" y="258912"/>
                      <a:pt x="187935" y="266369"/>
                      <a:pt x="183391" y="274320"/>
                    </a:cubicBezTo>
                    <a:cubicBezTo>
                      <a:pt x="177755" y="284183"/>
                      <a:pt x="174967" y="295713"/>
                      <a:pt x="168151" y="304800"/>
                    </a:cubicBezTo>
                    <a:cubicBezTo>
                      <a:pt x="159530" y="316295"/>
                      <a:pt x="146292" y="323785"/>
                      <a:pt x="137671" y="335280"/>
                    </a:cubicBezTo>
                    <a:cubicBezTo>
                      <a:pt x="120823" y="357744"/>
                      <a:pt x="124620" y="365732"/>
                      <a:pt x="114811" y="388620"/>
                    </a:cubicBezTo>
                    <a:cubicBezTo>
                      <a:pt x="110336" y="399061"/>
                      <a:pt x="103559" y="408464"/>
                      <a:pt x="99571" y="419100"/>
                    </a:cubicBezTo>
                    <a:cubicBezTo>
                      <a:pt x="95894" y="428906"/>
                      <a:pt x="96635" y="440213"/>
                      <a:pt x="91951" y="449580"/>
                    </a:cubicBezTo>
                    <a:cubicBezTo>
                      <a:pt x="86271" y="460939"/>
                      <a:pt x="76711" y="469900"/>
                      <a:pt x="69091" y="480060"/>
                    </a:cubicBezTo>
                    <a:cubicBezTo>
                      <a:pt x="66551" y="487680"/>
                      <a:pt x="65063" y="495736"/>
                      <a:pt x="61471" y="502920"/>
                    </a:cubicBezTo>
                    <a:cubicBezTo>
                      <a:pt x="57375" y="511111"/>
                      <a:pt x="49839" y="517362"/>
                      <a:pt x="46231" y="525780"/>
                    </a:cubicBezTo>
                    <a:cubicBezTo>
                      <a:pt x="42106" y="535406"/>
                      <a:pt x="41488" y="546190"/>
                      <a:pt x="38611" y="556260"/>
                    </a:cubicBezTo>
                    <a:cubicBezTo>
                      <a:pt x="36404" y="563983"/>
                      <a:pt x="33531" y="571500"/>
                      <a:pt x="30991" y="579120"/>
                    </a:cubicBezTo>
                    <a:cubicBezTo>
                      <a:pt x="36071" y="642620"/>
                      <a:pt x="37624" y="706501"/>
                      <a:pt x="46231" y="769620"/>
                    </a:cubicBezTo>
                    <a:cubicBezTo>
                      <a:pt x="47316" y="777579"/>
                      <a:pt x="51031" y="754281"/>
                      <a:pt x="53851" y="746760"/>
                    </a:cubicBezTo>
                    <a:cubicBezTo>
                      <a:pt x="58654" y="733953"/>
                      <a:pt x="62974" y="720894"/>
                      <a:pt x="69091" y="708660"/>
                    </a:cubicBezTo>
                    <a:cubicBezTo>
                      <a:pt x="78282" y="690279"/>
                      <a:pt x="95102" y="665834"/>
                      <a:pt x="107191" y="647700"/>
                    </a:cubicBezTo>
                    <a:cubicBezTo>
                      <a:pt x="112271" y="629920"/>
                      <a:pt x="118196" y="612360"/>
                      <a:pt x="122431" y="594360"/>
                    </a:cubicBezTo>
                    <a:cubicBezTo>
                      <a:pt x="128364" y="569146"/>
                      <a:pt x="131389" y="543290"/>
                      <a:pt x="137671" y="518160"/>
                    </a:cubicBezTo>
                    <a:cubicBezTo>
                      <a:pt x="142751" y="497840"/>
                      <a:pt x="145132" y="476647"/>
                      <a:pt x="152911" y="457200"/>
                    </a:cubicBezTo>
                    <a:cubicBezTo>
                      <a:pt x="157991" y="444500"/>
                      <a:pt x="163477" y="431955"/>
                      <a:pt x="168151" y="419100"/>
                    </a:cubicBezTo>
                    <a:cubicBezTo>
                      <a:pt x="189914" y="359251"/>
                      <a:pt x="172412" y="389848"/>
                      <a:pt x="198631" y="350520"/>
                    </a:cubicBezTo>
                    <a:cubicBezTo>
                      <a:pt x="217076" y="221408"/>
                      <a:pt x="188591" y="380641"/>
                      <a:pt x="236731" y="236220"/>
                    </a:cubicBezTo>
                    <a:cubicBezTo>
                      <a:pt x="239271" y="228600"/>
                      <a:pt x="242144" y="221083"/>
                      <a:pt x="244351" y="213360"/>
                    </a:cubicBezTo>
                    <a:cubicBezTo>
                      <a:pt x="247228" y="203290"/>
                      <a:pt x="247846" y="192506"/>
                      <a:pt x="251971" y="182880"/>
                    </a:cubicBezTo>
                    <a:cubicBezTo>
                      <a:pt x="255579" y="174462"/>
                      <a:pt x="263115" y="168211"/>
                      <a:pt x="267211" y="160020"/>
                    </a:cubicBezTo>
                    <a:cubicBezTo>
                      <a:pt x="270803" y="152836"/>
                      <a:pt x="270376" y="143843"/>
                      <a:pt x="274831" y="137160"/>
                    </a:cubicBezTo>
                    <a:cubicBezTo>
                      <a:pt x="280809" y="128194"/>
                      <a:pt x="291075" y="122806"/>
                      <a:pt x="297691" y="114300"/>
                    </a:cubicBezTo>
                    <a:cubicBezTo>
                      <a:pt x="308936" y="99842"/>
                      <a:pt x="318011" y="83820"/>
                      <a:pt x="328171" y="68580"/>
                    </a:cubicBezTo>
                    <a:lnTo>
                      <a:pt x="343411" y="45720"/>
                    </a:lnTo>
                    <a:cubicBezTo>
                      <a:pt x="348491" y="53340"/>
                      <a:pt x="354555" y="60389"/>
                      <a:pt x="358651" y="68580"/>
                    </a:cubicBezTo>
                    <a:cubicBezTo>
                      <a:pt x="362243" y="75764"/>
                      <a:pt x="361129" y="85270"/>
                      <a:pt x="366271" y="91440"/>
                    </a:cubicBezTo>
                    <a:cubicBezTo>
                      <a:pt x="386967" y="116276"/>
                      <a:pt x="416918" y="133121"/>
                      <a:pt x="434851" y="160020"/>
                    </a:cubicBezTo>
                    <a:cubicBezTo>
                      <a:pt x="439931" y="167640"/>
                      <a:pt x="443615" y="176404"/>
                      <a:pt x="450091" y="182880"/>
                    </a:cubicBezTo>
                    <a:cubicBezTo>
                      <a:pt x="456567" y="189356"/>
                      <a:pt x="466475" y="191644"/>
                      <a:pt x="472951" y="198120"/>
                    </a:cubicBezTo>
                    <a:cubicBezTo>
                      <a:pt x="481931" y="207100"/>
                      <a:pt x="486831" y="219620"/>
                      <a:pt x="495811" y="228600"/>
                    </a:cubicBezTo>
                    <a:cubicBezTo>
                      <a:pt x="502287" y="235076"/>
                      <a:pt x="512195" y="237364"/>
                      <a:pt x="518671" y="243840"/>
                    </a:cubicBezTo>
                    <a:cubicBezTo>
                      <a:pt x="527651" y="252820"/>
                      <a:pt x="532551" y="265340"/>
                      <a:pt x="541531" y="274320"/>
                    </a:cubicBezTo>
                    <a:cubicBezTo>
                      <a:pt x="548007" y="280796"/>
                      <a:pt x="557356" y="283697"/>
                      <a:pt x="564391" y="289560"/>
                    </a:cubicBezTo>
                    <a:cubicBezTo>
                      <a:pt x="602444" y="321271"/>
                      <a:pt x="569937" y="306649"/>
                      <a:pt x="610111" y="320040"/>
                    </a:cubicBezTo>
                    <a:cubicBezTo>
                      <a:pt x="557279" y="280416"/>
                      <a:pt x="599443" y="316484"/>
                      <a:pt x="556771" y="266700"/>
                    </a:cubicBezTo>
                    <a:cubicBezTo>
                      <a:pt x="549758" y="258518"/>
                      <a:pt x="529092" y="253479"/>
                      <a:pt x="533911" y="243840"/>
                    </a:cubicBezTo>
                    <a:cubicBezTo>
                      <a:pt x="538595" y="234473"/>
                      <a:pt x="554231" y="248920"/>
                      <a:pt x="564391" y="251460"/>
                    </a:cubicBezTo>
                    <a:cubicBezTo>
                      <a:pt x="579631" y="261620"/>
                      <a:pt x="594658" y="272106"/>
                      <a:pt x="610111" y="281940"/>
                    </a:cubicBezTo>
                    <a:cubicBezTo>
                      <a:pt x="622606" y="289891"/>
                      <a:pt x="635888" y="296585"/>
                      <a:pt x="648211" y="304800"/>
                    </a:cubicBezTo>
                    <a:cubicBezTo>
                      <a:pt x="677754" y="324495"/>
                      <a:pt x="662383" y="317144"/>
                      <a:pt x="693931" y="327660"/>
                    </a:cubicBezTo>
                    <a:cubicBezTo>
                      <a:pt x="676151" y="314960"/>
                      <a:pt x="659200" y="301011"/>
                      <a:pt x="640591" y="289560"/>
                    </a:cubicBezTo>
                    <a:cubicBezTo>
                      <a:pt x="626080" y="280630"/>
                      <a:pt x="609048" y="276151"/>
                      <a:pt x="594871" y="266700"/>
                    </a:cubicBezTo>
                    <a:cubicBezTo>
                      <a:pt x="585905" y="260722"/>
                      <a:pt x="581103" y="249626"/>
                      <a:pt x="572011" y="243840"/>
                    </a:cubicBezTo>
                    <a:cubicBezTo>
                      <a:pt x="552844" y="231643"/>
                      <a:pt x="531638" y="222967"/>
                      <a:pt x="511051" y="213360"/>
                    </a:cubicBezTo>
                    <a:cubicBezTo>
                      <a:pt x="470625" y="194494"/>
                      <a:pt x="449843" y="189720"/>
                      <a:pt x="411991" y="167640"/>
                    </a:cubicBezTo>
                    <a:cubicBezTo>
                      <a:pt x="396170" y="158411"/>
                      <a:pt x="379961" y="149329"/>
                      <a:pt x="366271" y="137160"/>
                    </a:cubicBezTo>
                    <a:cubicBezTo>
                      <a:pt x="356779" y="128723"/>
                      <a:pt x="352391" y="115660"/>
                      <a:pt x="343411" y="106680"/>
                    </a:cubicBezTo>
                    <a:cubicBezTo>
                      <a:pt x="283182" y="46451"/>
                      <a:pt x="339839" y="119022"/>
                      <a:pt x="290071" y="60960"/>
                    </a:cubicBezTo>
                    <a:cubicBezTo>
                      <a:pt x="281806" y="51317"/>
                      <a:pt x="258231" y="39460"/>
                      <a:pt x="267211" y="30480"/>
                    </a:cubicBezTo>
                    <a:cubicBezTo>
                      <a:pt x="276191" y="21500"/>
                      <a:pt x="287287" y="46057"/>
                      <a:pt x="297691" y="53340"/>
                    </a:cubicBezTo>
                    <a:cubicBezTo>
                      <a:pt x="312696" y="63844"/>
                      <a:pt x="328171" y="73660"/>
                      <a:pt x="343411" y="83820"/>
                    </a:cubicBezTo>
                    <a:lnTo>
                      <a:pt x="366271" y="99060"/>
                    </a:lnTo>
                    <a:cubicBezTo>
                      <a:pt x="363731" y="81280"/>
                      <a:pt x="347431" y="59745"/>
                      <a:pt x="358651" y="45720"/>
                    </a:cubicBezTo>
                    <a:cubicBezTo>
                      <a:pt x="367196" y="35039"/>
                      <a:pt x="384517" y="54843"/>
                      <a:pt x="396751" y="60960"/>
                    </a:cubicBezTo>
                    <a:cubicBezTo>
                      <a:pt x="409998" y="67584"/>
                      <a:pt x="422292" y="75970"/>
                      <a:pt x="434851" y="83820"/>
                    </a:cubicBezTo>
                    <a:cubicBezTo>
                      <a:pt x="435985" y="84529"/>
                      <a:pt x="488191" y="120804"/>
                      <a:pt x="488191" y="114300"/>
                    </a:cubicBezTo>
                    <a:cubicBezTo>
                      <a:pt x="488191" y="101600"/>
                      <a:pt x="468045" y="98822"/>
                      <a:pt x="457711" y="91440"/>
                    </a:cubicBezTo>
                    <a:cubicBezTo>
                      <a:pt x="406756" y="55044"/>
                      <a:pt x="462319" y="93744"/>
                      <a:pt x="411991" y="68580"/>
                    </a:cubicBezTo>
                    <a:cubicBezTo>
                      <a:pt x="403800" y="64484"/>
                      <a:pt x="397322" y="57436"/>
                      <a:pt x="389131" y="53340"/>
                    </a:cubicBezTo>
                    <a:cubicBezTo>
                      <a:pt x="381947" y="49748"/>
                      <a:pt x="373455" y="49312"/>
                      <a:pt x="366271" y="45720"/>
                    </a:cubicBezTo>
                    <a:cubicBezTo>
                      <a:pt x="358080" y="41624"/>
                      <a:pt x="340515" y="21792"/>
                      <a:pt x="343411" y="30480"/>
                    </a:cubicBezTo>
                    <a:cubicBezTo>
                      <a:pt x="346927" y="41029"/>
                      <a:pt x="384717" y="80910"/>
                      <a:pt x="396751" y="91440"/>
                    </a:cubicBezTo>
                    <a:cubicBezTo>
                      <a:pt x="408991" y="102150"/>
                      <a:pt x="421698" y="112354"/>
                      <a:pt x="434851" y="121920"/>
                    </a:cubicBezTo>
                    <a:cubicBezTo>
                      <a:pt x="459153" y="139594"/>
                      <a:pt x="488096" y="155174"/>
                      <a:pt x="511051" y="175260"/>
                    </a:cubicBezTo>
                    <a:cubicBezTo>
                      <a:pt x="521864" y="184722"/>
                      <a:pt x="531371" y="195580"/>
                      <a:pt x="541531" y="205740"/>
                    </a:cubicBezTo>
                    <a:cubicBezTo>
                      <a:pt x="538991" y="198120"/>
                      <a:pt x="538929" y="189152"/>
                      <a:pt x="533911" y="182880"/>
                    </a:cubicBezTo>
                    <a:cubicBezTo>
                      <a:pt x="518203" y="163245"/>
                      <a:pt x="464207" y="110449"/>
                      <a:pt x="480571" y="129540"/>
                    </a:cubicBezTo>
                    <a:cubicBezTo>
                      <a:pt x="511051" y="165100"/>
                      <a:pt x="543910" y="198752"/>
                      <a:pt x="572011" y="236220"/>
                    </a:cubicBezTo>
                    <a:cubicBezTo>
                      <a:pt x="587251" y="256540"/>
                      <a:pt x="599770" y="279219"/>
                      <a:pt x="617731" y="297180"/>
                    </a:cubicBezTo>
                    <a:cubicBezTo>
                      <a:pt x="635692" y="315141"/>
                      <a:pt x="660078" y="325617"/>
                      <a:pt x="678691" y="342900"/>
                    </a:cubicBezTo>
                    <a:cubicBezTo>
                      <a:pt x="702363" y="364881"/>
                      <a:pt x="733727" y="414191"/>
                      <a:pt x="762511" y="434340"/>
                    </a:cubicBezTo>
                    <a:cubicBezTo>
                      <a:pt x="773717" y="442184"/>
                      <a:pt x="787911" y="444500"/>
                      <a:pt x="800611" y="449580"/>
                    </a:cubicBezTo>
                    <a:cubicBezTo>
                      <a:pt x="808231" y="457200"/>
                      <a:pt x="829449" y="481406"/>
                      <a:pt x="823471" y="472440"/>
                    </a:cubicBezTo>
                    <a:cubicBezTo>
                      <a:pt x="777973" y="404193"/>
                      <a:pt x="802586" y="444876"/>
                      <a:pt x="762511" y="411480"/>
                    </a:cubicBezTo>
                    <a:cubicBezTo>
                      <a:pt x="754232" y="404581"/>
                      <a:pt x="747833" y="395633"/>
                      <a:pt x="739651" y="388620"/>
                    </a:cubicBezTo>
                    <a:cubicBezTo>
                      <a:pt x="656137" y="317037"/>
                      <a:pt x="778892" y="435481"/>
                      <a:pt x="663451" y="320040"/>
                    </a:cubicBezTo>
                    <a:cubicBezTo>
                      <a:pt x="653291" y="309880"/>
                      <a:pt x="681747" y="342905"/>
                      <a:pt x="693931" y="350520"/>
                    </a:cubicBezTo>
                    <a:cubicBezTo>
                      <a:pt x="714251" y="363220"/>
                      <a:pt x="736697" y="373026"/>
                      <a:pt x="754891" y="388620"/>
                    </a:cubicBezTo>
                    <a:cubicBezTo>
                      <a:pt x="906196" y="518310"/>
                      <a:pt x="707866" y="380130"/>
                      <a:pt x="846331" y="472440"/>
                    </a:cubicBezTo>
                    <a:cubicBezTo>
                      <a:pt x="841251" y="459740"/>
                      <a:pt x="839489" y="445137"/>
                      <a:pt x="831091" y="434340"/>
                    </a:cubicBezTo>
                    <a:cubicBezTo>
                      <a:pt x="821217" y="421644"/>
                      <a:pt x="745384" y="371083"/>
                      <a:pt x="739651" y="365760"/>
                    </a:cubicBezTo>
                    <a:cubicBezTo>
                      <a:pt x="719865" y="347387"/>
                      <a:pt x="705403" y="323892"/>
                      <a:pt x="686311" y="304800"/>
                    </a:cubicBezTo>
                    <a:cubicBezTo>
                      <a:pt x="672283" y="290772"/>
                      <a:pt x="654619" y="280728"/>
                      <a:pt x="640591" y="266700"/>
                    </a:cubicBezTo>
                    <a:cubicBezTo>
                      <a:pt x="629091" y="255200"/>
                      <a:pt x="621611" y="240100"/>
                      <a:pt x="610111" y="228600"/>
                    </a:cubicBezTo>
                    <a:cubicBezTo>
                      <a:pt x="603635" y="222124"/>
                      <a:pt x="587251" y="204202"/>
                      <a:pt x="587251" y="213360"/>
                    </a:cubicBezTo>
                    <a:cubicBezTo>
                      <a:pt x="587251" y="232833"/>
                      <a:pt x="630431" y="257387"/>
                      <a:pt x="640591" y="266700"/>
                    </a:cubicBezTo>
                    <a:cubicBezTo>
                      <a:pt x="727586" y="346446"/>
                      <a:pt x="671186" y="305979"/>
                      <a:pt x="747271" y="365760"/>
                    </a:cubicBezTo>
                    <a:cubicBezTo>
                      <a:pt x="767243" y="381453"/>
                      <a:pt x="822320" y="432614"/>
                      <a:pt x="808231" y="411480"/>
                    </a:cubicBezTo>
                    <a:cubicBezTo>
                      <a:pt x="803151" y="403860"/>
                      <a:pt x="798314" y="396072"/>
                      <a:pt x="792991" y="388620"/>
                    </a:cubicBezTo>
                    <a:cubicBezTo>
                      <a:pt x="785609" y="378286"/>
                      <a:pt x="777176" y="368707"/>
                      <a:pt x="770131" y="358140"/>
                    </a:cubicBezTo>
                    <a:cubicBezTo>
                      <a:pt x="767625" y="354381"/>
                      <a:pt x="739987" y="306273"/>
                      <a:pt x="732031" y="297180"/>
                    </a:cubicBezTo>
                    <a:cubicBezTo>
                      <a:pt x="720204" y="283663"/>
                      <a:pt x="707355" y="271012"/>
                      <a:pt x="693931" y="259080"/>
                    </a:cubicBezTo>
                    <a:cubicBezTo>
                      <a:pt x="684439" y="250643"/>
                      <a:pt x="659435" y="224172"/>
                      <a:pt x="663451" y="236220"/>
                    </a:cubicBezTo>
                    <a:cubicBezTo>
                      <a:pt x="669268" y="253672"/>
                      <a:pt x="748845" y="328226"/>
                      <a:pt x="754891" y="335280"/>
                    </a:cubicBezTo>
                    <a:cubicBezTo>
                      <a:pt x="769111" y="351870"/>
                      <a:pt x="778293" y="372452"/>
                      <a:pt x="792991" y="388620"/>
                    </a:cubicBezTo>
                    <a:cubicBezTo>
                      <a:pt x="829236" y="428489"/>
                      <a:pt x="874962" y="459815"/>
                      <a:pt x="907291" y="502920"/>
                    </a:cubicBezTo>
                    <a:cubicBezTo>
                      <a:pt x="922531" y="523240"/>
                      <a:pt x="938922" y="542746"/>
                      <a:pt x="953011" y="563880"/>
                    </a:cubicBezTo>
                    <a:cubicBezTo>
                      <a:pt x="993130" y="624058"/>
                      <a:pt x="941189" y="567298"/>
                      <a:pt x="991111" y="617220"/>
                    </a:cubicBezTo>
                    <a:cubicBezTo>
                      <a:pt x="986031" y="601980"/>
                      <a:pt x="982518" y="586124"/>
                      <a:pt x="975871" y="571500"/>
                    </a:cubicBezTo>
                    <a:cubicBezTo>
                      <a:pt x="951580" y="518060"/>
                      <a:pt x="931775" y="519784"/>
                      <a:pt x="991111" y="579120"/>
                    </a:cubicBezTo>
                    <a:cubicBezTo>
                      <a:pt x="1010203" y="598212"/>
                      <a:pt x="1030987" y="615593"/>
                      <a:pt x="1052071" y="632460"/>
                    </a:cubicBezTo>
                    <a:cubicBezTo>
                      <a:pt x="1069133" y="646110"/>
                      <a:pt x="1086538" y="659550"/>
                      <a:pt x="1105411" y="670560"/>
                    </a:cubicBezTo>
                    <a:cubicBezTo>
                      <a:pt x="1117560" y="677647"/>
                      <a:pt x="1150153" y="688014"/>
                      <a:pt x="1166371" y="693420"/>
                    </a:cubicBezTo>
                    <a:cubicBezTo>
                      <a:pt x="1142176" y="645030"/>
                      <a:pt x="1145056" y="638742"/>
                      <a:pt x="1097791" y="601980"/>
                    </a:cubicBezTo>
                    <a:cubicBezTo>
                      <a:pt x="1091451" y="597049"/>
                      <a:pt x="1082551" y="596900"/>
                      <a:pt x="1074931" y="594360"/>
                    </a:cubicBezTo>
                    <a:cubicBezTo>
                      <a:pt x="1089485" y="638021"/>
                      <a:pt x="1071512" y="598561"/>
                      <a:pt x="1113031" y="640080"/>
                    </a:cubicBezTo>
                    <a:cubicBezTo>
                      <a:pt x="1122011" y="649060"/>
                      <a:pt x="1126911" y="661580"/>
                      <a:pt x="1135891" y="670560"/>
                    </a:cubicBezTo>
                    <a:cubicBezTo>
                      <a:pt x="1142367" y="677036"/>
                      <a:pt x="1151716" y="679937"/>
                      <a:pt x="1158751" y="685800"/>
                    </a:cubicBezTo>
                    <a:cubicBezTo>
                      <a:pt x="1167030" y="692699"/>
                      <a:pt x="1170835" y="708660"/>
                      <a:pt x="1181611" y="708660"/>
                    </a:cubicBezTo>
                    <a:cubicBezTo>
                      <a:pt x="1190769" y="708660"/>
                      <a:pt x="1173991" y="690880"/>
                      <a:pt x="1166371" y="685800"/>
                    </a:cubicBezTo>
                    <a:cubicBezTo>
                      <a:pt x="1157657" y="679991"/>
                      <a:pt x="1146051" y="680720"/>
                      <a:pt x="1135891" y="678180"/>
                    </a:cubicBezTo>
                    <a:cubicBezTo>
                      <a:pt x="1166293" y="728851"/>
                      <a:pt x="1150942" y="712746"/>
                      <a:pt x="1204471" y="754380"/>
                    </a:cubicBezTo>
                    <a:cubicBezTo>
                      <a:pt x="1207585" y="756802"/>
                      <a:pt x="1263873" y="789838"/>
                      <a:pt x="1250191" y="800100"/>
                    </a:cubicBezTo>
                    <a:cubicBezTo>
                      <a:pt x="1235823" y="810876"/>
                      <a:pt x="1214567" y="795433"/>
                      <a:pt x="1196851" y="792480"/>
                    </a:cubicBezTo>
                    <a:cubicBezTo>
                      <a:pt x="1099805" y="776306"/>
                      <a:pt x="1236253" y="793471"/>
                      <a:pt x="1090171" y="777240"/>
                    </a:cubicBezTo>
                    <a:cubicBezTo>
                      <a:pt x="1062231" y="782320"/>
                      <a:pt x="1031751" y="779780"/>
                      <a:pt x="1006351" y="792480"/>
                    </a:cubicBezTo>
                    <a:cubicBezTo>
                      <a:pt x="994767" y="798272"/>
                      <a:pt x="1032164" y="796004"/>
                      <a:pt x="1044451" y="800100"/>
                    </a:cubicBezTo>
                    <a:cubicBezTo>
                      <a:pt x="1055227" y="803692"/>
                      <a:pt x="1064384" y="811121"/>
                      <a:pt x="1074931" y="815340"/>
                    </a:cubicBezTo>
                    <a:cubicBezTo>
                      <a:pt x="1089846" y="821306"/>
                      <a:pt x="1105411" y="825500"/>
                      <a:pt x="1120651" y="830580"/>
                    </a:cubicBezTo>
                    <a:cubicBezTo>
                      <a:pt x="1164114" y="816092"/>
                      <a:pt x="1149394" y="825545"/>
                      <a:pt x="1082551" y="807720"/>
                    </a:cubicBezTo>
                    <a:cubicBezTo>
                      <a:pt x="1064684" y="802955"/>
                      <a:pt x="1046991" y="797560"/>
                      <a:pt x="1029211" y="792480"/>
                    </a:cubicBezTo>
                    <a:cubicBezTo>
                      <a:pt x="1100331" y="789940"/>
                      <a:pt x="1172003" y="794064"/>
                      <a:pt x="1242571" y="784860"/>
                    </a:cubicBezTo>
                    <a:cubicBezTo>
                      <a:pt x="1249120" y="784006"/>
                      <a:pt x="1186849" y="763746"/>
                      <a:pt x="1181611" y="762000"/>
                    </a:cubicBezTo>
                    <a:lnTo>
                      <a:pt x="1273051" y="754380"/>
                    </a:lnTo>
                    <a:cubicBezTo>
                      <a:pt x="1240286" y="729806"/>
                      <a:pt x="1151131" y="739140"/>
                      <a:pt x="1151131" y="739140"/>
                    </a:cubicBezTo>
                    <a:lnTo>
                      <a:pt x="594871" y="746760"/>
                    </a:lnTo>
                    <a:cubicBezTo>
                      <a:pt x="571882" y="747478"/>
                      <a:pt x="640554" y="752199"/>
                      <a:pt x="663451" y="754380"/>
                    </a:cubicBezTo>
                    <a:cubicBezTo>
                      <a:pt x="693899" y="757280"/>
                      <a:pt x="724375" y="759931"/>
                      <a:pt x="754891" y="762000"/>
                    </a:cubicBezTo>
                    <a:cubicBezTo>
                      <a:pt x="1103448" y="785631"/>
                      <a:pt x="1265752" y="791500"/>
                      <a:pt x="937771" y="777240"/>
                    </a:cubicBezTo>
                    <a:lnTo>
                      <a:pt x="366271" y="784860"/>
                    </a:lnTo>
                    <a:cubicBezTo>
                      <a:pt x="358241" y="785066"/>
                      <a:pt x="351104" y="790172"/>
                      <a:pt x="343411" y="792480"/>
                    </a:cubicBezTo>
                    <a:cubicBezTo>
                      <a:pt x="325699" y="797793"/>
                      <a:pt x="307851" y="802640"/>
                      <a:pt x="290071" y="807720"/>
                    </a:cubicBezTo>
                    <a:cubicBezTo>
                      <a:pt x="512380" y="822541"/>
                      <a:pt x="516706" y="826033"/>
                      <a:pt x="846331" y="807720"/>
                    </a:cubicBezTo>
                    <a:cubicBezTo>
                      <a:pt x="857673" y="807090"/>
                      <a:pt x="827132" y="793807"/>
                      <a:pt x="815851" y="792480"/>
                    </a:cubicBezTo>
                    <a:cubicBezTo>
                      <a:pt x="740005" y="783557"/>
                      <a:pt x="663451" y="782320"/>
                      <a:pt x="587251" y="777240"/>
                    </a:cubicBezTo>
                    <a:lnTo>
                      <a:pt x="869191" y="769620"/>
                    </a:lnTo>
                    <a:cubicBezTo>
                      <a:pt x="889649" y="768711"/>
                      <a:pt x="910127" y="766291"/>
                      <a:pt x="930151" y="762000"/>
                    </a:cubicBezTo>
                    <a:cubicBezTo>
                      <a:pt x="945859" y="758634"/>
                      <a:pt x="960631" y="751840"/>
                      <a:pt x="975871" y="746760"/>
                    </a:cubicBezTo>
                    <a:cubicBezTo>
                      <a:pt x="978411" y="736600"/>
                      <a:pt x="990896" y="723685"/>
                      <a:pt x="983491" y="716280"/>
                    </a:cubicBezTo>
                    <a:cubicBezTo>
                      <a:pt x="972566" y="705355"/>
                      <a:pt x="952878" y="711897"/>
                      <a:pt x="937771" y="708660"/>
                    </a:cubicBezTo>
                    <a:cubicBezTo>
                      <a:pt x="917291" y="704271"/>
                      <a:pt x="897703" y="694912"/>
                      <a:pt x="876811" y="693420"/>
                    </a:cubicBezTo>
                    <a:cubicBezTo>
                      <a:pt x="790633" y="687264"/>
                      <a:pt x="704091" y="688340"/>
                      <a:pt x="617731" y="685800"/>
                    </a:cubicBezTo>
                    <a:cubicBezTo>
                      <a:pt x="579631" y="683260"/>
                      <a:pt x="541557" y="676062"/>
                      <a:pt x="503431" y="678180"/>
                    </a:cubicBezTo>
                    <a:cubicBezTo>
                      <a:pt x="494287" y="678688"/>
                      <a:pt x="471799" y="690788"/>
                      <a:pt x="480571" y="693420"/>
                    </a:cubicBezTo>
                    <a:cubicBezTo>
                      <a:pt x="512292" y="702936"/>
                      <a:pt x="546611" y="698500"/>
                      <a:pt x="579631" y="701040"/>
                    </a:cubicBezTo>
                    <a:cubicBezTo>
                      <a:pt x="620271" y="711200"/>
                      <a:pt x="660038" y="725910"/>
                      <a:pt x="701551" y="731520"/>
                    </a:cubicBezTo>
                    <a:cubicBezTo>
                      <a:pt x="829342" y="748789"/>
                      <a:pt x="820162" y="747422"/>
                      <a:pt x="899671" y="731520"/>
                    </a:cubicBezTo>
                    <a:cubicBezTo>
                      <a:pt x="872461" y="713380"/>
                      <a:pt x="823928" y="678294"/>
                      <a:pt x="792991" y="670560"/>
                    </a:cubicBezTo>
                    <a:cubicBezTo>
                      <a:pt x="753258" y="660627"/>
                      <a:pt x="711711" y="660400"/>
                      <a:pt x="671071" y="655320"/>
                    </a:cubicBezTo>
                    <a:cubicBezTo>
                      <a:pt x="615191" y="635000"/>
                      <a:pt x="559840" y="613163"/>
                      <a:pt x="503431" y="594360"/>
                    </a:cubicBezTo>
                    <a:cubicBezTo>
                      <a:pt x="445499" y="575049"/>
                      <a:pt x="385961" y="560753"/>
                      <a:pt x="328171" y="541020"/>
                    </a:cubicBezTo>
                    <a:cubicBezTo>
                      <a:pt x="281747" y="525168"/>
                      <a:pt x="236731" y="505460"/>
                      <a:pt x="191011" y="487680"/>
                    </a:cubicBezTo>
                    <a:cubicBezTo>
                      <a:pt x="185931" y="500380"/>
                      <a:pt x="166621" y="515613"/>
                      <a:pt x="175771" y="525780"/>
                    </a:cubicBezTo>
                    <a:cubicBezTo>
                      <a:pt x="206424" y="559838"/>
                      <a:pt x="331813" y="580071"/>
                      <a:pt x="366271" y="586740"/>
                    </a:cubicBezTo>
                    <a:cubicBezTo>
                      <a:pt x="409319" y="595072"/>
                      <a:pt x="452770" y="601231"/>
                      <a:pt x="495811" y="609600"/>
                    </a:cubicBezTo>
                    <a:cubicBezTo>
                      <a:pt x="544222" y="619013"/>
                      <a:pt x="591982" y="631747"/>
                      <a:pt x="640591" y="640080"/>
                    </a:cubicBezTo>
                    <a:cubicBezTo>
                      <a:pt x="680958" y="647000"/>
                      <a:pt x="722150" y="648361"/>
                      <a:pt x="762511" y="655320"/>
                    </a:cubicBezTo>
                    <a:cubicBezTo>
                      <a:pt x="1028003" y="701095"/>
                      <a:pt x="739429" y="662912"/>
                      <a:pt x="922531" y="685800"/>
                    </a:cubicBezTo>
                    <a:cubicBezTo>
                      <a:pt x="976761" y="672243"/>
                      <a:pt x="957230" y="683254"/>
                      <a:pt x="892051" y="655320"/>
                    </a:cubicBezTo>
                    <a:cubicBezTo>
                      <a:pt x="810843" y="620516"/>
                      <a:pt x="883400" y="636579"/>
                      <a:pt x="777751" y="624840"/>
                    </a:cubicBezTo>
                    <a:cubicBezTo>
                      <a:pt x="759971" y="619760"/>
                      <a:pt x="742543" y="613226"/>
                      <a:pt x="724411" y="609600"/>
                    </a:cubicBezTo>
                    <a:cubicBezTo>
                      <a:pt x="630626" y="590843"/>
                      <a:pt x="599365" y="609991"/>
                      <a:pt x="480571" y="624840"/>
                    </a:cubicBezTo>
                    <a:cubicBezTo>
                      <a:pt x="475491" y="635000"/>
                      <a:pt x="461739" y="644544"/>
                      <a:pt x="465331" y="655320"/>
                    </a:cubicBezTo>
                    <a:cubicBezTo>
                      <a:pt x="479116" y="696674"/>
                      <a:pt x="541875" y="706235"/>
                      <a:pt x="572011" y="716280"/>
                    </a:cubicBezTo>
                    <a:cubicBezTo>
                      <a:pt x="617731" y="713740"/>
                      <a:pt x="664426" y="718387"/>
                      <a:pt x="709171" y="708660"/>
                    </a:cubicBezTo>
                    <a:cubicBezTo>
                      <a:pt x="782808" y="692652"/>
                      <a:pt x="744930" y="583038"/>
                      <a:pt x="732031" y="548640"/>
                    </a:cubicBezTo>
                    <a:cubicBezTo>
                      <a:pt x="723202" y="525096"/>
                      <a:pt x="699075" y="510022"/>
                      <a:pt x="678691" y="495300"/>
                    </a:cubicBezTo>
                    <a:cubicBezTo>
                      <a:pt x="652890" y="476666"/>
                      <a:pt x="622504" y="465370"/>
                      <a:pt x="594871" y="449580"/>
                    </a:cubicBezTo>
                    <a:cubicBezTo>
                      <a:pt x="569153" y="434884"/>
                      <a:pt x="545836" y="415671"/>
                      <a:pt x="518671" y="403860"/>
                    </a:cubicBezTo>
                    <a:cubicBezTo>
                      <a:pt x="451032" y="374452"/>
                      <a:pt x="399169" y="369973"/>
                      <a:pt x="328171" y="358140"/>
                    </a:cubicBezTo>
                    <a:cubicBezTo>
                      <a:pt x="190916" y="372846"/>
                      <a:pt x="150173" y="343912"/>
                      <a:pt x="69091" y="411480"/>
                    </a:cubicBezTo>
                    <a:cubicBezTo>
                      <a:pt x="52534" y="425278"/>
                      <a:pt x="38611" y="441960"/>
                      <a:pt x="23371" y="457200"/>
                    </a:cubicBezTo>
                    <a:cubicBezTo>
                      <a:pt x="39086" y="483391"/>
                      <a:pt x="55629" y="517945"/>
                      <a:pt x="84331" y="533400"/>
                    </a:cubicBezTo>
                    <a:cubicBezTo>
                      <a:pt x="102773" y="543330"/>
                      <a:pt x="124971" y="543560"/>
                      <a:pt x="145291" y="548640"/>
                    </a:cubicBezTo>
                    <a:cubicBezTo>
                      <a:pt x="213148" y="541100"/>
                      <a:pt x="259785" y="557183"/>
                      <a:pt x="305311" y="518160"/>
                    </a:cubicBezTo>
                    <a:cubicBezTo>
                      <a:pt x="316220" y="508809"/>
                      <a:pt x="326440" y="498589"/>
                      <a:pt x="335791" y="487680"/>
                    </a:cubicBezTo>
                    <a:cubicBezTo>
                      <a:pt x="341751" y="480727"/>
                      <a:pt x="345951" y="472440"/>
                      <a:pt x="351031" y="464820"/>
                    </a:cubicBezTo>
                    <a:cubicBezTo>
                      <a:pt x="354964" y="445155"/>
                      <a:pt x="367418" y="408285"/>
                      <a:pt x="351031" y="388620"/>
                    </a:cubicBezTo>
                    <a:cubicBezTo>
                      <a:pt x="344327" y="380575"/>
                      <a:pt x="330711" y="383540"/>
                      <a:pt x="320551" y="381000"/>
                    </a:cubicBezTo>
                    <a:cubicBezTo>
                      <a:pt x="305311" y="406400"/>
                      <a:pt x="281123" y="428255"/>
                      <a:pt x="274831" y="457200"/>
                    </a:cubicBezTo>
                    <a:cubicBezTo>
                      <a:pt x="265606" y="499636"/>
                      <a:pt x="270648" y="566171"/>
                      <a:pt x="312931" y="594360"/>
                    </a:cubicBezTo>
                    <a:cubicBezTo>
                      <a:pt x="330988" y="606398"/>
                      <a:pt x="353571" y="609600"/>
                      <a:pt x="373891" y="617220"/>
                    </a:cubicBezTo>
                    <a:cubicBezTo>
                      <a:pt x="422151" y="609600"/>
                      <a:pt x="473424" y="612794"/>
                      <a:pt x="518671" y="594360"/>
                    </a:cubicBezTo>
                    <a:cubicBezTo>
                      <a:pt x="622638" y="552003"/>
                      <a:pt x="589303" y="411858"/>
                      <a:pt x="572011" y="335280"/>
                    </a:cubicBezTo>
                    <a:cubicBezTo>
                      <a:pt x="565881" y="308132"/>
                      <a:pt x="491431" y="282240"/>
                      <a:pt x="472951" y="274320"/>
                    </a:cubicBezTo>
                    <a:cubicBezTo>
                      <a:pt x="439931" y="276860"/>
                      <a:pt x="405842" y="273226"/>
                      <a:pt x="373891" y="281940"/>
                    </a:cubicBezTo>
                    <a:cubicBezTo>
                      <a:pt x="322386" y="295987"/>
                      <a:pt x="301292" y="324059"/>
                      <a:pt x="267211" y="358140"/>
                    </a:cubicBezTo>
                    <a:cubicBezTo>
                      <a:pt x="229188" y="453197"/>
                      <a:pt x="193337" y="510305"/>
                      <a:pt x="251971" y="632460"/>
                    </a:cubicBezTo>
                    <a:cubicBezTo>
                      <a:pt x="263017" y="655473"/>
                      <a:pt x="302771" y="627380"/>
                      <a:pt x="328171" y="624840"/>
                    </a:cubicBezTo>
                    <a:cubicBezTo>
                      <a:pt x="338331" y="614680"/>
                      <a:pt x="350937" y="606482"/>
                      <a:pt x="358651" y="594360"/>
                    </a:cubicBezTo>
                    <a:cubicBezTo>
                      <a:pt x="382388" y="557058"/>
                      <a:pt x="387420" y="514431"/>
                      <a:pt x="396751" y="472440"/>
                    </a:cubicBezTo>
                    <a:cubicBezTo>
                      <a:pt x="391671" y="449580"/>
                      <a:pt x="400567" y="417471"/>
                      <a:pt x="381511" y="403860"/>
                    </a:cubicBezTo>
                    <a:cubicBezTo>
                      <a:pt x="368276" y="394407"/>
                      <a:pt x="354291" y="422251"/>
                      <a:pt x="343411" y="434340"/>
                    </a:cubicBezTo>
                    <a:cubicBezTo>
                      <a:pt x="331158" y="447954"/>
                      <a:pt x="323091" y="464820"/>
                      <a:pt x="312931" y="480060"/>
                    </a:cubicBezTo>
                    <a:cubicBezTo>
                      <a:pt x="305311" y="505460"/>
                      <a:pt x="287670" y="529851"/>
                      <a:pt x="290071" y="556260"/>
                    </a:cubicBezTo>
                    <a:cubicBezTo>
                      <a:pt x="291019" y="566690"/>
                      <a:pt x="312724" y="570838"/>
                      <a:pt x="320551" y="563880"/>
                    </a:cubicBezTo>
                    <a:cubicBezTo>
                      <a:pt x="340096" y="546506"/>
                      <a:pt x="347456" y="518934"/>
                      <a:pt x="358651" y="495300"/>
                    </a:cubicBezTo>
                    <a:cubicBezTo>
                      <a:pt x="391450" y="426057"/>
                      <a:pt x="388656" y="421238"/>
                      <a:pt x="404371" y="350520"/>
                    </a:cubicBezTo>
                    <a:cubicBezTo>
                      <a:pt x="401831" y="317500"/>
                      <a:pt x="404783" y="283589"/>
                      <a:pt x="396751" y="251460"/>
                    </a:cubicBezTo>
                    <a:cubicBezTo>
                      <a:pt x="394137" y="241005"/>
                      <a:pt x="384458" y="226487"/>
                      <a:pt x="373891" y="228600"/>
                    </a:cubicBezTo>
                    <a:cubicBezTo>
                      <a:pt x="340475" y="235283"/>
                      <a:pt x="312931" y="259080"/>
                      <a:pt x="282451" y="274320"/>
                    </a:cubicBezTo>
                    <a:cubicBezTo>
                      <a:pt x="211055" y="399263"/>
                      <a:pt x="194333" y="400576"/>
                      <a:pt x="168151" y="510540"/>
                    </a:cubicBezTo>
                    <a:cubicBezTo>
                      <a:pt x="161573" y="538166"/>
                      <a:pt x="157991" y="566420"/>
                      <a:pt x="152911" y="594360"/>
                    </a:cubicBezTo>
                    <a:cubicBezTo>
                      <a:pt x="167304" y="615949"/>
                      <a:pt x="171769" y="628141"/>
                      <a:pt x="198631" y="640080"/>
                    </a:cubicBezTo>
                    <a:cubicBezTo>
                      <a:pt x="210466" y="645340"/>
                      <a:pt x="224031" y="645160"/>
                      <a:pt x="236731" y="647700"/>
                    </a:cubicBezTo>
                    <a:cubicBezTo>
                      <a:pt x="306257" y="610263"/>
                      <a:pt x="345037" y="615897"/>
                      <a:pt x="358651" y="541020"/>
                    </a:cubicBezTo>
                    <a:cubicBezTo>
                      <a:pt x="360524" y="530716"/>
                      <a:pt x="353571" y="520700"/>
                      <a:pt x="351031" y="510540"/>
                    </a:cubicBezTo>
                    <a:cubicBezTo>
                      <a:pt x="330711" y="523240"/>
                      <a:pt x="305281" y="530124"/>
                      <a:pt x="290071" y="548640"/>
                    </a:cubicBezTo>
                    <a:cubicBezTo>
                      <a:pt x="245800" y="602535"/>
                      <a:pt x="175771" y="723900"/>
                      <a:pt x="175771" y="723900"/>
                    </a:cubicBezTo>
                    <a:cubicBezTo>
                      <a:pt x="180851" y="759460"/>
                      <a:pt x="173566" y="799179"/>
                      <a:pt x="191011" y="830580"/>
                    </a:cubicBezTo>
                    <a:cubicBezTo>
                      <a:pt x="198204" y="843527"/>
                      <a:pt x="209515" y="806636"/>
                      <a:pt x="213871" y="792480"/>
                    </a:cubicBezTo>
                    <a:cubicBezTo>
                      <a:pt x="219893" y="772907"/>
                      <a:pt x="218377" y="751760"/>
                      <a:pt x="221491" y="731520"/>
                    </a:cubicBezTo>
                    <a:cubicBezTo>
                      <a:pt x="223460" y="718719"/>
                      <a:pt x="226571" y="706120"/>
                      <a:pt x="229111" y="693420"/>
                    </a:cubicBezTo>
                    <a:cubicBezTo>
                      <a:pt x="224031" y="673100"/>
                      <a:pt x="234816" y="632460"/>
                      <a:pt x="213871" y="632460"/>
                    </a:cubicBezTo>
                    <a:cubicBezTo>
                      <a:pt x="185134" y="632460"/>
                      <a:pt x="173231" y="673100"/>
                      <a:pt x="152911" y="693420"/>
                    </a:cubicBezTo>
                    <a:lnTo>
                      <a:pt x="114811" y="731520"/>
                    </a:lnTo>
                    <a:cubicBezTo>
                      <a:pt x="109731" y="749300"/>
                      <a:pt x="101245" y="766444"/>
                      <a:pt x="99571" y="784860"/>
                    </a:cubicBezTo>
                    <a:cubicBezTo>
                      <a:pt x="98623" y="795290"/>
                      <a:pt x="97256" y="818652"/>
                      <a:pt x="107191" y="815340"/>
                    </a:cubicBezTo>
                    <a:cubicBezTo>
                      <a:pt x="126011" y="809067"/>
                      <a:pt x="132591" y="784860"/>
                      <a:pt x="145291" y="769620"/>
                    </a:cubicBezTo>
                    <a:cubicBezTo>
                      <a:pt x="152911" y="749300"/>
                      <a:pt x="159804" y="728692"/>
                      <a:pt x="168151" y="708660"/>
                    </a:cubicBezTo>
                    <a:cubicBezTo>
                      <a:pt x="182479" y="674273"/>
                      <a:pt x="196860" y="664711"/>
                      <a:pt x="160531" y="701040"/>
                    </a:cubicBezTo>
                    <a:cubicBezTo>
                      <a:pt x="155451" y="721360"/>
                      <a:pt x="128535" y="749433"/>
                      <a:pt x="145291" y="762000"/>
                    </a:cubicBezTo>
                    <a:cubicBezTo>
                      <a:pt x="161161" y="773903"/>
                      <a:pt x="180007" y="740406"/>
                      <a:pt x="191011" y="723900"/>
                    </a:cubicBezTo>
                    <a:cubicBezTo>
                      <a:pt x="206186" y="701138"/>
                      <a:pt x="211331" y="673100"/>
                      <a:pt x="221491" y="647700"/>
                    </a:cubicBezTo>
                    <a:cubicBezTo>
                      <a:pt x="226430" y="588430"/>
                      <a:pt x="244035" y="467680"/>
                      <a:pt x="206251" y="419100"/>
                    </a:cubicBezTo>
                    <a:cubicBezTo>
                      <a:pt x="190893" y="399353"/>
                      <a:pt x="184555" y="464257"/>
                      <a:pt x="175771" y="487680"/>
                    </a:cubicBezTo>
                    <a:cubicBezTo>
                      <a:pt x="169278" y="504994"/>
                      <a:pt x="165611" y="523240"/>
                      <a:pt x="160531" y="541020"/>
                    </a:cubicBezTo>
                    <a:cubicBezTo>
                      <a:pt x="165611" y="563880"/>
                      <a:pt x="163723" y="589520"/>
                      <a:pt x="175771" y="609600"/>
                    </a:cubicBezTo>
                    <a:cubicBezTo>
                      <a:pt x="181159" y="618580"/>
                      <a:pt x="195900" y="618812"/>
                      <a:pt x="206251" y="617220"/>
                    </a:cubicBezTo>
                    <a:cubicBezTo>
                      <a:pt x="230067" y="613556"/>
                      <a:pt x="251971" y="601980"/>
                      <a:pt x="274831" y="594360"/>
                    </a:cubicBezTo>
                    <a:cubicBezTo>
                      <a:pt x="292611" y="574040"/>
                      <a:pt x="313194" y="555866"/>
                      <a:pt x="328171" y="533400"/>
                    </a:cubicBezTo>
                    <a:cubicBezTo>
                      <a:pt x="353338" y="495649"/>
                      <a:pt x="379968" y="422956"/>
                      <a:pt x="396751" y="381000"/>
                    </a:cubicBezTo>
                    <a:cubicBezTo>
                      <a:pt x="390187" y="354743"/>
                      <a:pt x="396686" y="263671"/>
                      <a:pt x="335791" y="281940"/>
                    </a:cubicBezTo>
                    <a:cubicBezTo>
                      <a:pt x="320213" y="286613"/>
                      <a:pt x="309191" y="300920"/>
                      <a:pt x="297691" y="312420"/>
                    </a:cubicBezTo>
                    <a:cubicBezTo>
                      <a:pt x="271676" y="338435"/>
                      <a:pt x="253551" y="371750"/>
                      <a:pt x="236731" y="403860"/>
                    </a:cubicBezTo>
                    <a:cubicBezTo>
                      <a:pt x="218283" y="439078"/>
                      <a:pt x="183391" y="510540"/>
                      <a:pt x="183391" y="510540"/>
                    </a:cubicBezTo>
                    <a:cubicBezTo>
                      <a:pt x="185931" y="525780"/>
                      <a:pt x="180086" y="545335"/>
                      <a:pt x="191011" y="556260"/>
                    </a:cubicBezTo>
                    <a:cubicBezTo>
                      <a:pt x="197487" y="562736"/>
                      <a:pt x="207395" y="547496"/>
                      <a:pt x="213871" y="541020"/>
                    </a:cubicBezTo>
                    <a:cubicBezTo>
                      <a:pt x="230430" y="524461"/>
                      <a:pt x="245880" y="506664"/>
                      <a:pt x="259591" y="487680"/>
                    </a:cubicBezTo>
                    <a:cubicBezTo>
                      <a:pt x="300697" y="430764"/>
                      <a:pt x="325250" y="381276"/>
                      <a:pt x="358651" y="320040"/>
                    </a:cubicBezTo>
                    <a:cubicBezTo>
                      <a:pt x="361191" y="292100"/>
                      <a:pt x="366271" y="264275"/>
                      <a:pt x="366271" y="236220"/>
                    </a:cubicBezTo>
                    <a:cubicBezTo>
                      <a:pt x="366271" y="220770"/>
                      <a:pt x="372852" y="196586"/>
                      <a:pt x="358651" y="190500"/>
                    </a:cubicBezTo>
                    <a:cubicBezTo>
                      <a:pt x="342990" y="183788"/>
                      <a:pt x="328171" y="205740"/>
                      <a:pt x="312931" y="213360"/>
                    </a:cubicBezTo>
                    <a:cubicBezTo>
                      <a:pt x="218238" y="376921"/>
                      <a:pt x="248691" y="305926"/>
                      <a:pt x="206251" y="419100"/>
                    </a:cubicBezTo>
                    <a:cubicBezTo>
                      <a:pt x="213871" y="429260"/>
                      <a:pt x="216658" y="447089"/>
                      <a:pt x="229111" y="449580"/>
                    </a:cubicBezTo>
                    <a:cubicBezTo>
                      <a:pt x="238091" y="451376"/>
                      <a:pt x="241221" y="435327"/>
                      <a:pt x="244351" y="426720"/>
                    </a:cubicBezTo>
                    <a:cubicBezTo>
                      <a:pt x="251509" y="407036"/>
                      <a:pt x="251196" y="384949"/>
                      <a:pt x="259591" y="365760"/>
                    </a:cubicBezTo>
                    <a:cubicBezTo>
                      <a:pt x="269196" y="343807"/>
                      <a:pt x="286975" y="326233"/>
                      <a:pt x="297691" y="304800"/>
                    </a:cubicBezTo>
                    <a:cubicBezTo>
                      <a:pt x="307396" y="285389"/>
                      <a:pt x="313688" y="264428"/>
                      <a:pt x="320551" y="243840"/>
                    </a:cubicBezTo>
                    <a:cubicBezTo>
                      <a:pt x="323863" y="233905"/>
                      <a:pt x="333559" y="204380"/>
                      <a:pt x="328171" y="213360"/>
                    </a:cubicBezTo>
                    <a:cubicBezTo>
                      <a:pt x="315300" y="234811"/>
                      <a:pt x="307851" y="259080"/>
                      <a:pt x="297691" y="281940"/>
                    </a:cubicBezTo>
                    <a:cubicBezTo>
                      <a:pt x="295151" y="304800"/>
                      <a:pt x="288432" y="327578"/>
                      <a:pt x="290071" y="350520"/>
                    </a:cubicBezTo>
                    <a:cubicBezTo>
                      <a:pt x="291046" y="364164"/>
                      <a:pt x="294869" y="397455"/>
                      <a:pt x="305311" y="388620"/>
                    </a:cubicBezTo>
                    <a:cubicBezTo>
                      <a:pt x="375250" y="329441"/>
                      <a:pt x="386988" y="273130"/>
                      <a:pt x="411991" y="198120"/>
                    </a:cubicBezTo>
                    <a:cubicBezTo>
                      <a:pt x="409451" y="190500"/>
                      <a:pt x="412403" y="175260"/>
                      <a:pt x="404371" y="175260"/>
                    </a:cubicBezTo>
                    <a:cubicBezTo>
                      <a:pt x="395213" y="175260"/>
                      <a:pt x="392969" y="189805"/>
                      <a:pt x="389131" y="198120"/>
                    </a:cubicBezTo>
                    <a:cubicBezTo>
                      <a:pt x="360325" y="260533"/>
                      <a:pt x="355342" y="285348"/>
                      <a:pt x="335791" y="350520"/>
                    </a:cubicBezTo>
                    <a:cubicBezTo>
                      <a:pt x="338331" y="363220"/>
                      <a:pt x="331827" y="382828"/>
                      <a:pt x="343411" y="388620"/>
                    </a:cubicBezTo>
                    <a:cubicBezTo>
                      <a:pt x="355645" y="394737"/>
                      <a:pt x="373304" y="384323"/>
                      <a:pt x="381511" y="373380"/>
                    </a:cubicBezTo>
                    <a:cubicBezTo>
                      <a:pt x="397925" y="351495"/>
                      <a:pt x="401831" y="322580"/>
                      <a:pt x="411991" y="297180"/>
                    </a:cubicBezTo>
                    <a:cubicBezTo>
                      <a:pt x="414720" y="278080"/>
                      <a:pt x="428651" y="218945"/>
                      <a:pt x="411991" y="198120"/>
                    </a:cubicBezTo>
                    <a:cubicBezTo>
                      <a:pt x="406973" y="191848"/>
                      <a:pt x="396751" y="203200"/>
                      <a:pt x="389131" y="205740"/>
                    </a:cubicBezTo>
                    <a:cubicBezTo>
                      <a:pt x="344133" y="250738"/>
                      <a:pt x="317890" y="270369"/>
                      <a:pt x="290071" y="335280"/>
                    </a:cubicBezTo>
                    <a:cubicBezTo>
                      <a:pt x="279867" y="359089"/>
                      <a:pt x="279911" y="386080"/>
                      <a:pt x="274831" y="411480"/>
                    </a:cubicBezTo>
                    <a:cubicBezTo>
                      <a:pt x="279911" y="434340"/>
                      <a:pt x="272568" y="464502"/>
                      <a:pt x="290071" y="480060"/>
                    </a:cubicBezTo>
                    <a:cubicBezTo>
                      <a:pt x="303495" y="491992"/>
                      <a:pt x="325987" y="476796"/>
                      <a:pt x="343411" y="472440"/>
                    </a:cubicBezTo>
                    <a:cubicBezTo>
                      <a:pt x="366788" y="466596"/>
                      <a:pt x="389131" y="457200"/>
                      <a:pt x="411991" y="449580"/>
                    </a:cubicBezTo>
                    <a:cubicBezTo>
                      <a:pt x="455452" y="413362"/>
                      <a:pt x="476667" y="409276"/>
                      <a:pt x="480571" y="342900"/>
                    </a:cubicBezTo>
                    <a:cubicBezTo>
                      <a:pt x="481801" y="321991"/>
                      <a:pt x="470411" y="302260"/>
                      <a:pt x="465331" y="281940"/>
                    </a:cubicBezTo>
                    <a:cubicBezTo>
                      <a:pt x="455171" y="287020"/>
                      <a:pt x="442883" y="289148"/>
                      <a:pt x="434851" y="297180"/>
                    </a:cubicBezTo>
                    <a:cubicBezTo>
                      <a:pt x="413483" y="318548"/>
                      <a:pt x="351804" y="440525"/>
                      <a:pt x="351031" y="441960"/>
                    </a:cubicBezTo>
                    <a:cubicBezTo>
                      <a:pt x="343411" y="472440"/>
                      <a:pt x="335134" y="502763"/>
                      <a:pt x="328171" y="533400"/>
                    </a:cubicBezTo>
                    <a:cubicBezTo>
                      <a:pt x="318054" y="577917"/>
                      <a:pt x="298529" y="633717"/>
                      <a:pt x="328171" y="678180"/>
                    </a:cubicBezTo>
                    <a:cubicBezTo>
                      <a:pt x="337622" y="692357"/>
                      <a:pt x="358651" y="693420"/>
                      <a:pt x="373891" y="701040"/>
                    </a:cubicBezTo>
                    <a:cubicBezTo>
                      <a:pt x="423326" y="682502"/>
                      <a:pt x="484219" y="671529"/>
                      <a:pt x="495811" y="601980"/>
                    </a:cubicBezTo>
                    <a:cubicBezTo>
                      <a:pt x="501891" y="565500"/>
                      <a:pt x="475491" y="530860"/>
                      <a:pt x="465331" y="495300"/>
                    </a:cubicBezTo>
                    <a:cubicBezTo>
                      <a:pt x="439931" y="502920"/>
                      <a:pt x="412244" y="505159"/>
                      <a:pt x="389131" y="518160"/>
                    </a:cubicBezTo>
                    <a:cubicBezTo>
                      <a:pt x="342161" y="544580"/>
                      <a:pt x="333083" y="587118"/>
                      <a:pt x="312931" y="632460"/>
                    </a:cubicBezTo>
                    <a:cubicBezTo>
                      <a:pt x="320551" y="645160"/>
                      <a:pt x="321423" y="666968"/>
                      <a:pt x="335791" y="670560"/>
                    </a:cubicBezTo>
                    <a:cubicBezTo>
                      <a:pt x="352911" y="674840"/>
                      <a:pt x="407536" y="614055"/>
                      <a:pt x="411991" y="609600"/>
                    </a:cubicBezTo>
                    <a:cubicBezTo>
                      <a:pt x="414851" y="601021"/>
                      <a:pt x="432084" y="562958"/>
                      <a:pt x="411991" y="556260"/>
                    </a:cubicBezTo>
                    <a:cubicBezTo>
                      <a:pt x="399015" y="551935"/>
                      <a:pt x="386591" y="566420"/>
                      <a:pt x="373891" y="571500"/>
                    </a:cubicBezTo>
                    <a:cubicBezTo>
                      <a:pt x="347853" y="623576"/>
                      <a:pt x="313098" y="651761"/>
                      <a:pt x="351031" y="708660"/>
                    </a:cubicBezTo>
                    <a:cubicBezTo>
                      <a:pt x="356840" y="717374"/>
                      <a:pt x="371351" y="713740"/>
                      <a:pt x="381511" y="716280"/>
                    </a:cubicBezTo>
                    <a:cubicBezTo>
                      <a:pt x="391671" y="708660"/>
                      <a:pt x="404708" y="703824"/>
                      <a:pt x="411991" y="693420"/>
                    </a:cubicBezTo>
                    <a:cubicBezTo>
                      <a:pt x="451014" y="637673"/>
                      <a:pt x="438677" y="606443"/>
                      <a:pt x="389131" y="548640"/>
                    </a:cubicBezTo>
                    <a:cubicBezTo>
                      <a:pt x="378676" y="536443"/>
                      <a:pt x="358651" y="538480"/>
                      <a:pt x="343411" y="533400"/>
                    </a:cubicBezTo>
                    <a:cubicBezTo>
                      <a:pt x="305311" y="546100"/>
                      <a:pt x="246533" y="535315"/>
                      <a:pt x="229111" y="571500"/>
                    </a:cubicBezTo>
                    <a:cubicBezTo>
                      <a:pt x="148769" y="738363"/>
                      <a:pt x="215708" y="734366"/>
                      <a:pt x="290071" y="746760"/>
                    </a:cubicBezTo>
                    <a:cubicBezTo>
                      <a:pt x="307851" y="744220"/>
                      <a:pt x="326735" y="745810"/>
                      <a:pt x="343411" y="739140"/>
                    </a:cubicBezTo>
                    <a:cubicBezTo>
                      <a:pt x="376115" y="726058"/>
                      <a:pt x="414199" y="693178"/>
                      <a:pt x="442471" y="670560"/>
                    </a:cubicBezTo>
                    <a:cubicBezTo>
                      <a:pt x="439931" y="662940"/>
                      <a:pt x="442643" y="645752"/>
                      <a:pt x="434851" y="647700"/>
                    </a:cubicBezTo>
                    <a:cubicBezTo>
                      <a:pt x="385476" y="660044"/>
                      <a:pt x="377379" y="694065"/>
                      <a:pt x="358651" y="731520"/>
                    </a:cubicBezTo>
                    <a:cubicBezTo>
                      <a:pt x="371351" y="749300"/>
                      <a:pt x="375421" y="780120"/>
                      <a:pt x="396751" y="784860"/>
                    </a:cubicBezTo>
                    <a:cubicBezTo>
                      <a:pt x="429832" y="792211"/>
                      <a:pt x="464663" y="775349"/>
                      <a:pt x="495811" y="762000"/>
                    </a:cubicBezTo>
                    <a:cubicBezTo>
                      <a:pt x="503194" y="758836"/>
                      <a:pt x="496748" y="743595"/>
                      <a:pt x="503431" y="739140"/>
                    </a:cubicBezTo>
                    <a:cubicBezTo>
                      <a:pt x="514207" y="731956"/>
                      <a:pt x="528831" y="734060"/>
                      <a:pt x="541531" y="731520"/>
                    </a:cubicBezTo>
                    <a:cubicBezTo>
                      <a:pt x="551691" y="716280"/>
                      <a:pt x="565436" y="702895"/>
                      <a:pt x="572011" y="685800"/>
                    </a:cubicBezTo>
                    <a:cubicBezTo>
                      <a:pt x="578458" y="669037"/>
                      <a:pt x="566931" y="645160"/>
                      <a:pt x="579631" y="632460"/>
                    </a:cubicBezTo>
                    <a:cubicBezTo>
                      <a:pt x="587663" y="624428"/>
                      <a:pt x="588851" y="653307"/>
                      <a:pt x="594871" y="662940"/>
                    </a:cubicBezTo>
                    <a:cubicBezTo>
                      <a:pt x="601602" y="673710"/>
                      <a:pt x="610111" y="683260"/>
                      <a:pt x="617731" y="693420"/>
                    </a:cubicBezTo>
                    <a:cubicBezTo>
                      <a:pt x="640591" y="685800"/>
                      <a:pt x="674887" y="691776"/>
                      <a:pt x="686311" y="670560"/>
                    </a:cubicBezTo>
                    <a:cubicBezTo>
                      <a:pt x="710606" y="625441"/>
                      <a:pt x="672061" y="595350"/>
                      <a:pt x="648211" y="571500"/>
                    </a:cubicBezTo>
                    <a:cubicBezTo>
                      <a:pt x="632971" y="576580"/>
                      <a:pt x="614498" y="576067"/>
                      <a:pt x="602491" y="586740"/>
                    </a:cubicBezTo>
                    <a:cubicBezTo>
                      <a:pt x="579415" y="607252"/>
                      <a:pt x="569231" y="679258"/>
                      <a:pt x="564391" y="701040"/>
                    </a:cubicBezTo>
                    <a:cubicBezTo>
                      <a:pt x="566931" y="728980"/>
                      <a:pt x="564304" y="757884"/>
                      <a:pt x="572011" y="784860"/>
                    </a:cubicBezTo>
                    <a:cubicBezTo>
                      <a:pt x="574971" y="795222"/>
                      <a:pt x="586689" y="800707"/>
                      <a:pt x="594871" y="807720"/>
                    </a:cubicBezTo>
                    <a:cubicBezTo>
                      <a:pt x="626872" y="835149"/>
                      <a:pt x="618685" y="828913"/>
                      <a:pt x="655831" y="838200"/>
                    </a:cubicBezTo>
                    <a:cubicBezTo>
                      <a:pt x="692240" y="830918"/>
                      <a:pt x="716368" y="832394"/>
                      <a:pt x="739651" y="792480"/>
                    </a:cubicBezTo>
                    <a:cubicBezTo>
                      <a:pt x="748701" y="776966"/>
                      <a:pt x="744731" y="756920"/>
                      <a:pt x="747271" y="739140"/>
                    </a:cubicBezTo>
                    <a:cubicBezTo>
                      <a:pt x="744731" y="721360"/>
                      <a:pt x="748892" y="701201"/>
                      <a:pt x="739651" y="685800"/>
                    </a:cubicBezTo>
                    <a:cubicBezTo>
                      <a:pt x="732031" y="673100"/>
                      <a:pt x="714046" y="670891"/>
                      <a:pt x="701551" y="662940"/>
                    </a:cubicBezTo>
                    <a:cubicBezTo>
                      <a:pt x="686098" y="653106"/>
                      <a:pt x="671071" y="642620"/>
                      <a:pt x="655831" y="632460"/>
                    </a:cubicBezTo>
                    <a:cubicBezTo>
                      <a:pt x="625351" y="637540"/>
                      <a:pt x="590888" y="631802"/>
                      <a:pt x="564391" y="647700"/>
                    </a:cubicBezTo>
                    <a:cubicBezTo>
                      <a:pt x="516462" y="676457"/>
                      <a:pt x="554818" y="740900"/>
                      <a:pt x="564391" y="769620"/>
                    </a:cubicBezTo>
                    <a:cubicBezTo>
                      <a:pt x="644994" y="758105"/>
                      <a:pt x="674119" y="775716"/>
                      <a:pt x="716791" y="708660"/>
                    </a:cubicBezTo>
                    <a:cubicBezTo>
                      <a:pt x="723744" y="697733"/>
                      <a:pt x="721871" y="683260"/>
                      <a:pt x="724411" y="670560"/>
                    </a:cubicBezTo>
                    <a:cubicBezTo>
                      <a:pt x="708231" y="568087"/>
                      <a:pt x="721653" y="541990"/>
                      <a:pt x="671071" y="472440"/>
                    </a:cubicBezTo>
                    <a:cubicBezTo>
                      <a:pt x="662620" y="460820"/>
                      <a:pt x="652283" y="450311"/>
                      <a:pt x="640591" y="441960"/>
                    </a:cubicBezTo>
                    <a:cubicBezTo>
                      <a:pt x="634055" y="437291"/>
                      <a:pt x="625351" y="436880"/>
                      <a:pt x="617731" y="434340"/>
                    </a:cubicBezTo>
                    <a:cubicBezTo>
                      <a:pt x="574551" y="436880"/>
                      <a:pt x="529017" y="427671"/>
                      <a:pt x="488191" y="441960"/>
                    </a:cubicBezTo>
                    <a:cubicBezTo>
                      <a:pt x="472109" y="447589"/>
                      <a:pt x="472536" y="472240"/>
                      <a:pt x="465331" y="487680"/>
                    </a:cubicBezTo>
                    <a:cubicBezTo>
                      <a:pt x="454752" y="510349"/>
                      <a:pt x="445011" y="533400"/>
                      <a:pt x="434851" y="556260"/>
                    </a:cubicBezTo>
                    <a:cubicBezTo>
                      <a:pt x="425206" y="614129"/>
                      <a:pt x="414515" y="636246"/>
                      <a:pt x="457711" y="701040"/>
                    </a:cubicBezTo>
                    <a:cubicBezTo>
                      <a:pt x="466622" y="714406"/>
                      <a:pt x="488191" y="711200"/>
                      <a:pt x="503431" y="716280"/>
                    </a:cubicBezTo>
                    <a:cubicBezTo>
                      <a:pt x="537251" y="707261"/>
                      <a:pt x="624353" y="692263"/>
                      <a:pt x="663451" y="662940"/>
                    </a:cubicBezTo>
                    <a:cubicBezTo>
                      <a:pt x="680693" y="650008"/>
                      <a:pt x="693931" y="632460"/>
                      <a:pt x="709171" y="617220"/>
                    </a:cubicBezTo>
                    <a:cubicBezTo>
                      <a:pt x="672749" y="435109"/>
                      <a:pt x="722529" y="497222"/>
                      <a:pt x="655831" y="449580"/>
                    </a:cubicBezTo>
                    <a:cubicBezTo>
                      <a:pt x="645497" y="442198"/>
                      <a:pt x="635511" y="434340"/>
                      <a:pt x="625351" y="426720"/>
                    </a:cubicBezTo>
                    <a:cubicBezTo>
                      <a:pt x="592331" y="429260"/>
                      <a:pt x="557300" y="422712"/>
                      <a:pt x="526291" y="434340"/>
                    </a:cubicBezTo>
                    <a:cubicBezTo>
                      <a:pt x="512423" y="439540"/>
                      <a:pt x="504835" y="457696"/>
                      <a:pt x="503431" y="472440"/>
                    </a:cubicBezTo>
                    <a:cubicBezTo>
                      <a:pt x="492323" y="589076"/>
                      <a:pt x="489183" y="572492"/>
                      <a:pt x="541531" y="624840"/>
                    </a:cubicBezTo>
                    <a:cubicBezTo>
                      <a:pt x="584711" y="614680"/>
                      <a:pt x="630535" y="612376"/>
                      <a:pt x="671071" y="594360"/>
                    </a:cubicBezTo>
                    <a:cubicBezTo>
                      <a:pt x="680641" y="590107"/>
                      <a:pt x="680651" y="574168"/>
                      <a:pt x="678691" y="563880"/>
                    </a:cubicBezTo>
                    <a:cubicBezTo>
                      <a:pt x="670269" y="519666"/>
                      <a:pt x="659859" y="475016"/>
                      <a:pt x="640591" y="434340"/>
                    </a:cubicBezTo>
                    <a:cubicBezTo>
                      <a:pt x="635728" y="424074"/>
                      <a:pt x="620887" y="422692"/>
                      <a:pt x="610111" y="419100"/>
                    </a:cubicBezTo>
                    <a:cubicBezTo>
                      <a:pt x="597824" y="415004"/>
                      <a:pt x="584576" y="414621"/>
                      <a:pt x="572011" y="411480"/>
                    </a:cubicBezTo>
                    <a:cubicBezTo>
                      <a:pt x="564219" y="409532"/>
                      <a:pt x="556771" y="406400"/>
                      <a:pt x="549151" y="403860"/>
                    </a:cubicBezTo>
                    <a:cubicBezTo>
                      <a:pt x="521211" y="406400"/>
                      <a:pt x="491034" y="400235"/>
                      <a:pt x="465331" y="411480"/>
                    </a:cubicBezTo>
                    <a:cubicBezTo>
                      <a:pt x="447156" y="419431"/>
                      <a:pt x="436567" y="439696"/>
                      <a:pt x="427231" y="457200"/>
                    </a:cubicBezTo>
                    <a:cubicBezTo>
                      <a:pt x="414915" y="480293"/>
                      <a:pt x="404193" y="526490"/>
                      <a:pt x="396751" y="556260"/>
                    </a:cubicBezTo>
                    <a:cubicBezTo>
                      <a:pt x="401831" y="566420"/>
                      <a:pt x="402358" y="580720"/>
                      <a:pt x="411991" y="586740"/>
                    </a:cubicBezTo>
                    <a:cubicBezTo>
                      <a:pt x="425093" y="594929"/>
                      <a:pt x="442261" y="594360"/>
                      <a:pt x="457711" y="594360"/>
                    </a:cubicBezTo>
                    <a:cubicBezTo>
                      <a:pt x="508574" y="594360"/>
                      <a:pt x="559311" y="589280"/>
                      <a:pt x="610111" y="586740"/>
                    </a:cubicBezTo>
                    <a:cubicBezTo>
                      <a:pt x="627891" y="571500"/>
                      <a:pt x="649173" y="559581"/>
                      <a:pt x="663451" y="541020"/>
                    </a:cubicBezTo>
                    <a:cubicBezTo>
                      <a:pt x="708298" y="482719"/>
                      <a:pt x="681942" y="414347"/>
                      <a:pt x="655831" y="350520"/>
                    </a:cubicBezTo>
                    <a:cubicBezTo>
                      <a:pt x="644636" y="323154"/>
                      <a:pt x="594195" y="312195"/>
                      <a:pt x="572011" y="304800"/>
                    </a:cubicBezTo>
                    <a:cubicBezTo>
                      <a:pt x="549151" y="307340"/>
                      <a:pt x="524572" y="303360"/>
                      <a:pt x="503431" y="312420"/>
                    </a:cubicBezTo>
                    <a:cubicBezTo>
                      <a:pt x="464963" y="328906"/>
                      <a:pt x="461180" y="362973"/>
                      <a:pt x="450091" y="396240"/>
                    </a:cubicBezTo>
                    <a:cubicBezTo>
                      <a:pt x="457711" y="431800"/>
                      <a:pt x="456687" y="470392"/>
                      <a:pt x="472951" y="502920"/>
                    </a:cubicBezTo>
                    <a:cubicBezTo>
                      <a:pt x="479068" y="515154"/>
                      <a:pt x="497456" y="519671"/>
                      <a:pt x="511051" y="518160"/>
                    </a:cubicBezTo>
                    <a:cubicBezTo>
                      <a:pt x="535423" y="515452"/>
                      <a:pt x="564428" y="460954"/>
                      <a:pt x="572011" y="449580"/>
                    </a:cubicBezTo>
                    <a:cubicBezTo>
                      <a:pt x="581572" y="401776"/>
                      <a:pt x="593495" y="364807"/>
                      <a:pt x="564391" y="312420"/>
                    </a:cubicBezTo>
                    <a:cubicBezTo>
                      <a:pt x="558223" y="301318"/>
                      <a:pt x="549151" y="332740"/>
                      <a:pt x="541531" y="342900"/>
                    </a:cubicBezTo>
                    <a:cubicBezTo>
                      <a:pt x="534432" y="364196"/>
                      <a:pt x="490930" y="455499"/>
                      <a:pt x="533911" y="480060"/>
                    </a:cubicBezTo>
                    <a:cubicBezTo>
                      <a:pt x="549505" y="488971"/>
                      <a:pt x="559311" y="454660"/>
                      <a:pt x="572011" y="441960"/>
                    </a:cubicBezTo>
                    <a:cubicBezTo>
                      <a:pt x="561851" y="414020"/>
                      <a:pt x="554827" y="384731"/>
                      <a:pt x="541531" y="358140"/>
                    </a:cubicBezTo>
                    <a:cubicBezTo>
                      <a:pt x="536712" y="348501"/>
                      <a:pt x="529447" y="335280"/>
                      <a:pt x="518671" y="335280"/>
                    </a:cubicBezTo>
                    <a:cubicBezTo>
                      <a:pt x="494574" y="335280"/>
                      <a:pt x="472951" y="350520"/>
                      <a:pt x="450091" y="358140"/>
                    </a:cubicBezTo>
                    <a:cubicBezTo>
                      <a:pt x="437699" y="378793"/>
                      <a:pt x="419611" y="400558"/>
                      <a:pt x="419611" y="426720"/>
                    </a:cubicBezTo>
                    <a:cubicBezTo>
                      <a:pt x="419611" y="439672"/>
                      <a:pt x="424691" y="452120"/>
                      <a:pt x="427231" y="464820"/>
                    </a:cubicBezTo>
                    <a:cubicBezTo>
                      <a:pt x="458734" y="433317"/>
                      <a:pt x="491362" y="412048"/>
                      <a:pt x="488191" y="358140"/>
                    </a:cubicBezTo>
                    <a:cubicBezTo>
                      <a:pt x="486857" y="335461"/>
                      <a:pt x="472097" y="314763"/>
                      <a:pt x="457711" y="297180"/>
                    </a:cubicBezTo>
                    <a:cubicBezTo>
                      <a:pt x="448332" y="285717"/>
                      <a:pt x="432311" y="281940"/>
                      <a:pt x="419611" y="274320"/>
                    </a:cubicBezTo>
                    <a:cubicBezTo>
                      <a:pt x="391671" y="284480"/>
                      <a:pt x="362100" y="290953"/>
                      <a:pt x="335791" y="304800"/>
                    </a:cubicBezTo>
                    <a:cubicBezTo>
                      <a:pt x="296034" y="325725"/>
                      <a:pt x="267638" y="357713"/>
                      <a:pt x="236731" y="388620"/>
                    </a:cubicBezTo>
                    <a:cubicBezTo>
                      <a:pt x="229948" y="422533"/>
                      <a:pt x="211878" y="455547"/>
                      <a:pt x="274831" y="411480"/>
                    </a:cubicBezTo>
                    <a:cubicBezTo>
                      <a:pt x="298556" y="394872"/>
                      <a:pt x="316265" y="351472"/>
                      <a:pt x="328171" y="327660"/>
                    </a:cubicBezTo>
                    <a:cubicBezTo>
                      <a:pt x="325631" y="307340"/>
                      <a:pt x="341029" y="266700"/>
                      <a:pt x="320551" y="266700"/>
                    </a:cubicBezTo>
                    <a:cubicBezTo>
                      <a:pt x="296589" y="266700"/>
                      <a:pt x="286188" y="303991"/>
                      <a:pt x="282451" y="327660"/>
                    </a:cubicBezTo>
                    <a:cubicBezTo>
                      <a:pt x="269808" y="407732"/>
                      <a:pt x="289264" y="406424"/>
                      <a:pt x="335791" y="434340"/>
                    </a:cubicBezTo>
                    <a:cubicBezTo>
                      <a:pt x="376431" y="424180"/>
                      <a:pt x="419294" y="420563"/>
                      <a:pt x="457711" y="403860"/>
                    </a:cubicBezTo>
                    <a:cubicBezTo>
                      <a:pt x="479187" y="394523"/>
                      <a:pt x="492317" y="372191"/>
                      <a:pt x="511051" y="358140"/>
                    </a:cubicBezTo>
                    <a:cubicBezTo>
                      <a:pt x="533030" y="341655"/>
                      <a:pt x="556771" y="327660"/>
                      <a:pt x="579631" y="312420"/>
                    </a:cubicBezTo>
                    <a:cubicBezTo>
                      <a:pt x="589791" y="297180"/>
                      <a:pt x="601216" y="282711"/>
                      <a:pt x="610111" y="266700"/>
                    </a:cubicBezTo>
                    <a:cubicBezTo>
                      <a:pt x="614012" y="259679"/>
                      <a:pt x="615951" y="236008"/>
                      <a:pt x="617731" y="243840"/>
                    </a:cubicBezTo>
                    <a:cubicBezTo>
                      <a:pt x="631983" y="306549"/>
                      <a:pt x="626894" y="373668"/>
                      <a:pt x="648211" y="434340"/>
                    </a:cubicBezTo>
                    <a:cubicBezTo>
                      <a:pt x="660841" y="470286"/>
                      <a:pt x="716791" y="525780"/>
                      <a:pt x="716791" y="525780"/>
                    </a:cubicBezTo>
                    <a:cubicBezTo>
                      <a:pt x="719331" y="538480"/>
                      <a:pt x="719863" y="551753"/>
                      <a:pt x="724411" y="563880"/>
                    </a:cubicBezTo>
                    <a:cubicBezTo>
                      <a:pt x="727627" y="572455"/>
                      <a:pt x="733175" y="593216"/>
                      <a:pt x="739651" y="586740"/>
                    </a:cubicBezTo>
                    <a:cubicBezTo>
                      <a:pt x="747056" y="579335"/>
                      <a:pt x="735920" y="565984"/>
                      <a:pt x="732031" y="556260"/>
                    </a:cubicBezTo>
                    <a:cubicBezTo>
                      <a:pt x="725703" y="540440"/>
                      <a:pt x="718824" y="524581"/>
                      <a:pt x="709171" y="510540"/>
                    </a:cubicBezTo>
                    <a:cubicBezTo>
                      <a:pt x="690743" y="483736"/>
                      <a:pt x="632073" y="406098"/>
                      <a:pt x="648211" y="434340"/>
                    </a:cubicBezTo>
                    <a:cubicBezTo>
                      <a:pt x="658371" y="452120"/>
                      <a:pt x="665723" y="471831"/>
                      <a:pt x="678691" y="487680"/>
                    </a:cubicBezTo>
                    <a:cubicBezTo>
                      <a:pt x="688990" y="500268"/>
                      <a:pt x="704551" y="507450"/>
                      <a:pt x="716791" y="518160"/>
                    </a:cubicBezTo>
                    <a:cubicBezTo>
                      <a:pt x="724901" y="525256"/>
                      <a:pt x="730882" y="534756"/>
                      <a:pt x="739651" y="541020"/>
                    </a:cubicBezTo>
                    <a:cubicBezTo>
                      <a:pt x="761107" y="556346"/>
                      <a:pt x="776067" y="557744"/>
                      <a:pt x="800611" y="563880"/>
                    </a:cubicBezTo>
                    <a:cubicBezTo>
                      <a:pt x="795531" y="553720"/>
                      <a:pt x="794097" y="540672"/>
                      <a:pt x="785371" y="533400"/>
                    </a:cubicBezTo>
                    <a:cubicBezTo>
                      <a:pt x="762615" y="514437"/>
                      <a:pt x="709171" y="487680"/>
                      <a:pt x="709171" y="487680"/>
                    </a:cubicBezTo>
                    <a:cubicBezTo>
                      <a:pt x="673611" y="490220"/>
                      <a:pt x="627700" y="470091"/>
                      <a:pt x="602491" y="495300"/>
                    </a:cubicBezTo>
                    <a:cubicBezTo>
                      <a:pt x="584802" y="512989"/>
                      <a:pt x="617196" y="544465"/>
                      <a:pt x="632971" y="563880"/>
                    </a:cubicBezTo>
                    <a:cubicBezTo>
                      <a:pt x="651233" y="586357"/>
                      <a:pt x="677891" y="600519"/>
                      <a:pt x="701551" y="617220"/>
                    </a:cubicBezTo>
                    <a:cubicBezTo>
                      <a:pt x="773474" y="667989"/>
                      <a:pt x="766040" y="656406"/>
                      <a:pt x="861571" y="685800"/>
                    </a:cubicBezTo>
                    <a:cubicBezTo>
                      <a:pt x="876811" y="695960"/>
                      <a:pt x="891470" y="707051"/>
                      <a:pt x="907291" y="716280"/>
                    </a:cubicBezTo>
                    <a:cubicBezTo>
                      <a:pt x="922009" y="724865"/>
                      <a:pt x="940963" y="727092"/>
                      <a:pt x="953011" y="739140"/>
                    </a:cubicBezTo>
                    <a:cubicBezTo>
                      <a:pt x="962683" y="748812"/>
                      <a:pt x="926868" y="730543"/>
                      <a:pt x="914911" y="723900"/>
                    </a:cubicBezTo>
                    <a:cubicBezTo>
                      <a:pt x="848932" y="687245"/>
                      <a:pt x="926886" y="707105"/>
                      <a:pt x="831091" y="693420"/>
                    </a:cubicBezTo>
                    <a:cubicBezTo>
                      <a:pt x="818391" y="688340"/>
                      <a:pt x="804372" y="670593"/>
                      <a:pt x="792991" y="678180"/>
                    </a:cubicBezTo>
                    <a:cubicBezTo>
                      <a:pt x="783540" y="684481"/>
                      <a:pt x="801415" y="699573"/>
                      <a:pt x="808231" y="708660"/>
                    </a:cubicBezTo>
                    <a:cubicBezTo>
                      <a:pt x="818373" y="722183"/>
                      <a:pt x="863529" y="762375"/>
                      <a:pt x="876811" y="769620"/>
                    </a:cubicBezTo>
                    <a:cubicBezTo>
                      <a:pt x="890914" y="777312"/>
                      <a:pt x="907291" y="779780"/>
                      <a:pt x="922531" y="784860"/>
                    </a:cubicBezTo>
                    <a:cubicBezTo>
                      <a:pt x="906124" y="752046"/>
                      <a:pt x="904469" y="740703"/>
                      <a:pt x="869191" y="716280"/>
                    </a:cubicBezTo>
                    <a:cubicBezTo>
                      <a:pt x="850512" y="703348"/>
                      <a:pt x="827956" y="697072"/>
                      <a:pt x="808231" y="685800"/>
                    </a:cubicBezTo>
                    <a:cubicBezTo>
                      <a:pt x="792328" y="676713"/>
                      <a:pt x="758069" y="637551"/>
                      <a:pt x="762511" y="655320"/>
                    </a:cubicBezTo>
                    <a:cubicBezTo>
                      <a:pt x="769060" y="681514"/>
                      <a:pt x="796759" y="697188"/>
                      <a:pt x="815851" y="716280"/>
                    </a:cubicBezTo>
                    <a:cubicBezTo>
                      <a:pt x="871155" y="771584"/>
                      <a:pt x="854980" y="749986"/>
                      <a:pt x="907291" y="784860"/>
                    </a:cubicBezTo>
                    <a:cubicBezTo>
                      <a:pt x="917858" y="791905"/>
                      <a:pt x="925071" y="807720"/>
                      <a:pt x="937771" y="807720"/>
                    </a:cubicBezTo>
                    <a:cubicBezTo>
                      <a:pt x="946929" y="807720"/>
                      <a:pt x="928719" y="791611"/>
                      <a:pt x="922531" y="784860"/>
                    </a:cubicBezTo>
                    <a:cubicBezTo>
                      <a:pt x="900686" y="761029"/>
                      <a:pt x="874147" y="741525"/>
                      <a:pt x="853951" y="716280"/>
                    </a:cubicBezTo>
                    <a:cubicBezTo>
                      <a:pt x="843791" y="703580"/>
                      <a:pt x="834276" y="690336"/>
                      <a:pt x="823471" y="678180"/>
                    </a:cubicBezTo>
                    <a:cubicBezTo>
                      <a:pt x="813925" y="667441"/>
                      <a:pt x="802342" y="658609"/>
                      <a:pt x="792991" y="647700"/>
                    </a:cubicBezTo>
                    <a:cubicBezTo>
                      <a:pt x="787031" y="640747"/>
                      <a:pt x="773655" y="616649"/>
                      <a:pt x="777751" y="624840"/>
                    </a:cubicBezTo>
                    <a:cubicBezTo>
                      <a:pt x="785257" y="639851"/>
                      <a:pt x="823038" y="698594"/>
                      <a:pt x="831091" y="708660"/>
                    </a:cubicBezTo>
                    <a:cubicBezTo>
                      <a:pt x="840067" y="719880"/>
                      <a:pt x="851411" y="728980"/>
                      <a:pt x="861571" y="739140"/>
                    </a:cubicBezTo>
                    <a:cubicBezTo>
                      <a:pt x="840398" y="689737"/>
                      <a:pt x="841012" y="682227"/>
                      <a:pt x="808231" y="640080"/>
                    </a:cubicBezTo>
                    <a:cubicBezTo>
                      <a:pt x="739781" y="552073"/>
                      <a:pt x="824589" y="676048"/>
                      <a:pt x="770131" y="594360"/>
                    </a:cubicBezTo>
                    <a:cubicBezTo>
                      <a:pt x="777608" y="631745"/>
                      <a:pt x="776543" y="643797"/>
                      <a:pt x="800611" y="678180"/>
                    </a:cubicBezTo>
                    <a:cubicBezTo>
                      <a:pt x="808851" y="689951"/>
                      <a:pt x="820931" y="698500"/>
                      <a:pt x="831091" y="708660"/>
                    </a:cubicBezTo>
                    <a:cubicBezTo>
                      <a:pt x="826011" y="690880"/>
                      <a:pt x="824706" y="671554"/>
                      <a:pt x="815851" y="655320"/>
                    </a:cubicBezTo>
                    <a:cubicBezTo>
                      <a:pt x="808971" y="642706"/>
                      <a:pt x="794722" y="635749"/>
                      <a:pt x="785371" y="624840"/>
                    </a:cubicBezTo>
                    <a:cubicBezTo>
                      <a:pt x="779411" y="617887"/>
                      <a:pt x="774985" y="609746"/>
                      <a:pt x="770131" y="601980"/>
                    </a:cubicBezTo>
                    <a:cubicBezTo>
                      <a:pt x="762281" y="589421"/>
                      <a:pt x="755486" y="576203"/>
                      <a:pt x="747271" y="563880"/>
                    </a:cubicBezTo>
                    <a:cubicBezTo>
                      <a:pt x="740226" y="553313"/>
                      <a:pt x="718731" y="522041"/>
                      <a:pt x="724411" y="533400"/>
                    </a:cubicBezTo>
                    <a:cubicBezTo>
                      <a:pt x="751168" y="586913"/>
                      <a:pt x="747647" y="566859"/>
                      <a:pt x="777751" y="601980"/>
                    </a:cubicBezTo>
                    <a:cubicBezTo>
                      <a:pt x="786016" y="611623"/>
                      <a:pt x="806291" y="643819"/>
                      <a:pt x="800611" y="632460"/>
                    </a:cubicBezTo>
                    <a:cubicBezTo>
                      <a:pt x="776090" y="583419"/>
                      <a:pt x="778910" y="591129"/>
                      <a:pt x="739651" y="571500"/>
                    </a:cubicBezTo>
                    <a:cubicBezTo>
                      <a:pt x="732031" y="574040"/>
                      <a:pt x="720383" y="571936"/>
                      <a:pt x="716791" y="579120"/>
                    </a:cubicBezTo>
                    <a:cubicBezTo>
                      <a:pt x="713199" y="586304"/>
                      <a:pt x="719592" y="595554"/>
                      <a:pt x="724411" y="601980"/>
                    </a:cubicBezTo>
                    <a:cubicBezTo>
                      <a:pt x="735187" y="616348"/>
                      <a:pt x="750684" y="626563"/>
                      <a:pt x="762511" y="640080"/>
                    </a:cubicBezTo>
                    <a:cubicBezTo>
                      <a:pt x="768542" y="646972"/>
                      <a:pt x="781152" y="671443"/>
                      <a:pt x="777751" y="662940"/>
                    </a:cubicBezTo>
                    <a:cubicBezTo>
                      <a:pt x="769314" y="641846"/>
                      <a:pt x="729096" y="588349"/>
                      <a:pt x="747271" y="601980"/>
                    </a:cubicBezTo>
                    <a:lnTo>
                      <a:pt x="808231" y="647700"/>
                    </a:lnTo>
                    <a:cubicBezTo>
                      <a:pt x="821122" y="657616"/>
                      <a:pt x="846331" y="678180"/>
                      <a:pt x="846331" y="678180"/>
                    </a:cubicBezTo>
                    <a:cubicBezTo>
                      <a:pt x="836394" y="653337"/>
                      <a:pt x="822720" y="616093"/>
                      <a:pt x="808231" y="594360"/>
                    </a:cubicBezTo>
                    <a:cubicBezTo>
                      <a:pt x="797227" y="577854"/>
                      <a:pt x="783587" y="563217"/>
                      <a:pt x="770131" y="548640"/>
                    </a:cubicBezTo>
                    <a:cubicBezTo>
                      <a:pt x="753076" y="530164"/>
                      <a:pt x="696675" y="480213"/>
                      <a:pt x="716791" y="495300"/>
                    </a:cubicBezTo>
                    <a:cubicBezTo>
                      <a:pt x="811955" y="566673"/>
                      <a:pt x="667417" y="461109"/>
                      <a:pt x="792991" y="541020"/>
                    </a:cubicBezTo>
                    <a:cubicBezTo>
                      <a:pt x="806712" y="549752"/>
                      <a:pt x="817767" y="562173"/>
                      <a:pt x="831091" y="571500"/>
                    </a:cubicBezTo>
                    <a:cubicBezTo>
                      <a:pt x="843224" y="579993"/>
                      <a:pt x="856491" y="586740"/>
                      <a:pt x="869191" y="594360"/>
                    </a:cubicBezTo>
                    <a:cubicBezTo>
                      <a:pt x="859031" y="581660"/>
                      <a:pt x="848469" y="569271"/>
                      <a:pt x="838711" y="556260"/>
                    </a:cubicBezTo>
                    <a:cubicBezTo>
                      <a:pt x="833216" y="548934"/>
                      <a:pt x="830278" y="539526"/>
                      <a:pt x="823471" y="533400"/>
                    </a:cubicBezTo>
                    <a:cubicBezTo>
                      <a:pt x="804591" y="516408"/>
                      <a:pt x="762511" y="487680"/>
                      <a:pt x="762511" y="487680"/>
                    </a:cubicBezTo>
                    <a:cubicBezTo>
                      <a:pt x="775183" y="513024"/>
                      <a:pt x="784746" y="537472"/>
                      <a:pt x="808231" y="556260"/>
                    </a:cubicBezTo>
                    <a:cubicBezTo>
                      <a:pt x="834091" y="576948"/>
                      <a:pt x="892051" y="609600"/>
                      <a:pt x="892051" y="609600"/>
                    </a:cubicBezTo>
                    <a:cubicBezTo>
                      <a:pt x="884431" y="586740"/>
                      <a:pt x="883514" y="560398"/>
                      <a:pt x="869191" y="541020"/>
                    </a:cubicBezTo>
                    <a:cubicBezTo>
                      <a:pt x="806954" y="456817"/>
                      <a:pt x="789461" y="450510"/>
                      <a:pt x="724411" y="411480"/>
                    </a:cubicBezTo>
                    <a:cubicBezTo>
                      <a:pt x="732031" y="429260"/>
                      <a:pt x="735477" y="449487"/>
                      <a:pt x="747271" y="464820"/>
                    </a:cubicBezTo>
                    <a:cubicBezTo>
                      <a:pt x="761549" y="483381"/>
                      <a:pt x="782050" y="496262"/>
                      <a:pt x="800611" y="510540"/>
                    </a:cubicBezTo>
                    <a:cubicBezTo>
                      <a:pt x="820890" y="526139"/>
                      <a:pt x="866804" y="555464"/>
                      <a:pt x="892051" y="563880"/>
                    </a:cubicBezTo>
                    <a:cubicBezTo>
                      <a:pt x="906708" y="568766"/>
                      <a:pt x="922531" y="568960"/>
                      <a:pt x="937771" y="571500"/>
                    </a:cubicBezTo>
                    <a:cubicBezTo>
                      <a:pt x="929894" y="555746"/>
                      <a:pt x="910445" y="506204"/>
                      <a:pt x="884431" y="510540"/>
                    </a:cubicBezTo>
                    <a:cubicBezTo>
                      <a:pt x="871656" y="512669"/>
                      <a:pt x="879351" y="535940"/>
                      <a:pt x="876811" y="548640"/>
                    </a:cubicBezTo>
                    <a:cubicBezTo>
                      <a:pt x="894880" y="572731"/>
                      <a:pt x="900243" y="582876"/>
                      <a:pt x="922531" y="601980"/>
                    </a:cubicBezTo>
                    <a:cubicBezTo>
                      <a:pt x="932174" y="610245"/>
                      <a:pt x="960056" y="635407"/>
                      <a:pt x="953011" y="624840"/>
                    </a:cubicBezTo>
                    <a:cubicBezTo>
                      <a:pt x="941056" y="606907"/>
                      <a:pt x="921855" y="595008"/>
                      <a:pt x="907291" y="579120"/>
                    </a:cubicBezTo>
                    <a:cubicBezTo>
                      <a:pt x="857822" y="525154"/>
                      <a:pt x="890532" y="540514"/>
                      <a:pt x="846331" y="525780"/>
                    </a:cubicBezTo>
                    <a:cubicBezTo>
                      <a:pt x="859860" y="579898"/>
                      <a:pt x="848702" y="554970"/>
                      <a:pt x="907291" y="617220"/>
                    </a:cubicBezTo>
                    <a:cubicBezTo>
                      <a:pt x="929448" y="640762"/>
                      <a:pt x="949386" y="667261"/>
                      <a:pt x="975871" y="685800"/>
                    </a:cubicBezTo>
                    <a:cubicBezTo>
                      <a:pt x="1001014" y="703400"/>
                      <a:pt x="1031954" y="710762"/>
                      <a:pt x="1059691" y="723900"/>
                    </a:cubicBezTo>
                    <a:cubicBezTo>
                      <a:pt x="1139211" y="761567"/>
                      <a:pt x="1094397" y="749129"/>
                      <a:pt x="1158751" y="762000"/>
                    </a:cubicBezTo>
                    <a:cubicBezTo>
                      <a:pt x="1148591" y="754380"/>
                      <a:pt x="1137251" y="748120"/>
                      <a:pt x="1128271" y="739140"/>
                    </a:cubicBezTo>
                    <a:cubicBezTo>
                      <a:pt x="1119291" y="730160"/>
                      <a:pt x="1115167" y="716790"/>
                      <a:pt x="1105411" y="708660"/>
                    </a:cubicBezTo>
                    <a:cubicBezTo>
                      <a:pt x="1099241" y="703518"/>
                      <a:pt x="1089934" y="704204"/>
                      <a:pt x="1082551" y="701040"/>
                    </a:cubicBezTo>
                    <a:cubicBezTo>
                      <a:pt x="1072110" y="696565"/>
                      <a:pt x="1062231" y="690880"/>
                      <a:pt x="1052071" y="685800"/>
                    </a:cubicBezTo>
                    <a:cubicBezTo>
                      <a:pt x="1062231" y="708660"/>
                      <a:pt x="1067541" y="734367"/>
                      <a:pt x="1082551" y="754380"/>
                    </a:cubicBezTo>
                    <a:cubicBezTo>
                      <a:pt x="1091437" y="766228"/>
                      <a:pt x="1108518" y="768747"/>
                      <a:pt x="1120651" y="777240"/>
                    </a:cubicBezTo>
                    <a:cubicBezTo>
                      <a:pt x="1180221" y="818939"/>
                      <a:pt x="1133773" y="803557"/>
                      <a:pt x="1204471" y="815340"/>
                    </a:cubicBezTo>
                    <a:cubicBezTo>
                      <a:pt x="1217171" y="812800"/>
                      <a:pt x="1237761" y="819745"/>
                      <a:pt x="1242571" y="807720"/>
                    </a:cubicBezTo>
                    <a:cubicBezTo>
                      <a:pt x="1247288" y="795928"/>
                      <a:pt x="1228148" y="786732"/>
                      <a:pt x="1219711" y="777240"/>
                    </a:cubicBezTo>
                    <a:cubicBezTo>
                      <a:pt x="1167118" y="718072"/>
                      <a:pt x="1199995" y="755729"/>
                      <a:pt x="1135891" y="716280"/>
                    </a:cubicBezTo>
                    <a:cubicBezTo>
                      <a:pt x="1057284" y="667907"/>
                      <a:pt x="1111774" y="685486"/>
                      <a:pt x="1052071" y="670560"/>
                    </a:cubicBezTo>
                    <a:cubicBezTo>
                      <a:pt x="1046991" y="680720"/>
                      <a:pt x="1034964" y="689835"/>
                      <a:pt x="1036831" y="701040"/>
                    </a:cubicBezTo>
                    <a:cubicBezTo>
                      <a:pt x="1038337" y="710073"/>
                      <a:pt x="1052656" y="710417"/>
                      <a:pt x="1059691" y="716280"/>
                    </a:cubicBezTo>
                    <a:cubicBezTo>
                      <a:pt x="1100135" y="749983"/>
                      <a:pt x="1061857" y="735001"/>
                      <a:pt x="1120651" y="746760"/>
                    </a:cubicBezTo>
                    <a:cubicBezTo>
                      <a:pt x="1113031" y="728980"/>
                      <a:pt x="1109169" y="709064"/>
                      <a:pt x="1097791" y="693420"/>
                    </a:cubicBezTo>
                    <a:cubicBezTo>
                      <a:pt x="1074579" y="661504"/>
                      <a:pt x="1044701" y="660567"/>
                      <a:pt x="1013971" y="640080"/>
                    </a:cubicBezTo>
                    <a:cubicBezTo>
                      <a:pt x="1005005" y="634102"/>
                      <a:pt x="998731" y="624840"/>
                      <a:pt x="991111" y="617220"/>
                    </a:cubicBezTo>
                    <a:cubicBezTo>
                      <a:pt x="1006707" y="658810"/>
                      <a:pt x="1011312" y="682255"/>
                      <a:pt x="1036831" y="716280"/>
                    </a:cubicBezTo>
                    <a:cubicBezTo>
                      <a:pt x="1043297" y="724901"/>
                      <a:pt x="1050922" y="732876"/>
                      <a:pt x="1059691" y="739140"/>
                    </a:cubicBezTo>
                    <a:cubicBezTo>
                      <a:pt x="1068934" y="745742"/>
                      <a:pt x="1080011" y="749300"/>
                      <a:pt x="1090171" y="754380"/>
                    </a:cubicBezTo>
                    <a:cubicBezTo>
                      <a:pt x="1092711" y="741680"/>
                      <a:pt x="1100331" y="728980"/>
                      <a:pt x="1097791" y="716280"/>
                    </a:cubicBezTo>
                    <a:cubicBezTo>
                      <a:pt x="1094886" y="701757"/>
                      <a:pt x="1083817" y="690028"/>
                      <a:pt x="1074931" y="678180"/>
                    </a:cubicBezTo>
                    <a:cubicBezTo>
                      <a:pt x="1056750" y="653938"/>
                      <a:pt x="1040488" y="648370"/>
                      <a:pt x="1013971" y="632460"/>
                    </a:cubicBezTo>
                    <a:cubicBezTo>
                      <a:pt x="1008891" y="642620"/>
                      <a:pt x="1000337" y="651695"/>
                      <a:pt x="998731" y="662940"/>
                    </a:cubicBezTo>
                    <a:cubicBezTo>
                      <a:pt x="995435" y="686009"/>
                      <a:pt x="1028326" y="704130"/>
                      <a:pt x="1036831" y="716280"/>
                    </a:cubicBezTo>
                    <a:cubicBezTo>
                      <a:pt x="1046602" y="730239"/>
                      <a:pt x="1049468" y="748369"/>
                      <a:pt x="1059691" y="762000"/>
                    </a:cubicBezTo>
                    <a:cubicBezTo>
                      <a:pt x="1071835" y="778192"/>
                      <a:pt x="1095885" y="780574"/>
                      <a:pt x="1113031" y="784860"/>
                    </a:cubicBezTo>
                    <a:cubicBezTo>
                      <a:pt x="1110491" y="777240"/>
                      <a:pt x="1111091" y="767680"/>
                      <a:pt x="1105411" y="762000"/>
                    </a:cubicBezTo>
                    <a:cubicBezTo>
                      <a:pt x="1097379" y="753968"/>
                      <a:pt x="1084564" y="752780"/>
                      <a:pt x="1074931" y="746760"/>
                    </a:cubicBezTo>
                    <a:cubicBezTo>
                      <a:pt x="1064161" y="740029"/>
                      <a:pt x="1054611" y="731520"/>
                      <a:pt x="1044451" y="723900"/>
                    </a:cubicBezTo>
                    <a:cubicBezTo>
                      <a:pt x="1046991" y="734060"/>
                      <a:pt x="1045984" y="745858"/>
                      <a:pt x="1052071" y="754380"/>
                    </a:cubicBezTo>
                    <a:cubicBezTo>
                      <a:pt x="1059453" y="764714"/>
                      <a:pt x="1071661" y="770706"/>
                      <a:pt x="1082551" y="777240"/>
                    </a:cubicBezTo>
                    <a:cubicBezTo>
                      <a:pt x="1137392" y="810145"/>
                      <a:pt x="1131857" y="800459"/>
                      <a:pt x="1204471" y="807720"/>
                    </a:cubicBezTo>
                    <a:cubicBezTo>
                      <a:pt x="1199391" y="795020"/>
                      <a:pt x="1197181" y="780751"/>
                      <a:pt x="1189231" y="769620"/>
                    </a:cubicBezTo>
                    <a:cubicBezTo>
                      <a:pt x="1183908" y="762168"/>
                      <a:pt x="1170467" y="746189"/>
                      <a:pt x="1166371" y="754380"/>
                    </a:cubicBezTo>
                    <a:cubicBezTo>
                      <a:pt x="1154179" y="778764"/>
                      <a:pt x="1203963" y="796036"/>
                      <a:pt x="1212091" y="800100"/>
                    </a:cubicBezTo>
                    <a:cubicBezTo>
                      <a:pt x="1224791" y="797560"/>
                      <a:pt x="1237319" y="791050"/>
                      <a:pt x="1250191" y="792480"/>
                    </a:cubicBezTo>
                    <a:cubicBezTo>
                      <a:pt x="1261481" y="793734"/>
                      <a:pt x="1291943" y="806311"/>
                      <a:pt x="1280671" y="807720"/>
                    </a:cubicBezTo>
                    <a:cubicBezTo>
                      <a:pt x="1250322" y="811514"/>
                      <a:pt x="1219711" y="802640"/>
                      <a:pt x="1189231" y="800100"/>
                    </a:cubicBezTo>
                    <a:cubicBezTo>
                      <a:pt x="1166371" y="795020"/>
                      <a:pt x="1143854" y="788024"/>
                      <a:pt x="1120651" y="784860"/>
                    </a:cubicBezTo>
                    <a:cubicBezTo>
                      <a:pt x="1087837" y="780385"/>
                      <a:pt x="1054105" y="783533"/>
                      <a:pt x="1021591" y="777240"/>
                    </a:cubicBezTo>
                    <a:cubicBezTo>
                      <a:pt x="909230" y="755493"/>
                      <a:pt x="880432" y="734044"/>
                      <a:pt x="777751" y="701040"/>
                    </a:cubicBezTo>
                    <a:cubicBezTo>
                      <a:pt x="742542" y="689723"/>
                      <a:pt x="706001" y="682710"/>
                      <a:pt x="671071" y="670560"/>
                    </a:cubicBezTo>
                    <a:cubicBezTo>
                      <a:pt x="497523" y="610195"/>
                      <a:pt x="699714" y="675432"/>
                      <a:pt x="549151" y="594360"/>
                    </a:cubicBezTo>
                    <a:cubicBezTo>
                      <a:pt x="535548" y="587035"/>
                      <a:pt x="489612" y="579830"/>
                      <a:pt x="503431" y="586740"/>
                    </a:cubicBezTo>
                    <a:cubicBezTo>
                      <a:pt x="527150" y="598599"/>
                      <a:pt x="555009" y="599751"/>
                      <a:pt x="579631" y="609600"/>
                    </a:cubicBezTo>
                    <a:cubicBezTo>
                      <a:pt x="605998" y="620147"/>
                      <a:pt x="628328" y="640628"/>
                      <a:pt x="655831" y="647700"/>
                    </a:cubicBezTo>
                    <a:cubicBezTo>
                      <a:pt x="727211" y="666055"/>
                      <a:pt x="833145" y="676715"/>
                      <a:pt x="914911" y="685800"/>
                    </a:cubicBezTo>
                    <a:cubicBezTo>
                      <a:pt x="711711" y="690880"/>
                      <a:pt x="508198" y="688669"/>
                      <a:pt x="305311" y="701040"/>
                    </a:cubicBezTo>
                    <a:cubicBezTo>
                      <a:pt x="296170" y="701597"/>
                      <a:pt x="283595" y="717424"/>
                      <a:pt x="290071" y="723900"/>
                    </a:cubicBezTo>
                    <a:cubicBezTo>
                      <a:pt x="303146" y="736975"/>
                      <a:pt x="325631" y="734060"/>
                      <a:pt x="343411" y="739140"/>
                    </a:cubicBezTo>
                    <a:cubicBezTo>
                      <a:pt x="409451" y="736600"/>
                      <a:pt x="475589" y="735916"/>
                      <a:pt x="541531" y="731520"/>
                    </a:cubicBezTo>
                    <a:cubicBezTo>
                      <a:pt x="551980" y="730823"/>
                      <a:pt x="562441" y="728153"/>
                      <a:pt x="572011" y="723900"/>
                    </a:cubicBezTo>
                    <a:cubicBezTo>
                      <a:pt x="585545" y="717885"/>
                      <a:pt x="597411" y="708660"/>
                      <a:pt x="610111" y="701040"/>
                    </a:cubicBezTo>
                    <a:cubicBezTo>
                      <a:pt x="612651" y="693420"/>
                      <a:pt x="620271" y="685800"/>
                      <a:pt x="617731" y="678180"/>
                    </a:cubicBezTo>
                    <a:cubicBezTo>
                      <a:pt x="607864" y="648579"/>
                      <a:pt x="571209" y="651094"/>
                      <a:pt x="549151" y="647700"/>
                    </a:cubicBezTo>
                    <a:cubicBezTo>
                      <a:pt x="531399" y="644969"/>
                      <a:pt x="513591" y="642620"/>
                      <a:pt x="495811" y="640080"/>
                    </a:cubicBezTo>
                    <a:cubicBezTo>
                      <a:pt x="437391" y="642620"/>
                      <a:pt x="378716" y="641683"/>
                      <a:pt x="320551" y="647700"/>
                    </a:cubicBezTo>
                    <a:cubicBezTo>
                      <a:pt x="304572" y="649353"/>
                      <a:pt x="287903" y="653603"/>
                      <a:pt x="274831" y="662940"/>
                    </a:cubicBezTo>
                    <a:cubicBezTo>
                      <a:pt x="268295" y="667609"/>
                      <a:pt x="269751" y="678180"/>
                      <a:pt x="267211" y="685800"/>
                    </a:cubicBezTo>
                    <a:cubicBezTo>
                      <a:pt x="269751" y="695960"/>
                      <a:pt x="266880" y="709464"/>
                      <a:pt x="274831" y="716280"/>
                    </a:cubicBezTo>
                    <a:cubicBezTo>
                      <a:pt x="289094" y="728505"/>
                      <a:pt x="395146" y="746439"/>
                      <a:pt x="396751" y="746760"/>
                    </a:cubicBezTo>
                    <a:lnTo>
                      <a:pt x="610111" y="731520"/>
                    </a:lnTo>
                    <a:cubicBezTo>
                      <a:pt x="629285" y="724330"/>
                      <a:pt x="595622" y="690973"/>
                      <a:pt x="579631" y="678180"/>
                    </a:cubicBezTo>
                    <a:cubicBezTo>
                      <a:pt x="567566" y="668528"/>
                      <a:pt x="549151" y="673100"/>
                      <a:pt x="533911" y="670560"/>
                    </a:cubicBezTo>
                    <a:lnTo>
                      <a:pt x="312931" y="678180"/>
                    </a:lnTo>
                    <a:cubicBezTo>
                      <a:pt x="291378" y="681772"/>
                      <a:pt x="268465" y="696313"/>
                      <a:pt x="259591" y="716280"/>
                    </a:cubicBezTo>
                    <a:cubicBezTo>
                      <a:pt x="254433" y="727885"/>
                      <a:pt x="271092" y="741080"/>
                      <a:pt x="282451" y="746760"/>
                    </a:cubicBezTo>
                    <a:cubicBezTo>
                      <a:pt x="298515" y="754792"/>
                      <a:pt x="318011" y="751840"/>
                      <a:pt x="335791" y="754380"/>
                    </a:cubicBezTo>
                    <a:cubicBezTo>
                      <a:pt x="541950" y="724929"/>
                      <a:pt x="509547" y="779246"/>
                      <a:pt x="579631" y="685800"/>
                    </a:cubicBezTo>
                    <a:cubicBezTo>
                      <a:pt x="585126" y="678474"/>
                      <a:pt x="589791" y="670560"/>
                      <a:pt x="594871" y="662940"/>
                    </a:cubicBezTo>
                    <a:cubicBezTo>
                      <a:pt x="584711" y="652780"/>
                      <a:pt x="575611" y="641436"/>
                      <a:pt x="564391" y="632460"/>
                    </a:cubicBezTo>
                    <a:cubicBezTo>
                      <a:pt x="550088" y="621018"/>
                      <a:pt x="535301" y="609656"/>
                      <a:pt x="518671" y="601980"/>
                    </a:cubicBezTo>
                    <a:cubicBezTo>
                      <a:pt x="463471" y="576503"/>
                      <a:pt x="379372" y="581964"/>
                      <a:pt x="328171" y="579120"/>
                    </a:cubicBezTo>
                    <a:cubicBezTo>
                      <a:pt x="277371" y="589280"/>
                      <a:pt x="225286" y="594365"/>
                      <a:pt x="175771" y="609600"/>
                    </a:cubicBezTo>
                    <a:cubicBezTo>
                      <a:pt x="158265" y="614987"/>
                      <a:pt x="139138" y="624177"/>
                      <a:pt x="130051" y="640080"/>
                    </a:cubicBezTo>
                    <a:cubicBezTo>
                      <a:pt x="125507" y="648031"/>
                      <a:pt x="138338" y="656980"/>
                      <a:pt x="145291" y="662940"/>
                    </a:cubicBezTo>
                    <a:cubicBezTo>
                      <a:pt x="156536" y="672579"/>
                      <a:pt x="170691" y="678180"/>
                      <a:pt x="183391" y="685800"/>
                    </a:cubicBezTo>
                    <a:cubicBezTo>
                      <a:pt x="241811" y="678180"/>
                      <a:pt x="302003" y="679125"/>
                      <a:pt x="358651" y="662940"/>
                    </a:cubicBezTo>
                    <a:cubicBezTo>
                      <a:pt x="380640" y="656657"/>
                      <a:pt x="403988" y="615701"/>
                      <a:pt x="411991" y="594360"/>
                    </a:cubicBezTo>
                    <a:cubicBezTo>
                      <a:pt x="415668" y="584554"/>
                      <a:pt x="430071" y="563357"/>
                      <a:pt x="419611" y="563880"/>
                    </a:cubicBezTo>
                    <a:cubicBezTo>
                      <a:pt x="364848" y="566618"/>
                      <a:pt x="312931" y="589280"/>
                      <a:pt x="259591" y="601980"/>
                    </a:cubicBezTo>
                    <a:cubicBezTo>
                      <a:pt x="246891" y="614680"/>
                      <a:pt x="234731" y="627944"/>
                      <a:pt x="221491" y="640080"/>
                    </a:cubicBezTo>
                    <a:cubicBezTo>
                      <a:pt x="204229" y="655904"/>
                      <a:pt x="183903" y="668472"/>
                      <a:pt x="168151" y="685800"/>
                    </a:cubicBezTo>
                    <a:cubicBezTo>
                      <a:pt x="146309" y="709826"/>
                      <a:pt x="139906" y="740056"/>
                      <a:pt x="130051" y="769620"/>
                    </a:cubicBezTo>
                    <a:cubicBezTo>
                      <a:pt x="150371" y="772160"/>
                      <a:pt x="171465" y="783348"/>
                      <a:pt x="191011" y="777240"/>
                    </a:cubicBezTo>
                    <a:cubicBezTo>
                      <a:pt x="229967" y="765066"/>
                      <a:pt x="265291" y="715536"/>
                      <a:pt x="290071" y="685800"/>
                    </a:cubicBezTo>
                    <a:cubicBezTo>
                      <a:pt x="301026" y="609113"/>
                      <a:pt x="307239" y="615371"/>
                      <a:pt x="267211" y="518160"/>
                    </a:cubicBezTo>
                    <a:cubicBezTo>
                      <a:pt x="263724" y="509692"/>
                      <a:pt x="251971" y="508000"/>
                      <a:pt x="244351" y="502920"/>
                    </a:cubicBezTo>
                    <a:cubicBezTo>
                      <a:pt x="206251" y="508000"/>
                      <a:pt x="166516" y="506005"/>
                      <a:pt x="130051" y="518160"/>
                    </a:cubicBezTo>
                    <a:cubicBezTo>
                      <a:pt x="111231" y="524433"/>
                      <a:pt x="98359" y="542232"/>
                      <a:pt x="84331" y="556260"/>
                    </a:cubicBezTo>
                    <a:cubicBezTo>
                      <a:pt x="1116" y="639475"/>
                      <a:pt x="85778" y="572320"/>
                      <a:pt x="15751" y="624840"/>
                    </a:cubicBezTo>
                    <a:cubicBezTo>
                      <a:pt x="10484" y="661706"/>
                      <a:pt x="-4425" y="700039"/>
                      <a:pt x="30991" y="731520"/>
                    </a:cubicBezTo>
                    <a:cubicBezTo>
                      <a:pt x="42539" y="741785"/>
                      <a:pt x="61471" y="736600"/>
                      <a:pt x="76711" y="739140"/>
                    </a:cubicBezTo>
                    <a:cubicBezTo>
                      <a:pt x="130051" y="731520"/>
                      <a:pt x="185814" y="733905"/>
                      <a:pt x="236731" y="716280"/>
                    </a:cubicBezTo>
                    <a:cubicBezTo>
                      <a:pt x="255478" y="709791"/>
                      <a:pt x="261426" y="685184"/>
                      <a:pt x="274831" y="670560"/>
                    </a:cubicBezTo>
                    <a:cubicBezTo>
                      <a:pt x="289395" y="654672"/>
                      <a:pt x="305311" y="640080"/>
                      <a:pt x="320551" y="624840"/>
                    </a:cubicBezTo>
                    <a:cubicBezTo>
                      <a:pt x="320096" y="618020"/>
                      <a:pt x="335999" y="478557"/>
                      <a:pt x="274831" y="472440"/>
                    </a:cubicBezTo>
                    <a:cubicBezTo>
                      <a:pt x="236169" y="468574"/>
                      <a:pt x="198631" y="487680"/>
                      <a:pt x="160531" y="495300"/>
                    </a:cubicBezTo>
                    <a:cubicBezTo>
                      <a:pt x="142751" y="508000"/>
                      <a:pt x="122641" y="517950"/>
                      <a:pt x="107191" y="533400"/>
                    </a:cubicBezTo>
                    <a:cubicBezTo>
                      <a:pt x="31895" y="608696"/>
                      <a:pt x="40142" y="603488"/>
                      <a:pt x="8131" y="678180"/>
                    </a:cubicBezTo>
                    <a:cubicBezTo>
                      <a:pt x="5591" y="690880"/>
                      <a:pt x="-2029" y="703580"/>
                      <a:pt x="511" y="716280"/>
                    </a:cubicBezTo>
                    <a:cubicBezTo>
                      <a:pt x="14264" y="785044"/>
                      <a:pt x="60932" y="748120"/>
                      <a:pt x="114811" y="739140"/>
                    </a:cubicBezTo>
                    <a:cubicBezTo>
                      <a:pt x="130051" y="723900"/>
                      <a:pt x="144167" y="707446"/>
                      <a:pt x="160531" y="693420"/>
                    </a:cubicBezTo>
                    <a:cubicBezTo>
                      <a:pt x="179816" y="676890"/>
                      <a:pt x="207182" y="668686"/>
                      <a:pt x="221491" y="647700"/>
                    </a:cubicBezTo>
                    <a:cubicBezTo>
                      <a:pt x="246480" y="611049"/>
                      <a:pt x="254993" y="565456"/>
                      <a:pt x="274831" y="525780"/>
                    </a:cubicBezTo>
                    <a:lnTo>
                      <a:pt x="297691" y="480060"/>
                    </a:lnTo>
                    <a:cubicBezTo>
                      <a:pt x="292611" y="464820"/>
                      <a:pt x="298133" y="437825"/>
                      <a:pt x="282451" y="434340"/>
                    </a:cubicBezTo>
                    <a:cubicBezTo>
                      <a:pt x="262461" y="429898"/>
                      <a:pt x="244960" y="451852"/>
                      <a:pt x="229111" y="464820"/>
                    </a:cubicBezTo>
                    <a:cubicBezTo>
                      <a:pt x="198678" y="489720"/>
                      <a:pt x="190610" y="521637"/>
                      <a:pt x="175771" y="556260"/>
                    </a:cubicBezTo>
                    <a:cubicBezTo>
                      <a:pt x="173231" y="571500"/>
                      <a:pt x="168151" y="586530"/>
                      <a:pt x="168151" y="601980"/>
                    </a:cubicBezTo>
                    <a:cubicBezTo>
                      <a:pt x="168151" y="612453"/>
                      <a:pt x="165350" y="633502"/>
                      <a:pt x="175771" y="632460"/>
                    </a:cubicBezTo>
                    <a:cubicBezTo>
                      <a:pt x="201792" y="629858"/>
                      <a:pt x="221491" y="607060"/>
                      <a:pt x="244351" y="594360"/>
                    </a:cubicBezTo>
                    <a:cubicBezTo>
                      <a:pt x="262131" y="574040"/>
                      <a:pt x="284295" y="556843"/>
                      <a:pt x="297691" y="533400"/>
                    </a:cubicBezTo>
                    <a:cubicBezTo>
                      <a:pt x="305356" y="519985"/>
                      <a:pt x="306168" y="503106"/>
                      <a:pt x="305311" y="487680"/>
                    </a:cubicBezTo>
                    <a:cubicBezTo>
                      <a:pt x="303597" y="456827"/>
                      <a:pt x="302621" y="424477"/>
                      <a:pt x="290071" y="396240"/>
                    </a:cubicBezTo>
                    <a:cubicBezTo>
                      <a:pt x="279082" y="371516"/>
                      <a:pt x="244774" y="350802"/>
                      <a:pt x="221491" y="335280"/>
                    </a:cubicBezTo>
                    <a:cubicBezTo>
                      <a:pt x="203711" y="340360"/>
                      <a:pt x="184385" y="341665"/>
                      <a:pt x="168151" y="350520"/>
                    </a:cubicBezTo>
                    <a:cubicBezTo>
                      <a:pt x="155537" y="357400"/>
                      <a:pt x="146292" y="369505"/>
                      <a:pt x="137671" y="381000"/>
                    </a:cubicBezTo>
                    <a:cubicBezTo>
                      <a:pt x="119216" y="405607"/>
                      <a:pt x="113843" y="445833"/>
                      <a:pt x="107191" y="472440"/>
                    </a:cubicBezTo>
                    <a:cubicBezTo>
                      <a:pt x="114811" y="492760"/>
                      <a:pt x="109984" y="525137"/>
                      <a:pt x="130051" y="533400"/>
                    </a:cubicBezTo>
                    <a:cubicBezTo>
                      <a:pt x="215017" y="568386"/>
                      <a:pt x="237498" y="532883"/>
                      <a:pt x="267211" y="480060"/>
                    </a:cubicBezTo>
                    <a:cubicBezTo>
                      <a:pt x="302058" y="418110"/>
                      <a:pt x="309684" y="392928"/>
                      <a:pt x="335791" y="327660"/>
                    </a:cubicBezTo>
                    <a:cubicBezTo>
                      <a:pt x="341415" y="288292"/>
                      <a:pt x="356130" y="225449"/>
                      <a:pt x="328171" y="190500"/>
                    </a:cubicBezTo>
                    <a:cubicBezTo>
                      <a:pt x="318519" y="178435"/>
                      <a:pt x="297691" y="195580"/>
                      <a:pt x="282451" y="198120"/>
                    </a:cubicBezTo>
                    <a:cubicBezTo>
                      <a:pt x="259944" y="220627"/>
                      <a:pt x="250257" y="226618"/>
                      <a:pt x="236731" y="259080"/>
                    </a:cubicBezTo>
                    <a:cubicBezTo>
                      <a:pt x="218617" y="302555"/>
                      <a:pt x="222106" y="320470"/>
                      <a:pt x="213871" y="365760"/>
                    </a:cubicBezTo>
                    <a:cubicBezTo>
                      <a:pt x="211998" y="376064"/>
                      <a:pt x="208791" y="386080"/>
                      <a:pt x="206251" y="396240"/>
                    </a:cubicBezTo>
                    <a:cubicBezTo>
                      <a:pt x="219632" y="418541"/>
                      <a:pt x="222443" y="441960"/>
                      <a:pt x="251971" y="441960"/>
                    </a:cubicBezTo>
                    <a:cubicBezTo>
                      <a:pt x="262444" y="441960"/>
                      <a:pt x="272291" y="436880"/>
                      <a:pt x="282451" y="434340"/>
                    </a:cubicBezTo>
                    <a:cubicBezTo>
                      <a:pt x="373996" y="342795"/>
                      <a:pt x="346038" y="391774"/>
                      <a:pt x="381511" y="297180"/>
                    </a:cubicBezTo>
                    <a:cubicBezTo>
                      <a:pt x="378971" y="271780"/>
                      <a:pt x="394535" y="235994"/>
                      <a:pt x="373891" y="220980"/>
                    </a:cubicBezTo>
                    <a:cubicBezTo>
                      <a:pt x="352942" y="205745"/>
                      <a:pt x="321164" y="225266"/>
                      <a:pt x="297691" y="236220"/>
                    </a:cubicBezTo>
                    <a:cubicBezTo>
                      <a:pt x="281415" y="243815"/>
                      <a:pt x="270964" y="260419"/>
                      <a:pt x="259591" y="274320"/>
                    </a:cubicBezTo>
                    <a:cubicBezTo>
                      <a:pt x="226355" y="314942"/>
                      <a:pt x="229505" y="318858"/>
                      <a:pt x="213871" y="365760"/>
                    </a:cubicBezTo>
                    <a:cubicBezTo>
                      <a:pt x="216411" y="381000"/>
                      <a:pt x="210566" y="400555"/>
                      <a:pt x="221491" y="411480"/>
                    </a:cubicBezTo>
                    <a:cubicBezTo>
                      <a:pt x="227967" y="417956"/>
                      <a:pt x="239399" y="403944"/>
                      <a:pt x="244351" y="396240"/>
                    </a:cubicBezTo>
                    <a:cubicBezTo>
                      <a:pt x="262779" y="367575"/>
                      <a:pt x="290071" y="304800"/>
                      <a:pt x="290071" y="304800"/>
                    </a:cubicBezTo>
                    <a:cubicBezTo>
                      <a:pt x="284991" y="276860"/>
                      <a:pt x="288622" y="245804"/>
                      <a:pt x="274831" y="220980"/>
                    </a:cubicBezTo>
                    <a:cubicBezTo>
                      <a:pt x="270383" y="212974"/>
                      <a:pt x="258447" y="229744"/>
                      <a:pt x="251971" y="236220"/>
                    </a:cubicBezTo>
                    <a:cubicBezTo>
                      <a:pt x="227808" y="260383"/>
                      <a:pt x="226392" y="273497"/>
                      <a:pt x="213871" y="304800"/>
                    </a:cubicBezTo>
                    <a:cubicBezTo>
                      <a:pt x="218951" y="314960"/>
                      <a:pt x="218335" y="331688"/>
                      <a:pt x="229111" y="335280"/>
                    </a:cubicBezTo>
                    <a:cubicBezTo>
                      <a:pt x="258502" y="345077"/>
                      <a:pt x="279004" y="281214"/>
                      <a:pt x="282451" y="274320"/>
                    </a:cubicBezTo>
                    <a:cubicBezTo>
                      <a:pt x="279911" y="256540"/>
                      <a:pt x="292547" y="223933"/>
                      <a:pt x="274831" y="220980"/>
                    </a:cubicBezTo>
                    <a:cubicBezTo>
                      <a:pt x="255263" y="217719"/>
                      <a:pt x="248262" y="250557"/>
                      <a:pt x="236731" y="266700"/>
                    </a:cubicBezTo>
                    <a:cubicBezTo>
                      <a:pt x="222803" y="286199"/>
                      <a:pt x="211331" y="307340"/>
                      <a:pt x="198631" y="327660"/>
                    </a:cubicBezTo>
                    <a:cubicBezTo>
                      <a:pt x="194564" y="360196"/>
                      <a:pt x="178437" y="437006"/>
                      <a:pt x="206251" y="464820"/>
                    </a:cubicBezTo>
                    <a:cubicBezTo>
                      <a:pt x="218951" y="477520"/>
                      <a:pt x="241811" y="459740"/>
                      <a:pt x="259591" y="457200"/>
                    </a:cubicBezTo>
                    <a:cubicBezTo>
                      <a:pt x="274831" y="444500"/>
                      <a:pt x="292463" y="434215"/>
                      <a:pt x="305311" y="419100"/>
                    </a:cubicBezTo>
                    <a:cubicBezTo>
                      <a:pt x="372260" y="340336"/>
                      <a:pt x="386708" y="318478"/>
                      <a:pt x="419611" y="236220"/>
                    </a:cubicBezTo>
                    <a:cubicBezTo>
                      <a:pt x="425577" y="221305"/>
                      <a:pt x="429771" y="205740"/>
                      <a:pt x="434851" y="190500"/>
                    </a:cubicBezTo>
                    <a:cubicBezTo>
                      <a:pt x="427231" y="187960"/>
                      <a:pt x="417994" y="177544"/>
                      <a:pt x="411991" y="182880"/>
                    </a:cubicBezTo>
                    <a:cubicBezTo>
                      <a:pt x="391456" y="201133"/>
                      <a:pt x="366271" y="251460"/>
                      <a:pt x="366271" y="251460"/>
                    </a:cubicBezTo>
                    <a:cubicBezTo>
                      <a:pt x="346588" y="389242"/>
                      <a:pt x="342319" y="323291"/>
                      <a:pt x="373891" y="449580"/>
                    </a:cubicBezTo>
                    <a:cubicBezTo>
                      <a:pt x="404371" y="447040"/>
                      <a:pt x="435988" y="450590"/>
                      <a:pt x="465331" y="441960"/>
                    </a:cubicBezTo>
                    <a:cubicBezTo>
                      <a:pt x="500627" y="431579"/>
                      <a:pt x="519027" y="384187"/>
                      <a:pt x="533911" y="358140"/>
                    </a:cubicBezTo>
                    <a:cubicBezTo>
                      <a:pt x="540095" y="333403"/>
                      <a:pt x="548047" y="321917"/>
                      <a:pt x="533911" y="297180"/>
                    </a:cubicBezTo>
                    <a:cubicBezTo>
                      <a:pt x="528564" y="287824"/>
                      <a:pt x="518671" y="281940"/>
                      <a:pt x="511051" y="274320"/>
                    </a:cubicBezTo>
                    <a:cubicBezTo>
                      <a:pt x="500891" y="279400"/>
                      <a:pt x="488603" y="281528"/>
                      <a:pt x="480571" y="289560"/>
                    </a:cubicBezTo>
                    <a:cubicBezTo>
                      <a:pt x="457570" y="312561"/>
                      <a:pt x="419611" y="365760"/>
                      <a:pt x="419611" y="365760"/>
                    </a:cubicBezTo>
                    <a:cubicBezTo>
                      <a:pt x="424691" y="421640"/>
                      <a:pt x="414514" y="481105"/>
                      <a:pt x="434851" y="533400"/>
                    </a:cubicBezTo>
                    <a:cubicBezTo>
                      <a:pt x="440746" y="548558"/>
                      <a:pt x="465678" y="517467"/>
                      <a:pt x="472951" y="502920"/>
                    </a:cubicBezTo>
                    <a:cubicBezTo>
                      <a:pt x="482109" y="484604"/>
                      <a:pt x="476797" y="462087"/>
                      <a:pt x="480571" y="441960"/>
                    </a:cubicBezTo>
                    <a:cubicBezTo>
                      <a:pt x="484431" y="421373"/>
                      <a:pt x="491703" y="401539"/>
                      <a:pt x="495811" y="381000"/>
                    </a:cubicBezTo>
                    <a:cubicBezTo>
                      <a:pt x="505659" y="331760"/>
                      <a:pt x="507736" y="267384"/>
                      <a:pt x="511051" y="220980"/>
                    </a:cubicBezTo>
                    <a:cubicBezTo>
                      <a:pt x="505971" y="208280"/>
                      <a:pt x="504568" y="193388"/>
                      <a:pt x="495811" y="182880"/>
                    </a:cubicBezTo>
                    <a:cubicBezTo>
                      <a:pt x="467242" y="148597"/>
                      <a:pt x="430053" y="225307"/>
                      <a:pt x="427231" y="228600"/>
                    </a:cubicBezTo>
                    <a:cubicBezTo>
                      <a:pt x="422352" y="252997"/>
                      <a:pt x="410534" y="307265"/>
                      <a:pt x="411991" y="327660"/>
                    </a:cubicBezTo>
                    <a:cubicBezTo>
                      <a:pt x="415651" y="378898"/>
                      <a:pt x="423939" y="429864"/>
                      <a:pt x="434851" y="480060"/>
                    </a:cubicBezTo>
                    <a:cubicBezTo>
                      <a:pt x="436796" y="489009"/>
                      <a:pt x="442140" y="498376"/>
                      <a:pt x="450091" y="502920"/>
                    </a:cubicBezTo>
                    <a:cubicBezTo>
                      <a:pt x="461336" y="509346"/>
                      <a:pt x="475491" y="508000"/>
                      <a:pt x="488191" y="510540"/>
                    </a:cubicBezTo>
                    <a:cubicBezTo>
                      <a:pt x="523751" y="500380"/>
                      <a:pt x="561448" y="495892"/>
                      <a:pt x="594871" y="480060"/>
                    </a:cubicBezTo>
                    <a:cubicBezTo>
                      <a:pt x="625467" y="465567"/>
                      <a:pt x="639382" y="433291"/>
                      <a:pt x="648211" y="403860"/>
                    </a:cubicBezTo>
                    <a:cubicBezTo>
                      <a:pt x="651933" y="391455"/>
                      <a:pt x="653291" y="378460"/>
                      <a:pt x="655831" y="365760"/>
                    </a:cubicBezTo>
                    <a:cubicBezTo>
                      <a:pt x="653291" y="335280"/>
                      <a:pt x="666989" y="298463"/>
                      <a:pt x="648211" y="274320"/>
                    </a:cubicBezTo>
                    <a:cubicBezTo>
                      <a:pt x="637750" y="260870"/>
                      <a:pt x="616271" y="287158"/>
                      <a:pt x="602491" y="297180"/>
                    </a:cubicBezTo>
                    <a:cubicBezTo>
                      <a:pt x="563089" y="325836"/>
                      <a:pt x="562229" y="339605"/>
                      <a:pt x="541531" y="381000"/>
                    </a:cubicBezTo>
                    <a:cubicBezTo>
                      <a:pt x="536451" y="403860"/>
                      <a:pt x="530361" y="426519"/>
                      <a:pt x="526291" y="449580"/>
                    </a:cubicBezTo>
                    <a:cubicBezTo>
                      <a:pt x="518156" y="495676"/>
                      <a:pt x="512006" y="500069"/>
                      <a:pt x="526291" y="533400"/>
                    </a:cubicBezTo>
                    <a:cubicBezTo>
                      <a:pt x="530766" y="543841"/>
                      <a:pt x="533499" y="555848"/>
                      <a:pt x="541531" y="563880"/>
                    </a:cubicBezTo>
                    <a:cubicBezTo>
                      <a:pt x="547211" y="569560"/>
                      <a:pt x="556771" y="568960"/>
                      <a:pt x="564391" y="571500"/>
                    </a:cubicBezTo>
                    <a:cubicBezTo>
                      <a:pt x="584711" y="561340"/>
                      <a:pt x="608541" y="556302"/>
                      <a:pt x="625351" y="541020"/>
                    </a:cubicBezTo>
                    <a:cubicBezTo>
                      <a:pt x="637959" y="529558"/>
                      <a:pt x="640052" y="510258"/>
                      <a:pt x="648211" y="495300"/>
                    </a:cubicBezTo>
                    <a:cubicBezTo>
                      <a:pt x="655303" y="482298"/>
                      <a:pt x="663451" y="469900"/>
                      <a:pt x="671071" y="457200"/>
                    </a:cubicBezTo>
                    <a:cubicBezTo>
                      <a:pt x="673611" y="444500"/>
                      <a:pt x="682249" y="431553"/>
                      <a:pt x="678691" y="419100"/>
                    </a:cubicBezTo>
                    <a:cubicBezTo>
                      <a:pt x="669326" y="386322"/>
                      <a:pt x="627180" y="415320"/>
                      <a:pt x="617731" y="419100"/>
                    </a:cubicBezTo>
                    <a:cubicBezTo>
                      <a:pt x="611814" y="434878"/>
                      <a:pt x="580864" y="512445"/>
                      <a:pt x="579631" y="533400"/>
                    </a:cubicBezTo>
                    <a:cubicBezTo>
                      <a:pt x="578132" y="558883"/>
                      <a:pt x="584711" y="584200"/>
                      <a:pt x="587251" y="609600"/>
                    </a:cubicBezTo>
                    <a:cubicBezTo>
                      <a:pt x="594871" y="607060"/>
                      <a:pt x="605025" y="608197"/>
                      <a:pt x="610111" y="601980"/>
                    </a:cubicBezTo>
                    <a:cubicBezTo>
                      <a:pt x="628868" y="579054"/>
                      <a:pt x="655831" y="525780"/>
                      <a:pt x="655831" y="525780"/>
                    </a:cubicBezTo>
                    <a:cubicBezTo>
                      <a:pt x="653291" y="490220"/>
                      <a:pt x="659485" y="452921"/>
                      <a:pt x="648211" y="419100"/>
                    </a:cubicBezTo>
                    <a:cubicBezTo>
                      <a:pt x="644899" y="409165"/>
                      <a:pt x="627455" y="407591"/>
                      <a:pt x="617731" y="411480"/>
                    </a:cubicBezTo>
                    <a:cubicBezTo>
                      <a:pt x="610273" y="414463"/>
                      <a:pt x="612651" y="426720"/>
                      <a:pt x="610111" y="434340"/>
                    </a:cubicBezTo>
                    <a:cubicBezTo>
                      <a:pt x="617731" y="474980"/>
                      <a:pt x="619896" y="517034"/>
                      <a:pt x="632971" y="556260"/>
                    </a:cubicBezTo>
                    <a:cubicBezTo>
                      <a:pt x="635867" y="564948"/>
                      <a:pt x="646673" y="571500"/>
                      <a:pt x="655831" y="571500"/>
                    </a:cubicBezTo>
                    <a:cubicBezTo>
                      <a:pt x="679249" y="571500"/>
                      <a:pt x="701551" y="561340"/>
                      <a:pt x="724411" y="556260"/>
                    </a:cubicBezTo>
                    <a:cubicBezTo>
                      <a:pt x="749341" y="525097"/>
                      <a:pt x="807471" y="473144"/>
                      <a:pt x="732031" y="426720"/>
                    </a:cubicBezTo>
                    <a:cubicBezTo>
                      <a:pt x="708732" y="412382"/>
                      <a:pt x="681231" y="447040"/>
                      <a:pt x="655831" y="457200"/>
                    </a:cubicBezTo>
                    <a:cubicBezTo>
                      <a:pt x="643339" y="507167"/>
                      <a:pt x="630863" y="535495"/>
                      <a:pt x="678691" y="594360"/>
                    </a:cubicBezTo>
                    <a:cubicBezTo>
                      <a:pt x="693458" y="612535"/>
                      <a:pt x="724411" y="604520"/>
                      <a:pt x="747271" y="609600"/>
                    </a:cubicBezTo>
                    <a:cubicBezTo>
                      <a:pt x="783953" y="591259"/>
                      <a:pt x="794528" y="589988"/>
                      <a:pt x="823471" y="548640"/>
                    </a:cubicBezTo>
                    <a:cubicBezTo>
                      <a:pt x="829477" y="540060"/>
                      <a:pt x="829037" y="528429"/>
                      <a:pt x="831091" y="518160"/>
                    </a:cubicBezTo>
                    <a:cubicBezTo>
                      <a:pt x="834121" y="503010"/>
                      <a:pt x="836171" y="487680"/>
                      <a:pt x="838711" y="472440"/>
                    </a:cubicBezTo>
                    <a:cubicBezTo>
                      <a:pt x="836171" y="462280"/>
                      <a:pt x="841360" y="439906"/>
                      <a:pt x="831091" y="441960"/>
                    </a:cubicBezTo>
                    <a:cubicBezTo>
                      <a:pt x="795830" y="449012"/>
                      <a:pt x="795800" y="513734"/>
                      <a:pt x="792991" y="533400"/>
                    </a:cubicBezTo>
                    <a:cubicBezTo>
                      <a:pt x="800611" y="571500"/>
                      <a:pt x="795487" y="614609"/>
                      <a:pt x="815851" y="647700"/>
                    </a:cubicBezTo>
                    <a:cubicBezTo>
                      <a:pt x="823020" y="659349"/>
                      <a:pt x="843657" y="641467"/>
                      <a:pt x="853951" y="632460"/>
                    </a:cubicBezTo>
                    <a:cubicBezTo>
                      <a:pt x="865097" y="622707"/>
                      <a:pt x="869191" y="607060"/>
                      <a:pt x="876811" y="594360"/>
                    </a:cubicBezTo>
                    <a:cubicBezTo>
                      <a:pt x="871731" y="571500"/>
                      <a:pt x="875622" y="544514"/>
                      <a:pt x="861571" y="525780"/>
                    </a:cubicBezTo>
                    <a:cubicBezTo>
                      <a:pt x="855287" y="517402"/>
                      <a:pt x="832315" y="522999"/>
                      <a:pt x="831091" y="533400"/>
                    </a:cubicBezTo>
                    <a:cubicBezTo>
                      <a:pt x="826306" y="574076"/>
                      <a:pt x="834562" y="616091"/>
                      <a:pt x="846331" y="655320"/>
                    </a:cubicBezTo>
                    <a:cubicBezTo>
                      <a:pt x="856451" y="689055"/>
                      <a:pt x="889329" y="688304"/>
                      <a:pt x="914911" y="693420"/>
                    </a:cubicBezTo>
                    <a:cubicBezTo>
                      <a:pt x="935730" y="688215"/>
                      <a:pt x="955465" y="692389"/>
                      <a:pt x="953011" y="662940"/>
                    </a:cubicBezTo>
                    <a:cubicBezTo>
                      <a:pt x="951066" y="639603"/>
                      <a:pt x="937771" y="570942"/>
                      <a:pt x="937771" y="594360"/>
                    </a:cubicBezTo>
                    <a:cubicBezTo>
                      <a:pt x="937771" y="722122"/>
                      <a:pt x="920271" y="702073"/>
                      <a:pt x="975871" y="739140"/>
                    </a:cubicBezTo>
                    <a:cubicBezTo>
                      <a:pt x="993651" y="734060"/>
                      <a:pt x="1013530" y="733700"/>
                      <a:pt x="1029211" y="723900"/>
                    </a:cubicBezTo>
                    <a:cubicBezTo>
                      <a:pt x="1036022" y="719643"/>
                      <a:pt x="1033667" y="708423"/>
                      <a:pt x="1036831" y="701040"/>
                    </a:cubicBezTo>
                    <a:cubicBezTo>
                      <a:pt x="1041306" y="690599"/>
                      <a:pt x="1046991" y="680720"/>
                      <a:pt x="1052071" y="670560"/>
                    </a:cubicBezTo>
                    <a:cubicBezTo>
                      <a:pt x="1046991" y="652780"/>
                      <a:pt x="1053665" y="624872"/>
                      <a:pt x="1036831" y="617220"/>
                    </a:cubicBezTo>
                    <a:cubicBezTo>
                      <a:pt x="970000" y="586842"/>
                      <a:pt x="968576" y="631158"/>
                      <a:pt x="960631" y="662940"/>
                    </a:cubicBezTo>
                    <a:cubicBezTo>
                      <a:pt x="963171" y="678180"/>
                      <a:pt x="953594" y="703774"/>
                      <a:pt x="968251" y="708660"/>
                    </a:cubicBezTo>
                    <a:cubicBezTo>
                      <a:pt x="997966" y="718565"/>
                      <a:pt x="975871" y="613625"/>
                      <a:pt x="975871" y="624840"/>
                    </a:cubicBezTo>
                    <a:cubicBezTo>
                      <a:pt x="975871" y="696768"/>
                      <a:pt x="967790" y="682953"/>
                      <a:pt x="1006351" y="708660"/>
                    </a:cubicBezTo>
                    <a:cubicBezTo>
                      <a:pt x="1015833" y="661250"/>
                      <a:pt x="1026181" y="645588"/>
                      <a:pt x="983491" y="594360"/>
                    </a:cubicBezTo>
                    <a:cubicBezTo>
                      <a:pt x="973207" y="582019"/>
                      <a:pt x="953011" y="584200"/>
                      <a:pt x="937771" y="579120"/>
                    </a:cubicBezTo>
                    <a:cubicBezTo>
                      <a:pt x="930151" y="571500"/>
                      <a:pt x="925562" y="557899"/>
                      <a:pt x="914911" y="556260"/>
                    </a:cubicBezTo>
                    <a:cubicBezTo>
                      <a:pt x="841238" y="544926"/>
                      <a:pt x="846483" y="553518"/>
                      <a:pt x="815851" y="594360"/>
                    </a:cubicBezTo>
                    <a:cubicBezTo>
                      <a:pt x="813311" y="604520"/>
                      <a:pt x="808231" y="614367"/>
                      <a:pt x="808231" y="624840"/>
                    </a:cubicBezTo>
                    <a:cubicBezTo>
                      <a:pt x="808231" y="691643"/>
                      <a:pt x="831377" y="661529"/>
                      <a:pt x="899671" y="655320"/>
                    </a:cubicBezTo>
                    <a:cubicBezTo>
                      <a:pt x="902211" y="637540"/>
                      <a:pt x="907291" y="619941"/>
                      <a:pt x="907291" y="601980"/>
                    </a:cubicBezTo>
                    <a:cubicBezTo>
                      <a:pt x="907291" y="589028"/>
                      <a:pt x="905463" y="575464"/>
                      <a:pt x="899671" y="563880"/>
                    </a:cubicBezTo>
                    <a:cubicBezTo>
                      <a:pt x="884431" y="533400"/>
                      <a:pt x="856491" y="515620"/>
                      <a:pt x="831091" y="495300"/>
                    </a:cubicBezTo>
                    <a:cubicBezTo>
                      <a:pt x="644362" y="538391"/>
                      <a:pt x="662665" y="486451"/>
                      <a:pt x="602491" y="586740"/>
                    </a:cubicBezTo>
                    <a:cubicBezTo>
                      <a:pt x="596647" y="596480"/>
                      <a:pt x="592331" y="607060"/>
                      <a:pt x="587251" y="617220"/>
                    </a:cubicBezTo>
                    <a:cubicBezTo>
                      <a:pt x="626521" y="656490"/>
                      <a:pt x="623362" y="666254"/>
                      <a:pt x="709171" y="617220"/>
                    </a:cubicBezTo>
                    <a:cubicBezTo>
                      <a:pt x="720416" y="610794"/>
                      <a:pt x="714251" y="591820"/>
                      <a:pt x="716791" y="579120"/>
                    </a:cubicBezTo>
                    <a:cubicBezTo>
                      <a:pt x="710823" y="559226"/>
                      <a:pt x="705308" y="486040"/>
                      <a:pt x="663451" y="480060"/>
                    </a:cubicBezTo>
                    <a:cubicBezTo>
                      <a:pt x="638181" y="476450"/>
                      <a:pt x="612651" y="485140"/>
                      <a:pt x="587251" y="487680"/>
                    </a:cubicBezTo>
                    <a:cubicBezTo>
                      <a:pt x="552806" y="530736"/>
                      <a:pt x="540262" y="528006"/>
                      <a:pt x="564391" y="594360"/>
                    </a:cubicBezTo>
                    <a:cubicBezTo>
                      <a:pt x="567521" y="602967"/>
                      <a:pt x="579631" y="604520"/>
                      <a:pt x="587251" y="609600"/>
                    </a:cubicBezTo>
                    <a:cubicBezTo>
                      <a:pt x="597411" y="604520"/>
                      <a:pt x="611129" y="603603"/>
                      <a:pt x="617731" y="594360"/>
                    </a:cubicBezTo>
                    <a:cubicBezTo>
                      <a:pt x="625259" y="583821"/>
                      <a:pt x="625351" y="569212"/>
                      <a:pt x="625351" y="556260"/>
                    </a:cubicBezTo>
                    <a:cubicBezTo>
                      <a:pt x="625351" y="494779"/>
                      <a:pt x="638042" y="426148"/>
                      <a:pt x="587251" y="381000"/>
                    </a:cubicBezTo>
                    <a:cubicBezTo>
                      <a:pt x="577028" y="371913"/>
                      <a:pt x="561851" y="370840"/>
                      <a:pt x="549151" y="365760"/>
                    </a:cubicBezTo>
                    <a:cubicBezTo>
                      <a:pt x="535884" y="373720"/>
                      <a:pt x="492267" y="398113"/>
                      <a:pt x="480571" y="411480"/>
                    </a:cubicBezTo>
                    <a:cubicBezTo>
                      <a:pt x="420680" y="479926"/>
                      <a:pt x="474422" y="439554"/>
                      <a:pt x="495811" y="426720"/>
                    </a:cubicBezTo>
                    <a:cubicBezTo>
                      <a:pt x="521637" y="375069"/>
                      <a:pt x="564327" y="315378"/>
                      <a:pt x="518671" y="251460"/>
                    </a:cubicBezTo>
                    <a:cubicBezTo>
                      <a:pt x="505302" y="232744"/>
                      <a:pt x="472951" y="256540"/>
                      <a:pt x="450091" y="259080"/>
                    </a:cubicBezTo>
                    <a:cubicBezTo>
                      <a:pt x="437391" y="269240"/>
                      <a:pt x="422796" y="277404"/>
                      <a:pt x="411991" y="289560"/>
                    </a:cubicBezTo>
                    <a:cubicBezTo>
                      <a:pt x="402151" y="300630"/>
                      <a:pt x="378658" y="338133"/>
                      <a:pt x="389131" y="327660"/>
                    </a:cubicBezTo>
                    <a:cubicBezTo>
                      <a:pt x="404581" y="312210"/>
                      <a:pt x="414531" y="292100"/>
                      <a:pt x="427231" y="274320"/>
                    </a:cubicBezTo>
                    <a:cubicBezTo>
                      <a:pt x="437467" y="223139"/>
                      <a:pt x="451170" y="176021"/>
                      <a:pt x="419611" y="121920"/>
                    </a:cubicBezTo>
                    <a:cubicBezTo>
                      <a:pt x="412148" y="109127"/>
                      <a:pt x="394211" y="137160"/>
                      <a:pt x="381511" y="144780"/>
                    </a:cubicBezTo>
                    <a:cubicBezTo>
                      <a:pt x="376431" y="157480"/>
                      <a:pt x="372388" y="170646"/>
                      <a:pt x="366271" y="182880"/>
                    </a:cubicBezTo>
                    <a:cubicBezTo>
                      <a:pt x="362175" y="191071"/>
                      <a:pt x="352827" y="214720"/>
                      <a:pt x="351031" y="205740"/>
                    </a:cubicBezTo>
                    <a:cubicBezTo>
                      <a:pt x="347015" y="185660"/>
                      <a:pt x="356111" y="165100"/>
                      <a:pt x="358651" y="144780"/>
                    </a:cubicBezTo>
                    <a:cubicBezTo>
                      <a:pt x="356111" y="127000"/>
                      <a:pt x="360994" y="106384"/>
                      <a:pt x="351031" y="91440"/>
                    </a:cubicBezTo>
                    <a:cubicBezTo>
                      <a:pt x="346576" y="84757"/>
                      <a:pt x="332743" y="92456"/>
                      <a:pt x="328171" y="99060"/>
                    </a:cubicBezTo>
                    <a:cubicBezTo>
                      <a:pt x="308774" y="127078"/>
                      <a:pt x="290716" y="157440"/>
                      <a:pt x="282451" y="190500"/>
                    </a:cubicBezTo>
                    <a:cubicBezTo>
                      <a:pt x="279911" y="200660"/>
                      <a:pt x="266453" y="214696"/>
                      <a:pt x="274831" y="220980"/>
                    </a:cubicBezTo>
                    <a:cubicBezTo>
                      <a:pt x="285192" y="228751"/>
                      <a:pt x="300231" y="215900"/>
                      <a:pt x="312931" y="213360"/>
                    </a:cubicBezTo>
                    <a:cubicBezTo>
                      <a:pt x="330711" y="190500"/>
                      <a:pt x="391104" y="129880"/>
                      <a:pt x="366271" y="144780"/>
                    </a:cubicBezTo>
                    <a:cubicBezTo>
                      <a:pt x="353571" y="152400"/>
                      <a:pt x="339477" y="158073"/>
                      <a:pt x="328171" y="167640"/>
                    </a:cubicBezTo>
                    <a:cubicBezTo>
                      <a:pt x="306234" y="186202"/>
                      <a:pt x="285608" y="206524"/>
                      <a:pt x="267211" y="228600"/>
                    </a:cubicBezTo>
                    <a:cubicBezTo>
                      <a:pt x="239758" y="261544"/>
                      <a:pt x="223090" y="284351"/>
                      <a:pt x="191011" y="312420"/>
                    </a:cubicBezTo>
                    <a:cubicBezTo>
                      <a:pt x="184119" y="318451"/>
                      <a:pt x="175771" y="322580"/>
                      <a:pt x="168151" y="327660"/>
                    </a:cubicBezTo>
                    <a:cubicBezTo>
                      <a:pt x="137020" y="374356"/>
                      <a:pt x="160796" y="340741"/>
                      <a:pt x="175771" y="304800"/>
                    </a:cubicBezTo>
                    <a:cubicBezTo>
                      <a:pt x="227341" y="181031"/>
                      <a:pt x="151008" y="339087"/>
                      <a:pt x="213871" y="213360"/>
                    </a:cubicBezTo>
                    <a:cubicBezTo>
                      <a:pt x="219859" y="177434"/>
                      <a:pt x="220017" y="168988"/>
                      <a:pt x="229111" y="137160"/>
                    </a:cubicBezTo>
                    <a:cubicBezTo>
                      <a:pt x="231318" y="129437"/>
                      <a:pt x="241186" y="107617"/>
                      <a:pt x="236731" y="114300"/>
                    </a:cubicBezTo>
                    <a:cubicBezTo>
                      <a:pt x="227280" y="128477"/>
                      <a:pt x="223642" y="146061"/>
                      <a:pt x="213871" y="160020"/>
                    </a:cubicBezTo>
                    <a:cubicBezTo>
                      <a:pt x="205631" y="171791"/>
                      <a:pt x="173231" y="180340"/>
                      <a:pt x="183391" y="190500"/>
                    </a:cubicBezTo>
                    <a:cubicBezTo>
                      <a:pt x="193864" y="200973"/>
                      <a:pt x="208791" y="175260"/>
                      <a:pt x="221491" y="167640"/>
                    </a:cubicBezTo>
                    <a:cubicBezTo>
                      <a:pt x="229111" y="157480"/>
                      <a:pt x="235371" y="146140"/>
                      <a:pt x="244351" y="137160"/>
                    </a:cubicBezTo>
                    <a:cubicBezTo>
                      <a:pt x="276157" y="105354"/>
                      <a:pt x="272113" y="127356"/>
                      <a:pt x="290071" y="91440"/>
                    </a:cubicBezTo>
                    <a:cubicBezTo>
                      <a:pt x="293663" y="84256"/>
                      <a:pt x="303371" y="74260"/>
                      <a:pt x="297691" y="68580"/>
                    </a:cubicBezTo>
                    <a:cubicBezTo>
                      <a:pt x="292011" y="62900"/>
                      <a:pt x="282451" y="73660"/>
                      <a:pt x="274831" y="76200"/>
                    </a:cubicBezTo>
                    <a:cubicBezTo>
                      <a:pt x="262131" y="91440"/>
                      <a:pt x="250759" y="107892"/>
                      <a:pt x="236731" y="121920"/>
                    </a:cubicBezTo>
                    <a:cubicBezTo>
                      <a:pt x="227751" y="130900"/>
                      <a:pt x="214516" y="135137"/>
                      <a:pt x="206251" y="144780"/>
                    </a:cubicBezTo>
                    <a:cubicBezTo>
                      <a:pt x="198859" y="153405"/>
                      <a:pt x="197613" y="166017"/>
                      <a:pt x="191011" y="175260"/>
                    </a:cubicBezTo>
                    <a:cubicBezTo>
                      <a:pt x="184747" y="184029"/>
                      <a:pt x="157696" y="200734"/>
                      <a:pt x="168151" y="198120"/>
                    </a:cubicBezTo>
                    <a:cubicBezTo>
                      <a:pt x="188018" y="193153"/>
                      <a:pt x="203711" y="177800"/>
                      <a:pt x="221491" y="167640"/>
                    </a:cubicBezTo>
                    <a:cubicBezTo>
                      <a:pt x="226571" y="154940"/>
                      <a:pt x="236731" y="143218"/>
                      <a:pt x="236731" y="129540"/>
                    </a:cubicBezTo>
                    <a:cubicBezTo>
                      <a:pt x="236731" y="120382"/>
                      <a:pt x="225776" y="144306"/>
                      <a:pt x="221491" y="152400"/>
                    </a:cubicBezTo>
                    <a:cubicBezTo>
                      <a:pt x="202889" y="187537"/>
                      <a:pt x="180723" y="221363"/>
                      <a:pt x="168151" y="259080"/>
                    </a:cubicBezTo>
                    <a:cubicBezTo>
                      <a:pt x="156331" y="294541"/>
                      <a:pt x="126509" y="386313"/>
                      <a:pt x="114811" y="403860"/>
                    </a:cubicBezTo>
                    <a:cubicBezTo>
                      <a:pt x="91356" y="439043"/>
                      <a:pt x="104283" y="418867"/>
                      <a:pt x="76711" y="464820"/>
                    </a:cubicBezTo>
                    <a:cubicBezTo>
                      <a:pt x="81791" y="482600"/>
                      <a:pt x="78876" y="505085"/>
                      <a:pt x="91951" y="518160"/>
                    </a:cubicBezTo>
                    <a:cubicBezTo>
                      <a:pt x="98427" y="524636"/>
                      <a:pt x="101868" y="502752"/>
                      <a:pt x="107191" y="495300"/>
                    </a:cubicBezTo>
                    <a:cubicBezTo>
                      <a:pt x="114573" y="484966"/>
                      <a:pt x="123750" y="475847"/>
                      <a:pt x="130051" y="464820"/>
                    </a:cubicBezTo>
                    <a:cubicBezTo>
                      <a:pt x="144140" y="440164"/>
                      <a:pt x="179073" y="362406"/>
                      <a:pt x="168151" y="388620"/>
                    </a:cubicBezTo>
                    <a:lnTo>
                      <a:pt x="130051" y="480060"/>
                    </a:lnTo>
                    <a:cubicBezTo>
                      <a:pt x="127511" y="495300"/>
                      <a:pt x="126676" y="510924"/>
                      <a:pt x="122431" y="525780"/>
                    </a:cubicBezTo>
                    <a:cubicBezTo>
                      <a:pt x="116469" y="546647"/>
                      <a:pt x="102263" y="565206"/>
                      <a:pt x="99571" y="586740"/>
                    </a:cubicBezTo>
                    <a:lnTo>
                      <a:pt x="107191" y="647700"/>
                    </a:lnTo>
                    <a:cubicBezTo>
                      <a:pt x="138620" y="628843"/>
                      <a:pt x="165634" y="615289"/>
                      <a:pt x="191011" y="586740"/>
                    </a:cubicBezTo>
                    <a:cubicBezTo>
                      <a:pt x="198558" y="578250"/>
                      <a:pt x="199649" y="565503"/>
                      <a:pt x="206251" y="556260"/>
                    </a:cubicBezTo>
                    <a:cubicBezTo>
                      <a:pt x="212515" y="547491"/>
                      <a:pt x="222847" y="542169"/>
                      <a:pt x="229111" y="533400"/>
                    </a:cubicBezTo>
                    <a:cubicBezTo>
                      <a:pt x="235713" y="524157"/>
                      <a:pt x="238715" y="512783"/>
                      <a:pt x="244351" y="502920"/>
                    </a:cubicBezTo>
                    <a:cubicBezTo>
                      <a:pt x="248895" y="494969"/>
                      <a:pt x="254511" y="487680"/>
                      <a:pt x="259591" y="480060"/>
                    </a:cubicBezTo>
                    <a:cubicBezTo>
                      <a:pt x="257051" y="492760"/>
                      <a:pt x="257231" y="506325"/>
                      <a:pt x="251971" y="518160"/>
                    </a:cubicBezTo>
                    <a:cubicBezTo>
                      <a:pt x="207562" y="618081"/>
                      <a:pt x="244780" y="485966"/>
                      <a:pt x="221491" y="579120"/>
                    </a:cubicBezTo>
                    <a:cubicBezTo>
                      <a:pt x="224031" y="607060"/>
                      <a:pt x="223233" y="635508"/>
                      <a:pt x="229111" y="662940"/>
                    </a:cubicBezTo>
                    <a:cubicBezTo>
                      <a:pt x="231030" y="671895"/>
                      <a:pt x="237025" y="680305"/>
                      <a:pt x="244351" y="685800"/>
                    </a:cubicBezTo>
                    <a:cubicBezTo>
                      <a:pt x="284111" y="715620"/>
                      <a:pt x="286699" y="704431"/>
                      <a:pt x="328171" y="716280"/>
                    </a:cubicBezTo>
                    <a:cubicBezTo>
                      <a:pt x="495588" y="764113"/>
                      <a:pt x="396934" y="745520"/>
                      <a:pt x="495811" y="762000"/>
                    </a:cubicBezTo>
                    <a:cubicBezTo>
                      <a:pt x="480571" y="767080"/>
                      <a:pt x="466049" y="775399"/>
                      <a:pt x="450091" y="777240"/>
                    </a:cubicBezTo>
                    <a:cubicBezTo>
                      <a:pt x="280916" y="796760"/>
                      <a:pt x="327279" y="740479"/>
                      <a:pt x="282451" y="807720"/>
                    </a:cubicBezTo>
                    <a:cubicBezTo>
                      <a:pt x="304549" y="815086"/>
                      <a:pt x="329695" y="828548"/>
                      <a:pt x="351031" y="800100"/>
                    </a:cubicBezTo>
                    <a:cubicBezTo>
                      <a:pt x="356526" y="792774"/>
                      <a:pt x="336859" y="787756"/>
                      <a:pt x="328171" y="784860"/>
                    </a:cubicBezTo>
                    <a:cubicBezTo>
                      <a:pt x="313514" y="779974"/>
                      <a:pt x="297691" y="779780"/>
                      <a:pt x="282451" y="777240"/>
                    </a:cubicBezTo>
                    <a:cubicBezTo>
                      <a:pt x="268684" y="778770"/>
                      <a:pt x="206488" y="782581"/>
                      <a:pt x="183391" y="792480"/>
                    </a:cubicBezTo>
                    <a:cubicBezTo>
                      <a:pt x="174973" y="796088"/>
                      <a:pt x="168151" y="802640"/>
                      <a:pt x="160531" y="807720"/>
                    </a:cubicBezTo>
                    <a:cubicBezTo>
                      <a:pt x="276916" y="846515"/>
                      <a:pt x="181318" y="817532"/>
                      <a:pt x="480571" y="807720"/>
                    </a:cubicBezTo>
                    <a:cubicBezTo>
                      <a:pt x="536479" y="805887"/>
                      <a:pt x="592331" y="802640"/>
                      <a:pt x="648211" y="800100"/>
                    </a:cubicBezTo>
                    <a:cubicBezTo>
                      <a:pt x="761916" y="775735"/>
                      <a:pt x="729175" y="802956"/>
                      <a:pt x="770131" y="762000"/>
                    </a:cubicBezTo>
                  </a:path>
                </a:pathLst>
              </a:custGeom>
              <a:noFill/>
              <a:ln w="15875" cap="flat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43" name="Shape 343"/>
            <p:cNvCxnSpPr>
              <a:endCxn id="344" idx="1"/>
            </p:cNvCxnSpPr>
            <p:nvPr/>
          </p:nvCxnSpPr>
          <p:spPr>
            <a:xfrm rot="10800000" flipH="1">
              <a:off x="5368660" y="1423686"/>
              <a:ext cx="643500" cy="3813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45" name="Shape 345"/>
            <p:cNvCxnSpPr>
              <a:endCxn id="346" idx="1"/>
            </p:cNvCxnSpPr>
            <p:nvPr/>
          </p:nvCxnSpPr>
          <p:spPr>
            <a:xfrm rot="10800000" flipH="1">
              <a:off x="5601216" y="1582052"/>
              <a:ext cx="915000" cy="3396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47" name="Shape 347"/>
            <p:cNvCxnSpPr>
              <a:stCxn id="327" idx="0"/>
            </p:cNvCxnSpPr>
            <p:nvPr/>
          </p:nvCxnSpPr>
          <p:spPr>
            <a:xfrm rot="-5400000">
              <a:off x="5379209" y="884062"/>
              <a:ext cx="653700" cy="1188000"/>
            </a:xfrm>
            <a:prstGeom prst="curvedConnector2">
              <a:avLst/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48" name="Shape 348"/>
            <p:cNvCxnSpPr>
              <a:endCxn id="349" idx="1"/>
            </p:cNvCxnSpPr>
            <p:nvPr/>
          </p:nvCxnSpPr>
          <p:spPr>
            <a:xfrm rot="10800000" flipH="1">
              <a:off x="5512692" y="2230125"/>
              <a:ext cx="787500" cy="540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50" name="Shape 350"/>
            <p:cNvSpPr txBox="1"/>
            <p:nvPr/>
          </p:nvSpPr>
          <p:spPr>
            <a:xfrm>
              <a:off x="6300192" y="930205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결혼</a:t>
              </a:r>
            </a:p>
          </p:txBody>
        </p:sp>
        <p:sp>
          <p:nvSpPr>
            <p:cNvPr id="344" name="Shape 344"/>
            <p:cNvSpPr txBox="1"/>
            <p:nvPr/>
          </p:nvSpPr>
          <p:spPr>
            <a:xfrm>
              <a:off x="6012160" y="1254409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봉사</a:t>
              </a:r>
            </a:p>
          </p:txBody>
        </p:sp>
        <p:sp>
          <p:nvSpPr>
            <p:cNvPr id="346" name="Shape 346"/>
            <p:cNvSpPr txBox="1"/>
            <p:nvPr/>
          </p:nvSpPr>
          <p:spPr>
            <a:xfrm>
              <a:off x="6516216" y="1412775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가족</a:t>
              </a:r>
            </a:p>
          </p:txBody>
        </p:sp>
        <p:sp>
          <p:nvSpPr>
            <p:cNvPr id="349" name="Shape 349"/>
            <p:cNvSpPr txBox="1"/>
            <p:nvPr/>
          </p:nvSpPr>
          <p:spPr>
            <a:xfrm>
              <a:off x="6300192" y="2060848"/>
              <a:ext cx="12241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오랜 연애</a:t>
              </a:r>
            </a:p>
          </p:txBody>
        </p:sp>
        <p:cxnSp>
          <p:nvCxnSpPr>
            <p:cNvPr id="351" name="Shape 351"/>
            <p:cNvCxnSpPr/>
            <p:nvPr/>
          </p:nvCxnSpPr>
          <p:spPr>
            <a:xfrm rot="10800000" flipH="1">
              <a:off x="5546360" y="1957312"/>
              <a:ext cx="1185878" cy="12499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52" name="Shape 352"/>
            <p:cNvSpPr txBox="1"/>
            <p:nvPr/>
          </p:nvSpPr>
          <p:spPr>
            <a:xfrm>
              <a:off x="6732239" y="1781400"/>
              <a:ext cx="15121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육체적 사랑</a:t>
              </a:r>
            </a:p>
          </p:txBody>
        </p:sp>
        <p:cxnSp>
          <p:nvCxnSpPr>
            <p:cNvPr id="353" name="Shape 353"/>
            <p:cNvCxnSpPr/>
            <p:nvPr/>
          </p:nvCxnSpPr>
          <p:spPr>
            <a:xfrm rot="10800000" flipH="1">
              <a:off x="5529348" y="1680276"/>
              <a:ext cx="1634939" cy="33953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54" name="Shape 354"/>
            <p:cNvSpPr txBox="1"/>
            <p:nvPr/>
          </p:nvSpPr>
          <p:spPr>
            <a:xfrm>
              <a:off x="7120042" y="1491521"/>
              <a:ext cx="1368151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정신의 사랑</a:t>
              </a:r>
            </a:p>
          </p:txBody>
        </p:sp>
        <p:cxnSp>
          <p:nvCxnSpPr>
            <p:cNvPr id="355" name="Shape 355"/>
            <p:cNvCxnSpPr/>
            <p:nvPr/>
          </p:nvCxnSpPr>
          <p:spPr>
            <a:xfrm rot="10800000" flipH="1">
              <a:off x="6520580" y="2792369"/>
              <a:ext cx="787580" cy="5406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56" name="Shape 356"/>
            <p:cNvSpPr txBox="1"/>
            <p:nvPr/>
          </p:nvSpPr>
          <p:spPr>
            <a:xfrm>
              <a:off x="7312260" y="2599444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책 읽기</a:t>
              </a:r>
            </a:p>
          </p:txBody>
        </p:sp>
        <p:cxnSp>
          <p:nvCxnSpPr>
            <p:cNvPr id="357" name="Shape 357"/>
            <p:cNvCxnSpPr/>
            <p:nvPr/>
          </p:nvCxnSpPr>
          <p:spPr>
            <a:xfrm>
              <a:off x="6525008" y="2998831"/>
              <a:ext cx="639278" cy="14533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58" name="Shape 358"/>
            <p:cNvSpPr txBox="1"/>
            <p:nvPr/>
          </p:nvSpPr>
          <p:spPr>
            <a:xfrm>
              <a:off x="7020271" y="2946430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경험</a:t>
              </a:r>
            </a:p>
          </p:txBody>
        </p:sp>
        <p:cxnSp>
          <p:nvCxnSpPr>
            <p:cNvPr id="359" name="Shape 359"/>
            <p:cNvCxnSpPr/>
            <p:nvPr/>
          </p:nvCxnSpPr>
          <p:spPr>
            <a:xfrm rot="10800000" flipH="1">
              <a:off x="6376707" y="2447309"/>
              <a:ext cx="1401627" cy="24564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60" name="Shape 360"/>
            <p:cNvSpPr txBox="1"/>
            <p:nvPr/>
          </p:nvSpPr>
          <p:spPr>
            <a:xfrm>
              <a:off x="8100392" y="2785283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성공</a:t>
              </a:r>
            </a:p>
          </p:txBody>
        </p:sp>
        <p:cxnSp>
          <p:nvCxnSpPr>
            <p:cNvPr id="361" name="Shape 361"/>
            <p:cNvCxnSpPr/>
            <p:nvPr/>
          </p:nvCxnSpPr>
          <p:spPr>
            <a:xfrm rot="10800000" flipH="1">
              <a:off x="7811828" y="2984660"/>
              <a:ext cx="432578" cy="2703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62" name="Shape 362"/>
            <p:cNvCxnSpPr/>
            <p:nvPr/>
          </p:nvCxnSpPr>
          <p:spPr>
            <a:xfrm>
              <a:off x="7771681" y="3164092"/>
              <a:ext cx="432578" cy="12089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63" name="Shape 363"/>
            <p:cNvSpPr txBox="1"/>
            <p:nvPr/>
          </p:nvSpPr>
          <p:spPr>
            <a:xfrm>
              <a:off x="8104347" y="3140967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실패</a:t>
              </a:r>
            </a:p>
          </p:txBody>
        </p:sp>
        <p:sp>
          <p:nvSpPr>
            <p:cNvPr id="364" name="Shape 364"/>
            <p:cNvSpPr txBox="1"/>
            <p:nvPr/>
          </p:nvSpPr>
          <p:spPr>
            <a:xfrm>
              <a:off x="7672300" y="2284185"/>
              <a:ext cx="13602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지혜로운 스승</a:t>
              </a:r>
            </a:p>
          </p:txBody>
        </p:sp>
        <p:cxnSp>
          <p:nvCxnSpPr>
            <p:cNvPr id="365" name="Shape 365"/>
            <p:cNvCxnSpPr/>
            <p:nvPr/>
          </p:nvCxnSpPr>
          <p:spPr>
            <a:xfrm>
              <a:off x="6412600" y="4299701"/>
              <a:ext cx="639278" cy="14533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66" name="Shape 366"/>
            <p:cNvSpPr txBox="1"/>
            <p:nvPr/>
          </p:nvSpPr>
          <p:spPr>
            <a:xfrm>
              <a:off x="6948264" y="4299701"/>
              <a:ext cx="11560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세계여행</a:t>
              </a:r>
            </a:p>
          </p:txBody>
        </p:sp>
        <p:cxnSp>
          <p:nvCxnSpPr>
            <p:cNvPr id="367" name="Shape 367"/>
            <p:cNvCxnSpPr/>
            <p:nvPr/>
          </p:nvCxnSpPr>
          <p:spPr>
            <a:xfrm rot="10800000" flipH="1">
              <a:off x="6427387" y="4015739"/>
              <a:ext cx="650132" cy="138629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68" name="Shape 368"/>
            <p:cNvSpPr txBox="1"/>
            <p:nvPr/>
          </p:nvSpPr>
          <p:spPr>
            <a:xfrm>
              <a:off x="7016315" y="3862208"/>
              <a:ext cx="11560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동화작가</a:t>
              </a:r>
            </a:p>
          </p:txBody>
        </p:sp>
        <p:cxnSp>
          <p:nvCxnSpPr>
            <p:cNvPr id="369" name="Shape 369"/>
            <p:cNvCxnSpPr/>
            <p:nvPr/>
          </p:nvCxnSpPr>
          <p:spPr>
            <a:xfrm>
              <a:off x="6332108" y="4468978"/>
              <a:ext cx="639278" cy="282586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70" name="Shape 370"/>
            <p:cNvSpPr txBox="1"/>
            <p:nvPr/>
          </p:nvSpPr>
          <p:spPr>
            <a:xfrm>
              <a:off x="6804247" y="4602614"/>
              <a:ext cx="14441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부자 되기</a:t>
              </a:r>
            </a:p>
          </p:txBody>
        </p:sp>
        <p:cxnSp>
          <p:nvCxnSpPr>
            <p:cNvPr id="371" name="Shape 371"/>
            <p:cNvCxnSpPr/>
            <p:nvPr/>
          </p:nvCxnSpPr>
          <p:spPr>
            <a:xfrm>
              <a:off x="6236976" y="4610271"/>
              <a:ext cx="779338" cy="47491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72" name="Shape 372"/>
            <p:cNvSpPr txBox="1"/>
            <p:nvPr/>
          </p:nvSpPr>
          <p:spPr>
            <a:xfrm>
              <a:off x="6844647" y="4941167"/>
              <a:ext cx="14441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하늘 날기</a:t>
              </a:r>
            </a:p>
          </p:txBody>
        </p:sp>
        <p:cxnSp>
          <p:nvCxnSpPr>
            <p:cNvPr id="373" name="Shape 373"/>
            <p:cNvCxnSpPr/>
            <p:nvPr/>
          </p:nvCxnSpPr>
          <p:spPr>
            <a:xfrm>
              <a:off x="5520853" y="5258344"/>
              <a:ext cx="537933" cy="47491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E36C0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74" name="Shape 374"/>
            <p:cNvSpPr txBox="1"/>
            <p:nvPr/>
          </p:nvSpPr>
          <p:spPr>
            <a:xfrm>
              <a:off x="5705330" y="5744994"/>
              <a:ext cx="1444115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모두가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행복한 교육</a:t>
              </a:r>
            </a:p>
          </p:txBody>
        </p:sp>
        <p:cxnSp>
          <p:nvCxnSpPr>
            <p:cNvPr id="375" name="Shape 375"/>
            <p:cNvCxnSpPr>
              <a:endCxn id="376" idx="0"/>
            </p:cNvCxnSpPr>
            <p:nvPr/>
          </p:nvCxnSpPr>
          <p:spPr>
            <a:xfrm rot="5400000">
              <a:off x="4924527" y="5496419"/>
              <a:ext cx="593700" cy="29460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E36C0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76" name="Shape 376"/>
            <p:cNvSpPr txBox="1"/>
            <p:nvPr/>
          </p:nvSpPr>
          <p:spPr>
            <a:xfrm>
              <a:off x="4352019" y="5940569"/>
              <a:ext cx="1444115" cy="83099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시험점수랑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등수 없는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교육 </a:t>
              </a:r>
            </a:p>
          </p:txBody>
        </p:sp>
        <p:cxnSp>
          <p:nvCxnSpPr>
            <p:cNvPr id="377" name="Shape 377"/>
            <p:cNvCxnSpPr/>
            <p:nvPr/>
          </p:nvCxnSpPr>
          <p:spPr>
            <a:xfrm rot="5400000">
              <a:off x="2890946" y="5484951"/>
              <a:ext cx="660848" cy="25039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7030A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78" name="Shape 378"/>
            <p:cNvCxnSpPr/>
            <p:nvPr/>
          </p:nvCxnSpPr>
          <p:spPr>
            <a:xfrm rot="10800000" flipH="1">
              <a:off x="6330403" y="3671047"/>
              <a:ext cx="689868" cy="260476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F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79" name="Shape 379"/>
            <p:cNvSpPr txBox="1"/>
            <p:nvPr/>
          </p:nvSpPr>
          <p:spPr>
            <a:xfrm>
              <a:off x="6876256" y="3557178"/>
              <a:ext cx="20239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디즈니에서 일하기</a:t>
              </a:r>
            </a:p>
          </p:txBody>
        </p:sp>
        <p:sp>
          <p:nvSpPr>
            <p:cNvPr id="380" name="Shape 380"/>
            <p:cNvSpPr txBox="1"/>
            <p:nvPr/>
          </p:nvSpPr>
          <p:spPr>
            <a:xfrm>
              <a:off x="2191780" y="6012576"/>
              <a:ext cx="1444115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행복한 아이들 세상 만들기</a:t>
              </a:r>
            </a:p>
          </p:txBody>
        </p:sp>
        <p:cxnSp>
          <p:nvCxnSpPr>
            <p:cNvPr id="381" name="Shape 381"/>
            <p:cNvCxnSpPr/>
            <p:nvPr/>
          </p:nvCxnSpPr>
          <p:spPr>
            <a:xfrm rot="-5400000" flipH="1">
              <a:off x="3624175" y="5548664"/>
              <a:ext cx="463828" cy="6386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7030A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82" name="Shape 382"/>
            <p:cNvSpPr txBox="1"/>
            <p:nvPr/>
          </p:nvSpPr>
          <p:spPr>
            <a:xfrm>
              <a:off x="3271900" y="5877271"/>
              <a:ext cx="1444115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내 자식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키우기</a:t>
              </a:r>
            </a:p>
          </p:txBody>
        </p:sp>
        <p:cxnSp>
          <p:nvCxnSpPr>
            <p:cNvPr id="383" name="Shape 383"/>
            <p:cNvCxnSpPr/>
            <p:nvPr/>
          </p:nvCxnSpPr>
          <p:spPr>
            <a:xfrm flipH="1">
              <a:off x="2631060" y="5167285"/>
              <a:ext cx="500780" cy="41331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7030A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84" name="Shape 384"/>
            <p:cNvSpPr txBox="1"/>
            <p:nvPr/>
          </p:nvSpPr>
          <p:spPr>
            <a:xfrm>
              <a:off x="827583" y="5373216"/>
              <a:ext cx="2475379" cy="5847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전 세계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아이들의 학교 만들기</a:t>
              </a:r>
            </a:p>
          </p:txBody>
        </p:sp>
        <p:cxnSp>
          <p:nvCxnSpPr>
            <p:cNvPr id="385" name="Shape 385"/>
            <p:cNvCxnSpPr/>
            <p:nvPr/>
          </p:nvCxnSpPr>
          <p:spPr>
            <a:xfrm rot="10800000">
              <a:off x="1910979" y="3723986"/>
              <a:ext cx="500780" cy="35308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86" name="Shape 386"/>
            <p:cNvSpPr txBox="1"/>
            <p:nvPr/>
          </p:nvSpPr>
          <p:spPr>
            <a:xfrm>
              <a:off x="35495" y="3464985"/>
              <a:ext cx="18993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에베레스트 등반</a:t>
              </a:r>
            </a:p>
          </p:txBody>
        </p:sp>
        <p:cxnSp>
          <p:nvCxnSpPr>
            <p:cNvPr id="387" name="Shape 387"/>
            <p:cNvCxnSpPr/>
            <p:nvPr/>
          </p:nvCxnSpPr>
          <p:spPr>
            <a:xfrm rot="10800000">
              <a:off x="1977155" y="4059080"/>
              <a:ext cx="362595" cy="12782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88" name="Shape 388"/>
            <p:cNvSpPr txBox="1"/>
            <p:nvPr/>
          </p:nvSpPr>
          <p:spPr>
            <a:xfrm>
              <a:off x="80573" y="3848910"/>
              <a:ext cx="18993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기네스북 기록 갖기</a:t>
              </a:r>
            </a:p>
          </p:txBody>
        </p:sp>
        <p:cxnSp>
          <p:nvCxnSpPr>
            <p:cNvPr id="389" name="Shape 389"/>
            <p:cNvCxnSpPr/>
            <p:nvPr/>
          </p:nvCxnSpPr>
          <p:spPr>
            <a:xfrm rot="10800000">
              <a:off x="1814884" y="4290861"/>
              <a:ext cx="514997" cy="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90" name="Shape 390"/>
            <p:cNvSpPr txBox="1"/>
            <p:nvPr/>
          </p:nvSpPr>
          <p:spPr>
            <a:xfrm>
              <a:off x="435397" y="4170566"/>
              <a:ext cx="14723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마라톤 완주</a:t>
              </a:r>
            </a:p>
          </p:txBody>
        </p:sp>
        <p:cxnSp>
          <p:nvCxnSpPr>
            <p:cNvPr id="391" name="Shape 391"/>
            <p:cNvCxnSpPr/>
            <p:nvPr/>
          </p:nvCxnSpPr>
          <p:spPr>
            <a:xfrm rot="10800000" flipH="1">
              <a:off x="1907703" y="4384268"/>
              <a:ext cx="472965" cy="295288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92" name="Shape 392"/>
            <p:cNvSpPr txBox="1"/>
            <p:nvPr/>
          </p:nvSpPr>
          <p:spPr>
            <a:xfrm>
              <a:off x="11662" y="4530605"/>
              <a:ext cx="1965492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복권 1등 되어 보기</a:t>
              </a:r>
            </a:p>
          </p:txBody>
        </p:sp>
        <p:cxnSp>
          <p:nvCxnSpPr>
            <p:cNvPr id="393" name="Shape 393"/>
            <p:cNvCxnSpPr/>
            <p:nvPr/>
          </p:nvCxnSpPr>
          <p:spPr>
            <a:xfrm rot="10800000">
              <a:off x="1766963" y="2318571"/>
              <a:ext cx="500780" cy="353084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94" name="Shape 394"/>
            <p:cNvCxnSpPr/>
            <p:nvPr/>
          </p:nvCxnSpPr>
          <p:spPr>
            <a:xfrm rot="10800000" flipH="1">
              <a:off x="1907703" y="4468978"/>
              <a:ext cx="504056" cy="472188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63242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95" name="Shape 395"/>
            <p:cNvSpPr txBox="1"/>
            <p:nvPr/>
          </p:nvSpPr>
          <p:spPr>
            <a:xfrm>
              <a:off x="179513" y="4818637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우주에 가보기</a:t>
              </a:r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107504" y="2154341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매일 운동하기</a:t>
              </a:r>
            </a:p>
          </p:txBody>
        </p:sp>
        <p:cxnSp>
          <p:nvCxnSpPr>
            <p:cNvPr id="397" name="Shape 397"/>
            <p:cNvCxnSpPr/>
            <p:nvPr/>
          </p:nvCxnSpPr>
          <p:spPr>
            <a:xfrm>
              <a:off x="6275092" y="3164913"/>
              <a:ext cx="569555" cy="145331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C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98" name="Shape 398"/>
            <p:cNvSpPr txBox="1"/>
            <p:nvPr/>
          </p:nvSpPr>
          <p:spPr>
            <a:xfrm>
              <a:off x="6808203" y="3205200"/>
              <a:ext cx="9321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대학교</a:t>
              </a:r>
            </a:p>
          </p:txBody>
        </p:sp>
        <p:cxnSp>
          <p:nvCxnSpPr>
            <p:cNvPr id="399" name="Shape 399"/>
            <p:cNvCxnSpPr/>
            <p:nvPr/>
          </p:nvCxnSpPr>
          <p:spPr>
            <a:xfrm rot="10800000">
              <a:off x="1766963" y="2735581"/>
              <a:ext cx="535147" cy="17654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00" name="Shape 400"/>
            <p:cNvSpPr txBox="1"/>
            <p:nvPr/>
          </p:nvSpPr>
          <p:spPr>
            <a:xfrm>
              <a:off x="107504" y="2564903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아프지 않기</a:t>
              </a:r>
            </a:p>
          </p:txBody>
        </p:sp>
        <p:cxnSp>
          <p:nvCxnSpPr>
            <p:cNvPr id="401" name="Shape 401"/>
            <p:cNvCxnSpPr/>
            <p:nvPr/>
          </p:nvCxnSpPr>
          <p:spPr>
            <a:xfrm rot="10800000">
              <a:off x="1814884" y="3115708"/>
              <a:ext cx="535147" cy="8130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00B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02" name="Shape 402"/>
            <p:cNvSpPr txBox="1"/>
            <p:nvPr/>
          </p:nvSpPr>
          <p:spPr>
            <a:xfrm>
              <a:off x="179511" y="2924943"/>
              <a:ext cx="19442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의학 공부하기</a:t>
              </a:r>
            </a:p>
          </p:txBody>
        </p:sp>
        <p:cxnSp>
          <p:nvCxnSpPr>
            <p:cNvPr id="403" name="Shape 403"/>
            <p:cNvCxnSpPr/>
            <p:nvPr/>
          </p:nvCxnSpPr>
          <p:spPr>
            <a:xfrm rot="-5400000">
              <a:off x="3087508" y="1593505"/>
              <a:ext cx="513092" cy="295652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FF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04" name="Shape 404"/>
            <p:cNvSpPr txBox="1"/>
            <p:nvPr/>
          </p:nvSpPr>
          <p:spPr>
            <a:xfrm>
              <a:off x="2339751" y="1052736"/>
              <a:ext cx="29182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카톡, 페북친구 1000명 만들기</a:t>
              </a:r>
            </a:p>
          </p:txBody>
        </p:sp>
        <p:cxnSp>
          <p:nvCxnSpPr>
            <p:cNvPr id="405" name="Shape 405"/>
            <p:cNvCxnSpPr/>
            <p:nvPr/>
          </p:nvCxnSpPr>
          <p:spPr>
            <a:xfrm rot="10800000">
              <a:off x="2442487" y="1751330"/>
              <a:ext cx="733039" cy="398946"/>
            </a:xfrm>
            <a:prstGeom prst="curvedConnector3">
              <a:avLst>
                <a:gd name="adj1" fmla="val 50000"/>
              </a:avLst>
            </a:prstGeom>
            <a:noFill/>
            <a:ln w="22225" cap="flat">
              <a:solidFill>
                <a:srgbClr val="FFFF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06" name="Shape 406"/>
            <p:cNvSpPr txBox="1"/>
            <p:nvPr/>
          </p:nvSpPr>
          <p:spPr>
            <a:xfrm>
              <a:off x="35495" y="1445021"/>
              <a:ext cx="29182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6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꿈을 꾸는 사람과 함께하기</a:t>
              </a:r>
            </a:p>
          </p:txBody>
        </p:sp>
      </p:grpSp>
      <p:sp>
        <p:nvSpPr>
          <p:cNvPr id="407" name="Shape 407"/>
          <p:cNvSpPr/>
          <p:nvPr/>
        </p:nvSpPr>
        <p:spPr>
          <a:xfrm>
            <a:off x="6156176" y="1340767"/>
            <a:ext cx="422195" cy="196769"/>
          </a:xfrm>
          <a:custGeom>
            <a:avLst/>
            <a:gdLst/>
            <a:ahLst/>
            <a:cxnLst/>
            <a:rect l="0" t="0" r="0" b="0"/>
            <a:pathLst>
              <a:path w="422196" h="196770" extrusionOk="0">
                <a:moveTo>
                  <a:pt x="0" y="34724"/>
                </a:moveTo>
                <a:cubicBezTo>
                  <a:pt x="377495" y="17566"/>
                  <a:pt x="314067" y="40900"/>
                  <a:pt x="196770" y="11575"/>
                </a:cubicBezTo>
                <a:cubicBezTo>
                  <a:pt x="184934" y="8616"/>
                  <a:pt x="173621" y="3858"/>
                  <a:pt x="162046" y="0"/>
                </a:cubicBezTo>
                <a:cubicBezTo>
                  <a:pt x="138897" y="3858"/>
                  <a:pt x="115611" y="6972"/>
                  <a:pt x="92598" y="11575"/>
                </a:cubicBezTo>
                <a:cubicBezTo>
                  <a:pt x="88815" y="12332"/>
                  <a:pt x="100389" y="12332"/>
                  <a:pt x="104172" y="11575"/>
                </a:cubicBezTo>
                <a:lnTo>
                  <a:pt x="162046" y="0"/>
                </a:lnTo>
                <a:lnTo>
                  <a:pt x="231494" y="11575"/>
                </a:lnTo>
                <a:lnTo>
                  <a:pt x="162046" y="81023"/>
                </a:lnTo>
                <a:cubicBezTo>
                  <a:pt x="185195" y="88739"/>
                  <a:pt x="207177" y="102146"/>
                  <a:pt x="231494" y="104172"/>
                </a:cubicBezTo>
                <a:cubicBezTo>
                  <a:pt x="292670" y="109270"/>
                  <a:pt x="289235" y="90309"/>
                  <a:pt x="335666" y="81023"/>
                </a:cubicBezTo>
                <a:cubicBezTo>
                  <a:pt x="362418" y="75672"/>
                  <a:pt x="443971" y="69448"/>
                  <a:pt x="416689" y="69448"/>
                </a:cubicBezTo>
                <a:cubicBezTo>
                  <a:pt x="366384" y="69448"/>
                  <a:pt x="316317" y="76468"/>
                  <a:pt x="266218" y="81023"/>
                </a:cubicBezTo>
                <a:cubicBezTo>
                  <a:pt x="172727" y="89522"/>
                  <a:pt x="173666" y="90661"/>
                  <a:pt x="92598" y="104172"/>
                </a:cubicBezTo>
                <a:cubicBezTo>
                  <a:pt x="200628" y="108030"/>
                  <a:pt x="308996" y="106382"/>
                  <a:pt x="416689" y="115747"/>
                </a:cubicBezTo>
                <a:cubicBezTo>
                  <a:pt x="436288" y="117451"/>
                  <a:pt x="378221" y="124088"/>
                  <a:pt x="358815" y="127322"/>
                </a:cubicBezTo>
                <a:cubicBezTo>
                  <a:pt x="310914" y="135305"/>
                  <a:pt x="231988" y="144622"/>
                  <a:pt x="185195" y="150471"/>
                </a:cubicBezTo>
                <a:cubicBezTo>
                  <a:pt x="108729" y="201450"/>
                  <a:pt x="155868" y="162046"/>
                  <a:pt x="277793" y="162046"/>
                </a:cubicBezTo>
                <a:cubicBezTo>
                  <a:pt x="312731" y="162046"/>
                  <a:pt x="208252" y="169004"/>
                  <a:pt x="173621" y="173621"/>
                </a:cubicBezTo>
                <a:cubicBezTo>
                  <a:pt x="150358" y="176723"/>
                  <a:pt x="127322" y="181337"/>
                  <a:pt x="104172" y="185195"/>
                </a:cubicBezTo>
                <a:cubicBezTo>
                  <a:pt x="92597" y="189053"/>
                  <a:pt x="57247" y="196770"/>
                  <a:pt x="69448" y="196770"/>
                </a:cubicBezTo>
                <a:cubicBezTo>
                  <a:pt x="89121" y="196770"/>
                  <a:pt x="108342" y="190371"/>
                  <a:pt x="127322" y="185195"/>
                </a:cubicBezTo>
                <a:cubicBezTo>
                  <a:pt x="150864" y="178775"/>
                  <a:pt x="196770" y="162046"/>
                  <a:pt x="196770" y="162046"/>
                </a:cubicBezTo>
                <a:cubicBezTo>
                  <a:pt x="189054" y="154329"/>
                  <a:pt x="167073" y="147626"/>
                  <a:pt x="173621" y="138896"/>
                </a:cubicBezTo>
                <a:cubicBezTo>
                  <a:pt x="186087" y="122274"/>
                  <a:pt x="212040" y="123042"/>
                  <a:pt x="231494" y="115747"/>
                </a:cubicBezTo>
                <a:cubicBezTo>
                  <a:pt x="284416" y="95901"/>
                  <a:pt x="255004" y="109870"/>
                  <a:pt x="324091" y="92598"/>
                </a:cubicBezTo>
                <a:cubicBezTo>
                  <a:pt x="366651" y="81958"/>
                  <a:pt x="366252" y="88461"/>
                  <a:pt x="347241" y="69448"/>
                </a:cubicBezTo>
              </a:path>
            </a:pathLst>
          </a:custGeom>
          <a:noFill/>
          <a:ln w="317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/>
          <p:nvPr/>
        </p:nvSpPr>
        <p:spPr>
          <a:xfrm>
            <a:off x="6876256" y="1844824"/>
            <a:ext cx="1025092" cy="147042"/>
          </a:xfrm>
          <a:custGeom>
            <a:avLst/>
            <a:gdLst/>
            <a:ahLst/>
            <a:cxnLst/>
            <a:rect l="0" t="0" r="0" b="0"/>
            <a:pathLst>
              <a:path w="1025093" h="147043" extrusionOk="0">
                <a:moveTo>
                  <a:pt x="48819" y="89170"/>
                </a:moveTo>
                <a:cubicBezTo>
                  <a:pt x="137558" y="93028"/>
                  <a:pt x="403860" y="100745"/>
                  <a:pt x="315037" y="100745"/>
                </a:cubicBezTo>
                <a:cubicBezTo>
                  <a:pt x="210793" y="100745"/>
                  <a:pt x="106404" y="97827"/>
                  <a:pt x="2520" y="89170"/>
                </a:cubicBezTo>
                <a:cubicBezTo>
                  <a:pt x="-9639" y="88157"/>
                  <a:pt x="25513" y="80947"/>
                  <a:pt x="37244" y="77595"/>
                </a:cubicBezTo>
                <a:cubicBezTo>
                  <a:pt x="52540" y="73225"/>
                  <a:pt x="68648" y="71606"/>
                  <a:pt x="83543" y="66020"/>
                </a:cubicBezTo>
                <a:cubicBezTo>
                  <a:pt x="194723" y="24328"/>
                  <a:pt x="45912" y="53363"/>
                  <a:pt x="222439" y="31296"/>
                </a:cubicBezTo>
                <a:cubicBezTo>
                  <a:pt x="195431" y="27438"/>
                  <a:pt x="114345" y="23106"/>
                  <a:pt x="141416" y="19722"/>
                </a:cubicBezTo>
                <a:cubicBezTo>
                  <a:pt x="355585" y="-7049"/>
                  <a:pt x="336417" y="-6097"/>
                  <a:pt x="465508" y="19722"/>
                </a:cubicBezTo>
                <a:cubicBezTo>
                  <a:pt x="392202" y="23580"/>
                  <a:pt x="318259" y="20915"/>
                  <a:pt x="245589" y="31296"/>
                </a:cubicBezTo>
                <a:cubicBezTo>
                  <a:pt x="226114" y="34078"/>
                  <a:pt x="283843" y="41418"/>
                  <a:pt x="303462" y="42871"/>
                </a:cubicBezTo>
                <a:cubicBezTo>
                  <a:pt x="388198" y="49148"/>
                  <a:pt x="473224" y="50588"/>
                  <a:pt x="558105" y="54446"/>
                </a:cubicBezTo>
                <a:lnTo>
                  <a:pt x="338186" y="66020"/>
                </a:lnTo>
                <a:cubicBezTo>
                  <a:pt x="299503" y="68688"/>
                  <a:pt x="261068" y="74236"/>
                  <a:pt x="222439" y="77595"/>
                </a:cubicBezTo>
                <a:cubicBezTo>
                  <a:pt x="172323" y="81953"/>
                  <a:pt x="122125" y="85312"/>
                  <a:pt x="71968" y="89170"/>
                </a:cubicBezTo>
                <a:cubicBezTo>
                  <a:pt x="52677" y="93028"/>
                  <a:pt x="22893" y="83149"/>
                  <a:pt x="14095" y="100745"/>
                </a:cubicBezTo>
                <a:cubicBezTo>
                  <a:pt x="6775" y="115386"/>
                  <a:pt x="32801" y="132097"/>
                  <a:pt x="48819" y="135469"/>
                </a:cubicBezTo>
                <a:cubicBezTo>
                  <a:pt x="109344" y="148211"/>
                  <a:pt x="172282" y="143185"/>
                  <a:pt x="234014" y="147043"/>
                </a:cubicBezTo>
                <a:lnTo>
                  <a:pt x="731725" y="135469"/>
                </a:lnTo>
                <a:cubicBezTo>
                  <a:pt x="749360" y="134734"/>
                  <a:pt x="815663" y="117378"/>
                  <a:pt x="835897" y="112319"/>
                </a:cubicBezTo>
                <a:cubicBezTo>
                  <a:pt x="789598" y="108461"/>
                  <a:pt x="652179" y="112969"/>
                  <a:pt x="697001" y="100745"/>
                </a:cubicBezTo>
                <a:cubicBezTo>
                  <a:pt x="782937" y="77308"/>
                  <a:pt x="963219" y="77595"/>
                  <a:pt x="963219" y="77595"/>
                </a:cubicBezTo>
                <a:cubicBezTo>
                  <a:pt x="982510" y="73737"/>
                  <a:pt x="1040765" y="66020"/>
                  <a:pt x="1021092" y="66020"/>
                </a:cubicBezTo>
                <a:cubicBezTo>
                  <a:pt x="855143" y="66020"/>
                  <a:pt x="523381" y="77595"/>
                  <a:pt x="523381" y="77595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/>
          <p:nvPr/>
        </p:nvSpPr>
        <p:spPr>
          <a:xfrm>
            <a:off x="6948264" y="3284983"/>
            <a:ext cx="540739" cy="254642"/>
          </a:xfrm>
          <a:custGeom>
            <a:avLst/>
            <a:gdLst/>
            <a:ahLst/>
            <a:cxnLst/>
            <a:rect l="0" t="0" r="0" b="0"/>
            <a:pathLst>
              <a:path w="540740" h="254643" extrusionOk="0">
                <a:moveTo>
                  <a:pt x="40722" y="57873"/>
                </a:moveTo>
                <a:cubicBezTo>
                  <a:pt x="125603" y="54015"/>
                  <a:pt x="210647" y="52816"/>
                  <a:pt x="295365" y="46299"/>
                </a:cubicBezTo>
                <a:cubicBezTo>
                  <a:pt x="311226" y="45079"/>
                  <a:pt x="357572" y="34724"/>
                  <a:pt x="341664" y="34724"/>
                </a:cubicBezTo>
                <a:cubicBezTo>
                  <a:pt x="268256" y="34724"/>
                  <a:pt x="195051" y="42441"/>
                  <a:pt x="121745" y="46299"/>
                </a:cubicBezTo>
                <a:cubicBezTo>
                  <a:pt x="-187557" y="80664"/>
                  <a:pt x="144332" y="39133"/>
                  <a:pt x="538434" y="69448"/>
                </a:cubicBezTo>
                <a:cubicBezTo>
                  <a:pt x="559980" y="71105"/>
                  <a:pt x="423499" y="103969"/>
                  <a:pt x="422687" y="104172"/>
                </a:cubicBezTo>
                <a:cubicBezTo>
                  <a:pt x="319743" y="168511"/>
                  <a:pt x="364620" y="150534"/>
                  <a:pt x="295365" y="173620"/>
                </a:cubicBezTo>
                <a:cubicBezTo>
                  <a:pt x="279932" y="185195"/>
                  <a:pt x="261417" y="193524"/>
                  <a:pt x="249067" y="208344"/>
                </a:cubicBezTo>
                <a:cubicBezTo>
                  <a:pt x="241256" y="217717"/>
                  <a:pt x="228865" y="234441"/>
                  <a:pt x="237492" y="243068"/>
                </a:cubicBezTo>
                <a:cubicBezTo>
                  <a:pt x="251403" y="256979"/>
                  <a:pt x="276074" y="250785"/>
                  <a:pt x="295365" y="254643"/>
                </a:cubicBezTo>
                <a:cubicBezTo>
                  <a:pt x="368671" y="250785"/>
                  <a:pt x="443506" y="258449"/>
                  <a:pt x="515284" y="243068"/>
                </a:cubicBezTo>
                <a:cubicBezTo>
                  <a:pt x="523707" y="241263"/>
                  <a:pt x="431539" y="211295"/>
                  <a:pt x="422687" y="208344"/>
                </a:cubicBezTo>
                <a:cubicBezTo>
                  <a:pt x="441978" y="204486"/>
                  <a:pt x="461474" y="201540"/>
                  <a:pt x="480560" y="196769"/>
                </a:cubicBezTo>
                <a:cubicBezTo>
                  <a:pt x="492396" y="193810"/>
                  <a:pt x="525436" y="191963"/>
                  <a:pt x="515284" y="185195"/>
                </a:cubicBezTo>
                <a:cubicBezTo>
                  <a:pt x="495757" y="172177"/>
                  <a:pt x="469253" y="175181"/>
                  <a:pt x="445836" y="173620"/>
                </a:cubicBezTo>
                <a:cubicBezTo>
                  <a:pt x="353364" y="167455"/>
                  <a:pt x="260641" y="165903"/>
                  <a:pt x="168044" y="162045"/>
                </a:cubicBezTo>
                <a:cubicBezTo>
                  <a:pt x="179619" y="158187"/>
                  <a:pt x="190932" y="153430"/>
                  <a:pt x="202768" y="150471"/>
                </a:cubicBezTo>
                <a:cubicBezTo>
                  <a:pt x="221854" y="145700"/>
                  <a:pt x="266862" y="157559"/>
                  <a:pt x="260641" y="138896"/>
                </a:cubicBezTo>
                <a:cubicBezTo>
                  <a:pt x="255246" y="122712"/>
                  <a:pt x="132245" y="105922"/>
                  <a:pt x="121745" y="104172"/>
                </a:cubicBezTo>
                <a:cubicBezTo>
                  <a:pt x="152611" y="100314"/>
                  <a:pt x="236338" y="114592"/>
                  <a:pt x="214343" y="92597"/>
                </a:cubicBezTo>
                <a:cubicBezTo>
                  <a:pt x="186925" y="65179"/>
                  <a:pt x="130859" y="102531"/>
                  <a:pt x="98596" y="81023"/>
                </a:cubicBezTo>
                <a:cubicBezTo>
                  <a:pt x="75896" y="65890"/>
                  <a:pt x="152777" y="74328"/>
                  <a:pt x="179618" y="69448"/>
                </a:cubicBezTo>
                <a:cubicBezTo>
                  <a:pt x="195269" y="66602"/>
                  <a:pt x="210388" y="61324"/>
                  <a:pt x="225917" y="57873"/>
                </a:cubicBezTo>
                <a:cubicBezTo>
                  <a:pt x="245122" y="53605"/>
                  <a:pt x="264705" y="51070"/>
                  <a:pt x="283791" y="46299"/>
                </a:cubicBezTo>
                <a:cubicBezTo>
                  <a:pt x="295628" y="43340"/>
                  <a:pt x="306408" y="36237"/>
                  <a:pt x="318515" y="34724"/>
                </a:cubicBezTo>
                <a:cubicBezTo>
                  <a:pt x="368432" y="28484"/>
                  <a:pt x="418829" y="27007"/>
                  <a:pt x="468986" y="23149"/>
                </a:cubicBezTo>
                <a:cubicBezTo>
                  <a:pt x="434262" y="19291"/>
                  <a:pt x="399345" y="16886"/>
                  <a:pt x="364813" y="11574"/>
                </a:cubicBezTo>
                <a:cubicBezTo>
                  <a:pt x="349090" y="9155"/>
                  <a:pt x="334423" y="0"/>
                  <a:pt x="318515" y="0"/>
                </a:cubicBezTo>
                <a:cubicBezTo>
                  <a:pt x="237400" y="0"/>
                  <a:pt x="156469" y="7716"/>
                  <a:pt x="75446" y="11574"/>
                </a:cubicBezTo>
                <a:cubicBezTo>
                  <a:pt x="110322" y="34825"/>
                  <a:pt x="115346" y="40249"/>
                  <a:pt x="156469" y="57873"/>
                </a:cubicBezTo>
                <a:cubicBezTo>
                  <a:pt x="167683" y="62679"/>
                  <a:pt x="179618" y="65590"/>
                  <a:pt x="191193" y="69448"/>
                </a:cubicBezTo>
                <a:cubicBezTo>
                  <a:pt x="171902" y="73306"/>
                  <a:pt x="152525" y="76755"/>
                  <a:pt x="133320" y="81023"/>
                </a:cubicBezTo>
                <a:cubicBezTo>
                  <a:pt x="117791" y="84474"/>
                  <a:pt x="71330" y="89982"/>
                  <a:pt x="87021" y="92597"/>
                </a:cubicBezTo>
                <a:cubicBezTo>
                  <a:pt x="148032" y="102765"/>
                  <a:pt x="210484" y="100314"/>
                  <a:pt x="272216" y="104172"/>
                </a:cubicBezTo>
                <a:cubicBezTo>
                  <a:pt x="542288" y="92429"/>
                  <a:pt x="538434" y="181420"/>
                  <a:pt x="538434" y="81023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7092279" y="4869160"/>
            <a:ext cx="851384" cy="382414"/>
          </a:xfrm>
          <a:custGeom>
            <a:avLst/>
            <a:gdLst/>
            <a:ahLst/>
            <a:cxnLst/>
            <a:rect l="0" t="0" r="0" b="0"/>
            <a:pathLst>
              <a:path w="851385" h="382415" extrusionOk="0">
                <a:moveTo>
                  <a:pt x="219919" y="255093"/>
                </a:moveTo>
                <a:cubicBezTo>
                  <a:pt x="239210" y="251235"/>
                  <a:pt x="258317" y="246300"/>
                  <a:pt x="277793" y="243518"/>
                </a:cubicBezTo>
                <a:cubicBezTo>
                  <a:pt x="312380" y="238577"/>
                  <a:pt x="354683" y="253769"/>
                  <a:pt x="381965" y="231944"/>
                </a:cubicBezTo>
                <a:cubicBezTo>
                  <a:pt x="397029" y="219893"/>
                  <a:pt x="351099" y="208795"/>
                  <a:pt x="335666" y="197220"/>
                </a:cubicBezTo>
                <a:cubicBezTo>
                  <a:pt x="413969" y="171118"/>
                  <a:pt x="318927" y="205590"/>
                  <a:pt x="428264" y="150921"/>
                </a:cubicBezTo>
                <a:cubicBezTo>
                  <a:pt x="486841" y="121633"/>
                  <a:pt x="540948" y="105847"/>
                  <a:pt x="601884" y="81473"/>
                </a:cubicBezTo>
                <a:cubicBezTo>
                  <a:pt x="629166" y="70560"/>
                  <a:pt x="655482" y="57297"/>
                  <a:pt x="682907" y="46749"/>
                </a:cubicBezTo>
                <a:cubicBezTo>
                  <a:pt x="705682" y="37989"/>
                  <a:pt x="728892" y="30303"/>
                  <a:pt x="752355" y="23599"/>
                </a:cubicBezTo>
                <a:cubicBezTo>
                  <a:pt x="782946" y="14859"/>
                  <a:pt x="876573" y="-3064"/>
                  <a:pt x="844952" y="450"/>
                </a:cubicBezTo>
                <a:lnTo>
                  <a:pt x="740780" y="12025"/>
                </a:lnTo>
                <a:cubicBezTo>
                  <a:pt x="717631" y="19741"/>
                  <a:pt x="694704" y="28162"/>
                  <a:pt x="671332" y="35174"/>
                </a:cubicBezTo>
                <a:cubicBezTo>
                  <a:pt x="617524" y="51316"/>
                  <a:pt x="562580" y="63708"/>
                  <a:pt x="509286" y="81473"/>
                </a:cubicBezTo>
                <a:lnTo>
                  <a:pt x="370390" y="127772"/>
                </a:lnTo>
                <a:cubicBezTo>
                  <a:pt x="497712" y="131630"/>
                  <a:pt x="625700" y="125776"/>
                  <a:pt x="752355" y="139346"/>
                </a:cubicBezTo>
                <a:cubicBezTo>
                  <a:pt x="773014" y="141559"/>
                  <a:pt x="714192" y="155926"/>
                  <a:pt x="694481" y="162496"/>
                </a:cubicBezTo>
                <a:cubicBezTo>
                  <a:pt x="667834" y="171378"/>
                  <a:pt x="640924" y="179760"/>
                  <a:pt x="613459" y="185645"/>
                </a:cubicBezTo>
                <a:cubicBezTo>
                  <a:pt x="546138" y="200071"/>
                  <a:pt x="426041" y="204819"/>
                  <a:pt x="370390" y="208794"/>
                </a:cubicBezTo>
                <a:cubicBezTo>
                  <a:pt x="351099" y="216511"/>
                  <a:pt x="300992" y="214657"/>
                  <a:pt x="312517" y="231944"/>
                </a:cubicBezTo>
                <a:cubicBezTo>
                  <a:pt x="327651" y="254644"/>
                  <a:pt x="366258" y="243518"/>
                  <a:pt x="393540" y="243518"/>
                </a:cubicBezTo>
                <a:cubicBezTo>
                  <a:pt x="463095" y="243518"/>
                  <a:pt x="532436" y="235802"/>
                  <a:pt x="601884" y="231944"/>
                </a:cubicBezTo>
                <a:lnTo>
                  <a:pt x="682907" y="220369"/>
                </a:lnTo>
                <a:cubicBezTo>
                  <a:pt x="717575" y="216035"/>
                  <a:pt x="822017" y="208794"/>
                  <a:pt x="787079" y="208794"/>
                </a:cubicBezTo>
                <a:cubicBezTo>
                  <a:pt x="621130" y="208794"/>
                  <a:pt x="455271" y="216511"/>
                  <a:pt x="289367" y="220369"/>
                </a:cubicBezTo>
                <a:cubicBezTo>
                  <a:pt x="547691" y="243854"/>
                  <a:pt x="358482" y="220420"/>
                  <a:pt x="208345" y="243518"/>
                </a:cubicBezTo>
                <a:cubicBezTo>
                  <a:pt x="188901" y="246509"/>
                  <a:pt x="246927" y="251235"/>
                  <a:pt x="266218" y="255093"/>
                </a:cubicBezTo>
                <a:cubicBezTo>
                  <a:pt x="12286" y="279277"/>
                  <a:pt x="80701" y="220691"/>
                  <a:pt x="0" y="301392"/>
                </a:cubicBezTo>
                <a:cubicBezTo>
                  <a:pt x="261770" y="376182"/>
                  <a:pt x="140080" y="349978"/>
                  <a:pt x="682907" y="312967"/>
                </a:cubicBezTo>
                <a:cubicBezTo>
                  <a:pt x="714649" y="310803"/>
                  <a:pt x="621175" y="297534"/>
                  <a:pt x="590309" y="289817"/>
                </a:cubicBezTo>
                <a:cubicBezTo>
                  <a:pt x="459129" y="297534"/>
                  <a:pt x="326856" y="294383"/>
                  <a:pt x="196770" y="312967"/>
                </a:cubicBezTo>
                <a:cubicBezTo>
                  <a:pt x="184692" y="314692"/>
                  <a:pt x="177573" y="338164"/>
                  <a:pt x="185195" y="347691"/>
                </a:cubicBezTo>
                <a:cubicBezTo>
                  <a:pt x="202353" y="369138"/>
                  <a:pt x="293178" y="379192"/>
                  <a:pt x="312517" y="382415"/>
                </a:cubicBezTo>
                <a:lnTo>
                  <a:pt x="659757" y="370840"/>
                </a:lnTo>
                <a:cubicBezTo>
                  <a:pt x="678726" y="367327"/>
                  <a:pt x="641897" y="333910"/>
                  <a:pt x="625033" y="324541"/>
                </a:cubicBezTo>
                <a:cubicBezTo>
                  <a:pt x="604518" y="313144"/>
                  <a:pt x="578910" y="315559"/>
                  <a:pt x="555585" y="312967"/>
                </a:cubicBezTo>
                <a:cubicBezTo>
                  <a:pt x="509410" y="307837"/>
                  <a:pt x="462988" y="305250"/>
                  <a:pt x="416689" y="301392"/>
                </a:cubicBezTo>
                <a:lnTo>
                  <a:pt x="57874" y="312967"/>
                </a:lnTo>
                <a:cubicBezTo>
                  <a:pt x="243109" y="312967"/>
                  <a:pt x="428617" y="313447"/>
                  <a:pt x="613459" y="301392"/>
                </a:cubicBezTo>
                <a:cubicBezTo>
                  <a:pt x="624349" y="300682"/>
                  <a:pt x="598026" y="285959"/>
                  <a:pt x="590309" y="278242"/>
                </a:cubicBezTo>
                <a:cubicBezTo>
                  <a:pt x="420547" y="282100"/>
                  <a:pt x="250627" y="281543"/>
                  <a:pt x="81023" y="289817"/>
                </a:cubicBezTo>
                <a:cubicBezTo>
                  <a:pt x="68837" y="290411"/>
                  <a:pt x="103546" y="301392"/>
                  <a:pt x="115747" y="301392"/>
                </a:cubicBezTo>
                <a:cubicBezTo>
                  <a:pt x="312554" y="301392"/>
                  <a:pt x="509286" y="293675"/>
                  <a:pt x="706056" y="289817"/>
                </a:cubicBezTo>
                <a:cubicBezTo>
                  <a:pt x="679048" y="282101"/>
                  <a:pt x="650156" y="279229"/>
                  <a:pt x="625033" y="266668"/>
                </a:cubicBezTo>
                <a:cubicBezTo>
                  <a:pt x="614680" y="261492"/>
                  <a:pt x="659757" y="266668"/>
                  <a:pt x="659757" y="266668"/>
                </a:cubicBezTo>
                <a:cubicBezTo>
                  <a:pt x="704728" y="257674"/>
                  <a:pt x="734508" y="255371"/>
                  <a:pt x="775504" y="231944"/>
                </a:cubicBezTo>
                <a:cubicBezTo>
                  <a:pt x="784979" y="226530"/>
                  <a:pt x="790937" y="216511"/>
                  <a:pt x="798653" y="208794"/>
                </a:cubicBezTo>
                <a:cubicBezTo>
                  <a:pt x="794795" y="197219"/>
                  <a:pt x="797744" y="179995"/>
                  <a:pt x="787079" y="174070"/>
                </a:cubicBezTo>
                <a:cubicBezTo>
                  <a:pt x="756170" y="156899"/>
                  <a:pt x="650385" y="144621"/>
                  <a:pt x="613459" y="139346"/>
                </a:cubicBezTo>
                <a:lnTo>
                  <a:pt x="254643" y="150921"/>
                </a:lnTo>
                <a:cubicBezTo>
                  <a:pt x="235652" y="154312"/>
                  <a:pt x="270450" y="193437"/>
                  <a:pt x="289367" y="197220"/>
                </a:cubicBezTo>
                <a:cubicBezTo>
                  <a:pt x="391796" y="217706"/>
                  <a:pt x="497712" y="212653"/>
                  <a:pt x="601884" y="220369"/>
                </a:cubicBezTo>
                <a:cubicBezTo>
                  <a:pt x="469217" y="246902"/>
                  <a:pt x="521329" y="225921"/>
                  <a:pt x="439838" y="266668"/>
                </a:cubicBezTo>
                <a:cubicBezTo>
                  <a:pt x="432122" y="278243"/>
                  <a:pt x="418976" y="287670"/>
                  <a:pt x="416689" y="301392"/>
                </a:cubicBezTo>
                <a:cubicBezTo>
                  <a:pt x="407962" y="353759"/>
                  <a:pt x="469557" y="342998"/>
                  <a:pt x="497712" y="347691"/>
                </a:cubicBezTo>
                <a:cubicBezTo>
                  <a:pt x="555585" y="339974"/>
                  <a:pt x="615077" y="340168"/>
                  <a:pt x="671332" y="324541"/>
                </a:cubicBezTo>
                <a:cubicBezTo>
                  <a:pt x="687104" y="320160"/>
                  <a:pt x="713376" y="304458"/>
                  <a:pt x="706056" y="289817"/>
                </a:cubicBezTo>
                <a:cubicBezTo>
                  <a:pt x="694481" y="266668"/>
                  <a:pt x="659757" y="266668"/>
                  <a:pt x="636608" y="255093"/>
                </a:cubicBezTo>
                <a:cubicBezTo>
                  <a:pt x="594167" y="258951"/>
                  <a:pt x="549715" y="253192"/>
                  <a:pt x="509286" y="266668"/>
                </a:cubicBezTo>
                <a:cubicBezTo>
                  <a:pt x="498933" y="270119"/>
                  <a:pt x="522675" y="284937"/>
                  <a:pt x="532436" y="289817"/>
                </a:cubicBezTo>
                <a:cubicBezTo>
                  <a:pt x="546664" y="296931"/>
                  <a:pt x="563301" y="297534"/>
                  <a:pt x="578734" y="301392"/>
                </a:cubicBezTo>
                <a:cubicBezTo>
                  <a:pt x="644324" y="297534"/>
                  <a:pt x="710461" y="299109"/>
                  <a:pt x="775504" y="289817"/>
                </a:cubicBezTo>
                <a:cubicBezTo>
                  <a:pt x="787582" y="288092"/>
                  <a:pt x="752617" y="281201"/>
                  <a:pt x="740780" y="278242"/>
                </a:cubicBezTo>
                <a:cubicBezTo>
                  <a:pt x="737037" y="277306"/>
                  <a:pt x="733063" y="278242"/>
                  <a:pt x="729205" y="278242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/>
          <p:nvPr/>
        </p:nvSpPr>
        <p:spPr>
          <a:xfrm>
            <a:off x="6948264" y="3645023"/>
            <a:ext cx="1833543" cy="151479"/>
          </a:xfrm>
          <a:custGeom>
            <a:avLst/>
            <a:gdLst/>
            <a:ahLst/>
            <a:cxnLst/>
            <a:rect l="0" t="0" r="0" b="0"/>
            <a:pathLst>
              <a:path w="1833544" h="151480" extrusionOk="0">
                <a:moveTo>
                  <a:pt x="983848" y="92597"/>
                </a:moveTo>
                <a:cubicBezTo>
                  <a:pt x="904052" y="65999"/>
                  <a:pt x="896670" y="57873"/>
                  <a:pt x="798653" y="57873"/>
                </a:cubicBezTo>
                <a:cubicBezTo>
                  <a:pt x="698265" y="57873"/>
                  <a:pt x="397323" y="69448"/>
                  <a:pt x="497711" y="69448"/>
                </a:cubicBezTo>
                <a:cubicBezTo>
                  <a:pt x="644374" y="69448"/>
                  <a:pt x="790936" y="61731"/>
                  <a:pt x="937549" y="57873"/>
                </a:cubicBezTo>
                <a:cubicBezTo>
                  <a:pt x="730560" y="31998"/>
                  <a:pt x="826887" y="39211"/>
                  <a:pt x="462987" y="57873"/>
                </a:cubicBezTo>
                <a:cubicBezTo>
                  <a:pt x="439549" y="59075"/>
                  <a:pt x="416552" y="64845"/>
                  <a:pt x="393539" y="69448"/>
                </a:cubicBezTo>
                <a:cubicBezTo>
                  <a:pt x="377940" y="72568"/>
                  <a:pt x="363120" y="80088"/>
                  <a:pt x="347240" y="81022"/>
                </a:cubicBezTo>
                <a:cubicBezTo>
                  <a:pt x="231629" y="87823"/>
                  <a:pt x="115747" y="88739"/>
                  <a:pt x="0" y="92597"/>
                </a:cubicBezTo>
                <a:cubicBezTo>
                  <a:pt x="15433" y="100313"/>
                  <a:pt x="29047" y="115438"/>
                  <a:pt x="46299" y="115746"/>
                </a:cubicBezTo>
                <a:cubicBezTo>
                  <a:pt x="827495" y="129696"/>
                  <a:pt x="827889" y="134124"/>
                  <a:pt x="578734" y="92597"/>
                </a:cubicBezTo>
                <a:lnTo>
                  <a:pt x="868101" y="69448"/>
                </a:lnTo>
                <a:cubicBezTo>
                  <a:pt x="902903" y="66377"/>
                  <a:pt x="938070" y="64999"/>
                  <a:pt x="972273" y="57873"/>
                </a:cubicBezTo>
                <a:cubicBezTo>
                  <a:pt x="1413490" y="-34048"/>
                  <a:pt x="901587" y="35216"/>
                  <a:pt x="787078" y="46298"/>
                </a:cubicBezTo>
                <a:cubicBezTo>
                  <a:pt x="775503" y="50156"/>
                  <a:pt x="748496" y="46298"/>
                  <a:pt x="752354" y="57873"/>
                </a:cubicBezTo>
                <a:cubicBezTo>
                  <a:pt x="757811" y="74242"/>
                  <a:pt x="781914" y="76837"/>
                  <a:pt x="798653" y="81022"/>
                </a:cubicBezTo>
                <a:cubicBezTo>
                  <a:pt x="828830" y="88566"/>
                  <a:pt x="860384" y="88739"/>
                  <a:pt x="891250" y="92597"/>
                </a:cubicBezTo>
                <a:lnTo>
                  <a:pt x="1273215" y="81022"/>
                </a:lnTo>
                <a:cubicBezTo>
                  <a:pt x="1311948" y="79221"/>
                  <a:pt x="1427737" y="69448"/>
                  <a:pt x="1388962" y="69448"/>
                </a:cubicBezTo>
                <a:cubicBezTo>
                  <a:pt x="1211441" y="69448"/>
                  <a:pt x="1034005" y="77164"/>
                  <a:pt x="856526" y="81022"/>
                </a:cubicBezTo>
                <a:cubicBezTo>
                  <a:pt x="829519" y="88739"/>
                  <a:pt x="801583" y="93740"/>
                  <a:pt x="775504" y="104172"/>
                </a:cubicBezTo>
                <a:cubicBezTo>
                  <a:pt x="762588" y="109338"/>
                  <a:pt x="734559" y="114879"/>
                  <a:pt x="740780" y="127321"/>
                </a:cubicBezTo>
                <a:cubicBezTo>
                  <a:pt x="750072" y="145905"/>
                  <a:pt x="779362" y="142754"/>
                  <a:pt x="798653" y="150471"/>
                </a:cubicBezTo>
                <a:cubicBezTo>
                  <a:pt x="952982" y="142754"/>
                  <a:pt x="1107716" y="140903"/>
                  <a:pt x="1261640" y="127321"/>
                </a:cubicBezTo>
                <a:cubicBezTo>
                  <a:pt x="1285018" y="125258"/>
                  <a:pt x="1215661" y="115746"/>
                  <a:pt x="1192192" y="115746"/>
                </a:cubicBezTo>
                <a:cubicBezTo>
                  <a:pt x="1091804" y="115746"/>
                  <a:pt x="991564" y="123463"/>
                  <a:pt x="891250" y="127321"/>
                </a:cubicBezTo>
                <a:cubicBezTo>
                  <a:pt x="1017578" y="148376"/>
                  <a:pt x="1034767" y="154083"/>
                  <a:pt x="1215342" y="150471"/>
                </a:cubicBezTo>
                <a:cubicBezTo>
                  <a:pt x="1323626" y="148305"/>
                  <a:pt x="1431403" y="135038"/>
                  <a:pt x="1539433" y="127321"/>
                </a:cubicBezTo>
                <a:cubicBezTo>
                  <a:pt x="1527858" y="111888"/>
                  <a:pt x="1521068" y="91246"/>
                  <a:pt x="1504709" y="81022"/>
                </a:cubicBezTo>
                <a:cubicBezTo>
                  <a:pt x="1488026" y="70595"/>
                  <a:pt x="1466400" y="71507"/>
                  <a:pt x="1446835" y="69448"/>
                </a:cubicBezTo>
                <a:cubicBezTo>
                  <a:pt x="1392980" y="63779"/>
                  <a:pt x="1338805" y="61731"/>
                  <a:pt x="1284790" y="57873"/>
                </a:cubicBezTo>
                <a:cubicBezTo>
                  <a:pt x="1039588" y="106914"/>
                  <a:pt x="1110957" y="89084"/>
                  <a:pt x="1828800" y="57873"/>
                </a:cubicBezTo>
                <a:cubicBezTo>
                  <a:pt x="1852247" y="56854"/>
                  <a:pt x="1782365" y="50901"/>
                  <a:pt x="1759352" y="46298"/>
                </a:cubicBezTo>
                <a:cubicBezTo>
                  <a:pt x="1724472" y="39322"/>
                  <a:pt x="1689904" y="30865"/>
                  <a:pt x="1655180" y="23149"/>
                </a:cubicBezTo>
                <a:cubicBezTo>
                  <a:pt x="1562582" y="27007"/>
                  <a:pt x="1469885" y="28943"/>
                  <a:pt x="1377387" y="34724"/>
                </a:cubicBezTo>
                <a:cubicBezTo>
                  <a:pt x="1346342" y="36664"/>
                  <a:pt x="1315583" y="41899"/>
                  <a:pt x="1284790" y="46298"/>
                </a:cubicBezTo>
                <a:cubicBezTo>
                  <a:pt x="1261557" y="49617"/>
                  <a:pt x="1191873" y="57873"/>
                  <a:pt x="1215342" y="57873"/>
                </a:cubicBezTo>
                <a:cubicBezTo>
                  <a:pt x="1281045" y="57873"/>
                  <a:pt x="1477814" y="46298"/>
                  <a:pt x="1412111" y="46298"/>
                </a:cubicBezTo>
                <a:cubicBezTo>
                  <a:pt x="1184443" y="46298"/>
                  <a:pt x="956840" y="54015"/>
                  <a:pt x="729205" y="57873"/>
                </a:cubicBezTo>
                <a:cubicBezTo>
                  <a:pt x="706056" y="61731"/>
                  <a:pt x="636288" y="69448"/>
                  <a:pt x="659757" y="69448"/>
                </a:cubicBezTo>
                <a:cubicBezTo>
                  <a:pt x="721609" y="69448"/>
                  <a:pt x="785480" y="74865"/>
                  <a:pt x="844952" y="57873"/>
                </a:cubicBezTo>
                <a:cubicBezTo>
                  <a:pt x="878545" y="48275"/>
                  <a:pt x="775504" y="50156"/>
                  <a:pt x="740780" y="46298"/>
                </a:cubicBezTo>
                <a:cubicBezTo>
                  <a:pt x="598025" y="50156"/>
                  <a:pt x="455076" y="49487"/>
                  <a:pt x="312516" y="57873"/>
                </a:cubicBezTo>
                <a:cubicBezTo>
                  <a:pt x="300336" y="58589"/>
                  <a:pt x="335039" y="69448"/>
                  <a:pt x="347240" y="69448"/>
                </a:cubicBezTo>
                <a:cubicBezTo>
                  <a:pt x="420648" y="69448"/>
                  <a:pt x="493853" y="61731"/>
                  <a:pt x="567159" y="57873"/>
                </a:cubicBezTo>
                <a:cubicBezTo>
                  <a:pt x="555584" y="50157"/>
                  <a:pt x="545147" y="40374"/>
                  <a:pt x="532435" y="34724"/>
                </a:cubicBezTo>
                <a:cubicBezTo>
                  <a:pt x="496196" y="18618"/>
                  <a:pt x="455172" y="9620"/>
                  <a:pt x="416688" y="0"/>
                </a:cubicBezTo>
                <a:cubicBezTo>
                  <a:pt x="320232" y="3858"/>
                  <a:pt x="222731" y="-3104"/>
                  <a:pt x="127321" y="11574"/>
                </a:cubicBezTo>
                <a:cubicBezTo>
                  <a:pt x="115262" y="13429"/>
                  <a:pt x="105154" y="40245"/>
                  <a:pt x="115747" y="46298"/>
                </a:cubicBezTo>
                <a:cubicBezTo>
                  <a:pt x="142754" y="61731"/>
                  <a:pt x="177478" y="54015"/>
                  <a:pt x="208344" y="57873"/>
                </a:cubicBezTo>
                <a:cubicBezTo>
                  <a:pt x="246926" y="69448"/>
                  <a:pt x="284769" y="83859"/>
                  <a:pt x="324091" y="92597"/>
                </a:cubicBezTo>
                <a:cubicBezTo>
                  <a:pt x="354456" y="99345"/>
                  <a:pt x="385582" y="104172"/>
                  <a:pt x="416688" y="104172"/>
                </a:cubicBezTo>
                <a:cubicBezTo>
                  <a:pt x="617353" y="104172"/>
                  <a:pt x="817944" y="96455"/>
                  <a:pt x="1018572" y="92597"/>
                </a:cubicBezTo>
                <a:cubicBezTo>
                  <a:pt x="836257" y="76023"/>
                  <a:pt x="736676" y="61766"/>
                  <a:pt x="520861" y="92597"/>
                </a:cubicBezTo>
                <a:cubicBezTo>
                  <a:pt x="501764" y="95325"/>
                  <a:pt x="551726" y="115746"/>
                  <a:pt x="567159" y="127321"/>
                </a:cubicBezTo>
                <a:cubicBezTo>
                  <a:pt x="810227" y="119605"/>
                  <a:pt x="1053509" y="116954"/>
                  <a:pt x="1296364" y="104172"/>
                </a:cubicBezTo>
                <a:cubicBezTo>
                  <a:pt x="1319800" y="102939"/>
                  <a:pt x="1250385" y="92597"/>
                  <a:pt x="1226916" y="92597"/>
                </a:cubicBezTo>
                <a:cubicBezTo>
                  <a:pt x="1057110" y="92597"/>
                  <a:pt x="547824" y="104172"/>
                  <a:pt x="717630" y="104172"/>
                </a:cubicBezTo>
                <a:cubicBezTo>
                  <a:pt x="964587" y="104172"/>
                  <a:pt x="1211483" y="96455"/>
                  <a:pt x="1458410" y="92597"/>
                </a:cubicBezTo>
                <a:cubicBezTo>
                  <a:pt x="1477701" y="88739"/>
                  <a:pt x="1496783" y="83622"/>
                  <a:pt x="1516283" y="81022"/>
                </a:cubicBezTo>
                <a:cubicBezTo>
                  <a:pt x="1611727" y="68296"/>
                  <a:pt x="1680303" y="69448"/>
                  <a:pt x="1597306" y="69448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7092279" y="4581128"/>
            <a:ext cx="1009209" cy="289366"/>
          </a:xfrm>
          <a:custGeom>
            <a:avLst/>
            <a:gdLst/>
            <a:ahLst/>
            <a:cxnLst/>
            <a:rect l="0" t="0" r="0" b="0"/>
            <a:pathLst>
              <a:path w="1009210" h="289367" extrusionOk="0">
                <a:moveTo>
                  <a:pt x="568888" y="162046"/>
                </a:moveTo>
                <a:cubicBezTo>
                  <a:pt x="638336" y="158188"/>
                  <a:pt x="711865" y="174241"/>
                  <a:pt x="777232" y="150471"/>
                </a:cubicBezTo>
                <a:cubicBezTo>
                  <a:pt x="804846" y="140429"/>
                  <a:pt x="725574" y="116796"/>
                  <a:pt x="696209" y="115747"/>
                </a:cubicBezTo>
                <a:cubicBezTo>
                  <a:pt x="614872" y="112842"/>
                  <a:pt x="533902" y="128801"/>
                  <a:pt x="453141" y="138896"/>
                </a:cubicBezTo>
                <a:cubicBezTo>
                  <a:pt x="403224" y="145136"/>
                  <a:pt x="553455" y="131180"/>
                  <a:pt x="603612" y="127322"/>
                </a:cubicBezTo>
                <a:cubicBezTo>
                  <a:pt x="615187" y="123464"/>
                  <a:pt x="648488" y="122515"/>
                  <a:pt x="638336" y="115747"/>
                </a:cubicBezTo>
                <a:cubicBezTo>
                  <a:pt x="618809" y="102729"/>
                  <a:pt x="592160" y="101137"/>
                  <a:pt x="568888" y="104172"/>
                </a:cubicBezTo>
                <a:cubicBezTo>
                  <a:pt x="502073" y="112887"/>
                  <a:pt x="437708" y="135038"/>
                  <a:pt x="372118" y="150471"/>
                </a:cubicBezTo>
                <a:cubicBezTo>
                  <a:pt x="344004" y="171556"/>
                  <a:pt x="314245" y="180149"/>
                  <a:pt x="314245" y="219919"/>
                </a:cubicBezTo>
                <a:cubicBezTo>
                  <a:pt x="314245" y="232120"/>
                  <a:pt x="321961" y="243068"/>
                  <a:pt x="325819" y="254643"/>
                </a:cubicBezTo>
                <a:cubicBezTo>
                  <a:pt x="428783" y="239198"/>
                  <a:pt x="544128" y="268795"/>
                  <a:pt x="603612" y="173620"/>
                </a:cubicBezTo>
                <a:cubicBezTo>
                  <a:pt x="612043" y="160130"/>
                  <a:pt x="611328" y="142755"/>
                  <a:pt x="615186" y="127322"/>
                </a:cubicBezTo>
                <a:cubicBezTo>
                  <a:pt x="461038" y="50245"/>
                  <a:pt x="513645" y="67418"/>
                  <a:pt x="175348" y="115747"/>
                </a:cubicBezTo>
                <a:cubicBezTo>
                  <a:pt x="159600" y="117997"/>
                  <a:pt x="167632" y="146613"/>
                  <a:pt x="163774" y="162046"/>
                </a:cubicBezTo>
                <a:cubicBezTo>
                  <a:pt x="350144" y="255230"/>
                  <a:pt x="282408" y="240735"/>
                  <a:pt x="626761" y="185195"/>
                </a:cubicBezTo>
                <a:cubicBezTo>
                  <a:pt x="638806" y="183252"/>
                  <a:pt x="623813" y="159098"/>
                  <a:pt x="615186" y="150471"/>
                </a:cubicBezTo>
                <a:cubicBezTo>
                  <a:pt x="602985" y="138270"/>
                  <a:pt x="585627" y="131507"/>
                  <a:pt x="568888" y="127322"/>
                </a:cubicBezTo>
                <a:cubicBezTo>
                  <a:pt x="538711" y="119778"/>
                  <a:pt x="507016" y="120598"/>
                  <a:pt x="476290" y="115747"/>
                </a:cubicBezTo>
                <a:cubicBezTo>
                  <a:pt x="433682" y="109019"/>
                  <a:pt x="391409" y="100314"/>
                  <a:pt x="348969" y="92598"/>
                </a:cubicBezTo>
                <a:cubicBezTo>
                  <a:pt x="260230" y="96456"/>
                  <a:pt x="168650" y="81567"/>
                  <a:pt x="82751" y="104172"/>
                </a:cubicBezTo>
                <a:cubicBezTo>
                  <a:pt x="61644" y="109726"/>
                  <a:pt x="111590" y="137376"/>
                  <a:pt x="129050" y="150471"/>
                </a:cubicBezTo>
                <a:cubicBezTo>
                  <a:pt x="142853" y="160824"/>
                  <a:pt x="158536" y="169740"/>
                  <a:pt x="175348" y="173620"/>
                </a:cubicBezTo>
                <a:cubicBezTo>
                  <a:pt x="209391" y="181476"/>
                  <a:pt x="244853" y="180861"/>
                  <a:pt x="279521" y="185195"/>
                </a:cubicBezTo>
                <a:cubicBezTo>
                  <a:pt x="306592" y="188579"/>
                  <a:pt x="333536" y="192912"/>
                  <a:pt x="360543" y="196770"/>
                </a:cubicBezTo>
                <a:cubicBezTo>
                  <a:pt x="491723" y="189053"/>
                  <a:pt x="625712" y="201701"/>
                  <a:pt x="754083" y="173620"/>
                </a:cubicBezTo>
                <a:cubicBezTo>
                  <a:pt x="774380" y="169180"/>
                  <a:pt x="748221" y="127272"/>
                  <a:pt x="730933" y="115747"/>
                </a:cubicBezTo>
                <a:cubicBezTo>
                  <a:pt x="708233" y="100614"/>
                  <a:pt x="676918" y="108030"/>
                  <a:pt x="649910" y="104172"/>
                </a:cubicBezTo>
                <a:cubicBezTo>
                  <a:pt x="484006" y="111889"/>
                  <a:pt x="317350" y="109753"/>
                  <a:pt x="152199" y="127322"/>
                </a:cubicBezTo>
                <a:cubicBezTo>
                  <a:pt x="80567" y="134943"/>
                  <a:pt x="107585" y="178293"/>
                  <a:pt x="129050" y="208344"/>
                </a:cubicBezTo>
                <a:cubicBezTo>
                  <a:pt x="138564" y="221664"/>
                  <a:pt x="148129" y="238254"/>
                  <a:pt x="163774" y="243068"/>
                </a:cubicBezTo>
                <a:cubicBezTo>
                  <a:pt x="200834" y="254471"/>
                  <a:pt x="240939" y="250785"/>
                  <a:pt x="279521" y="254643"/>
                </a:cubicBezTo>
                <a:cubicBezTo>
                  <a:pt x="422275" y="250785"/>
                  <a:pt x="565324" y="253007"/>
                  <a:pt x="707784" y="243068"/>
                </a:cubicBezTo>
                <a:cubicBezTo>
                  <a:pt x="786654" y="237565"/>
                  <a:pt x="775010" y="228808"/>
                  <a:pt x="788807" y="173620"/>
                </a:cubicBezTo>
                <a:cubicBezTo>
                  <a:pt x="777232" y="154329"/>
                  <a:pt x="771841" y="129559"/>
                  <a:pt x="754083" y="115747"/>
                </a:cubicBezTo>
                <a:cubicBezTo>
                  <a:pt x="734822" y="100766"/>
                  <a:pt x="708412" y="98085"/>
                  <a:pt x="684635" y="92598"/>
                </a:cubicBezTo>
                <a:cubicBezTo>
                  <a:pt x="638869" y="82037"/>
                  <a:pt x="509810" y="72495"/>
                  <a:pt x="476290" y="69448"/>
                </a:cubicBezTo>
                <a:lnTo>
                  <a:pt x="105900" y="81023"/>
                </a:lnTo>
                <a:cubicBezTo>
                  <a:pt x="88880" y="83860"/>
                  <a:pt x="113967" y="118942"/>
                  <a:pt x="129050" y="127322"/>
                </a:cubicBezTo>
                <a:cubicBezTo>
                  <a:pt x="152898" y="140571"/>
                  <a:pt x="183065" y="135038"/>
                  <a:pt x="210072" y="138896"/>
                </a:cubicBezTo>
                <a:cubicBezTo>
                  <a:pt x="318103" y="131180"/>
                  <a:pt x="427156" y="132467"/>
                  <a:pt x="534164" y="115747"/>
                </a:cubicBezTo>
                <a:cubicBezTo>
                  <a:pt x="553224" y="112769"/>
                  <a:pt x="580462" y="100314"/>
                  <a:pt x="580462" y="81023"/>
                </a:cubicBezTo>
                <a:cubicBezTo>
                  <a:pt x="580462" y="39662"/>
                  <a:pt x="456919" y="35264"/>
                  <a:pt x="453141" y="34724"/>
                </a:cubicBezTo>
                <a:lnTo>
                  <a:pt x="221647" y="46299"/>
                </a:lnTo>
                <a:cubicBezTo>
                  <a:pt x="201602" y="51766"/>
                  <a:pt x="184816" y="88536"/>
                  <a:pt x="198498" y="104172"/>
                </a:cubicBezTo>
                <a:cubicBezTo>
                  <a:pt x="222601" y="131718"/>
                  <a:pt x="267946" y="127321"/>
                  <a:pt x="302670" y="138896"/>
                </a:cubicBezTo>
                <a:cubicBezTo>
                  <a:pt x="437708" y="131180"/>
                  <a:pt x="574099" y="136314"/>
                  <a:pt x="707784" y="115747"/>
                </a:cubicBezTo>
                <a:cubicBezTo>
                  <a:pt x="729356" y="112428"/>
                  <a:pt x="754083" y="91274"/>
                  <a:pt x="754083" y="69448"/>
                </a:cubicBezTo>
                <a:cubicBezTo>
                  <a:pt x="754083" y="41626"/>
                  <a:pt x="723217" y="23149"/>
                  <a:pt x="707784" y="0"/>
                </a:cubicBezTo>
                <a:cubicBezTo>
                  <a:pt x="603612" y="7716"/>
                  <a:pt x="498745" y="8876"/>
                  <a:pt x="395267" y="23149"/>
                </a:cubicBezTo>
                <a:cubicBezTo>
                  <a:pt x="384457" y="24640"/>
                  <a:pt x="374258" y="35598"/>
                  <a:pt x="372118" y="46299"/>
                </a:cubicBezTo>
                <a:cubicBezTo>
                  <a:pt x="366591" y="73934"/>
                  <a:pt x="398056" y="97385"/>
                  <a:pt x="418417" y="104172"/>
                </a:cubicBezTo>
                <a:cubicBezTo>
                  <a:pt x="430463" y="108187"/>
                  <a:pt x="562644" y="126430"/>
                  <a:pt x="568888" y="127322"/>
                </a:cubicBezTo>
                <a:cubicBezTo>
                  <a:pt x="649911" y="123464"/>
                  <a:pt x="732547" y="132291"/>
                  <a:pt x="811956" y="115747"/>
                </a:cubicBezTo>
                <a:cubicBezTo>
                  <a:pt x="830842" y="111812"/>
                  <a:pt x="846680" y="88739"/>
                  <a:pt x="846680" y="69448"/>
                </a:cubicBezTo>
                <a:cubicBezTo>
                  <a:pt x="846680" y="55537"/>
                  <a:pt x="825153" y="50698"/>
                  <a:pt x="811956" y="46299"/>
                </a:cubicBezTo>
                <a:cubicBezTo>
                  <a:pt x="789692" y="38878"/>
                  <a:pt x="765657" y="38582"/>
                  <a:pt x="742508" y="34724"/>
                </a:cubicBezTo>
                <a:cubicBezTo>
                  <a:pt x="680776" y="42441"/>
                  <a:pt x="617668" y="42785"/>
                  <a:pt x="557313" y="57874"/>
                </a:cubicBezTo>
                <a:cubicBezTo>
                  <a:pt x="538598" y="62553"/>
                  <a:pt x="526712" y="81385"/>
                  <a:pt x="511014" y="92598"/>
                </a:cubicBezTo>
                <a:cubicBezTo>
                  <a:pt x="499694" y="100684"/>
                  <a:pt x="487865" y="108031"/>
                  <a:pt x="476290" y="115747"/>
                </a:cubicBezTo>
                <a:cubicBezTo>
                  <a:pt x="480148" y="135038"/>
                  <a:pt x="468372" y="170962"/>
                  <a:pt x="487865" y="173620"/>
                </a:cubicBezTo>
                <a:cubicBezTo>
                  <a:pt x="568508" y="184617"/>
                  <a:pt x="651974" y="170211"/>
                  <a:pt x="730933" y="150471"/>
                </a:cubicBezTo>
                <a:cubicBezTo>
                  <a:pt x="742769" y="147512"/>
                  <a:pt x="727986" y="124374"/>
                  <a:pt x="719359" y="115747"/>
                </a:cubicBezTo>
                <a:cubicBezTo>
                  <a:pt x="710732" y="107120"/>
                  <a:pt x="696210" y="108030"/>
                  <a:pt x="684635" y="104172"/>
                </a:cubicBezTo>
                <a:cubicBezTo>
                  <a:pt x="626761" y="108030"/>
                  <a:pt x="566659" y="99381"/>
                  <a:pt x="511014" y="115747"/>
                </a:cubicBezTo>
                <a:cubicBezTo>
                  <a:pt x="494461" y="120616"/>
                  <a:pt x="478294" y="147689"/>
                  <a:pt x="487865" y="162046"/>
                </a:cubicBezTo>
                <a:cubicBezTo>
                  <a:pt x="501401" y="182349"/>
                  <a:pt x="534164" y="177479"/>
                  <a:pt x="557313" y="185195"/>
                </a:cubicBezTo>
                <a:cubicBezTo>
                  <a:pt x="700067" y="177479"/>
                  <a:pt x="843359" y="176632"/>
                  <a:pt x="985576" y="162046"/>
                </a:cubicBezTo>
                <a:cubicBezTo>
                  <a:pt x="996432" y="160933"/>
                  <a:pt x="1012177" y="149249"/>
                  <a:pt x="1008726" y="138896"/>
                </a:cubicBezTo>
                <a:cubicBezTo>
                  <a:pt x="1004868" y="127321"/>
                  <a:pt x="985577" y="131180"/>
                  <a:pt x="974002" y="127322"/>
                </a:cubicBezTo>
                <a:cubicBezTo>
                  <a:pt x="835106" y="135038"/>
                  <a:pt x="695170" y="131842"/>
                  <a:pt x="557313" y="150471"/>
                </a:cubicBezTo>
                <a:cubicBezTo>
                  <a:pt x="545222" y="152105"/>
                  <a:pt x="535586" y="178427"/>
                  <a:pt x="545738" y="185195"/>
                </a:cubicBezTo>
                <a:cubicBezTo>
                  <a:pt x="568438" y="200328"/>
                  <a:pt x="599753" y="192912"/>
                  <a:pt x="626761" y="196770"/>
                </a:cubicBezTo>
                <a:cubicBezTo>
                  <a:pt x="665343" y="192912"/>
                  <a:pt x="704594" y="193319"/>
                  <a:pt x="742508" y="185195"/>
                </a:cubicBezTo>
                <a:cubicBezTo>
                  <a:pt x="759380" y="181580"/>
                  <a:pt x="772948" y="168843"/>
                  <a:pt x="788807" y="162046"/>
                </a:cubicBezTo>
                <a:cubicBezTo>
                  <a:pt x="800021" y="157240"/>
                  <a:pt x="811956" y="154329"/>
                  <a:pt x="823531" y="150471"/>
                </a:cubicBezTo>
                <a:cubicBezTo>
                  <a:pt x="618186" y="127654"/>
                  <a:pt x="675799" y="126930"/>
                  <a:pt x="348969" y="173620"/>
                </a:cubicBezTo>
                <a:cubicBezTo>
                  <a:pt x="335198" y="175587"/>
                  <a:pt x="325820" y="189053"/>
                  <a:pt x="314245" y="196770"/>
                </a:cubicBezTo>
                <a:cubicBezTo>
                  <a:pt x="306528" y="219920"/>
                  <a:pt x="291095" y="243068"/>
                  <a:pt x="314245" y="266218"/>
                </a:cubicBezTo>
                <a:cubicBezTo>
                  <a:pt x="322872" y="274845"/>
                  <a:pt x="337394" y="273935"/>
                  <a:pt x="348969" y="277793"/>
                </a:cubicBezTo>
                <a:cubicBezTo>
                  <a:pt x="415604" y="276084"/>
                  <a:pt x="750930" y="316723"/>
                  <a:pt x="892979" y="231494"/>
                </a:cubicBezTo>
                <a:cubicBezTo>
                  <a:pt x="904908" y="224337"/>
                  <a:pt x="908412" y="208345"/>
                  <a:pt x="916128" y="196770"/>
                </a:cubicBezTo>
                <a:cubicBezTo>
                  <a:pt x="912270" y="181337"/>
                  <a:pt x="914491" y="162893"/>
                  <a:pt x="904553" y="150471"/>
                </a:cubicBezTo>
                <a:cubicBezTo>
                  <a:pt x="896931" y="140944"/>
                  <a:pt x="882030" y="138896"/>
                  <a:pt x="869829" y="138896"/>
                </a:cubicBezTo>
                <a:cubicBezTo>
                  <a:pt x="738593" y="138896"/>
                  <a:pt x="607470" y="146613"/>
                  <a:pt x="476290" y="150471"/>
                </a:cubicBezTo>
                <a:cubicBezTo>
                  <a:pt x="464715" y="162046"/>
                  <a:pt x="453994" y="174542"/>
                  <a:pt x="441566" y="185195"/>
                </a:cubicBezTo>
                <a:cubicBezTo>
                  <a:pt x="398410" y="222186"/>
                  <a:pt x="371482" y="209897"/>
                  <a:pt x="418417" y="266218"/>
                </a:cubicBezTo>
                <a:cubicBezTo>
                  <a:pt x="427323" y="276905"/>
                  <a:pt x="441566" y="281651"/>
                  <a:pt x="453141" y="289367"/>
                </a:cubicBezTo>
                <a:cubicBezTo>
                  <a:pt x="673661" y="260604"/>
                  <a:pt x="661741" y="306515"/>
                  <a:pt x="765657" y="219919"/>
                </a:cubicBezTo>
                <a:cubicBezTo>
                  <a:pt x="774040" y="212933"/>
                  <a:pt x="781090" y="204486"/>
                  <a:pt x="788807" y="196770"/>
                </a:cubicBezTo>
                <a:cubicBezTo>
                  <a:pt x="769516" y="169762"/>
                  <a:pt x="755739" y="137797"/>
                  <a:pt x="730933" y="115747"/>
                </a:cubicBezTo>
                <a:cubicBezTo>
                  <a:pt x="719043" y="105178"/>
                  <a:pt x="700538" y="103802"/>
                  <a:pt x="684635" y="104172"/>
                </a:cubicBezTo>
                <a:cubicBezTo>
                  <a:pt x="534007" y="107675"/>
                  <a:pt x="383693" y="119605"/>
                  <a:pt x="233222" y="127322"/>
                </a:cubicBezTo>
                <a:cubicBezTo>
                  <a:pt x="229364" y="142755"/>
                  <a:pt x="205770" y="172628"/>
                  <a:pt x="221647" y="173620"/>
                </a:cubicBezTo>
                <a:cubicBezTo>
                  <a:pt x="493215" y="190593"/>
                  <a:pt x="494327" y="186900"/>
                  <a:pt x="638336" y="138896"/>
                </a:cubicBezTo>
                <a:cubicBezTo>
                  <a:pt x="649911" y="123463"/>
                  <a:pt x="676231" y="111626"/>
                  <a:pt x="673060" y="92598"/>
                </a:cubicBezTo>
                <a:cubicBezTo>
                  <a:pt x="671377" y="82500"/>
                  <a:pt x="603866" y="61817"/>
                  <a:pt x="592037" y="57874"/>
                </a:cubicBezTo>
                <a:cubicBezTo>
                  <a:pt x="491723" y="61732"/>
                  <a:pt x="391288" y="63186"/>
                  <a:pt x="291095" y="69448"/>
                </a:cubicBezTo>
                <a:cubicBezTo>
                  <a:pt x="267672" y="70912"/>
                  <a:pt x="242638" y="70527"/>
                  <a:pt x="221647" y="81023"/>
                </a:cubicBezTo>
                <a:cubicBezTo>
                  <a:pt x="202126" y="90784"/>
                  <a:pt x="191919" y="113118"/>
                  <a:pt x="175348" y="127322"/>
                </a:cubicBezTo>
                <a:cubicBezTo>
                  <a:pt x="164786" y="136375"/>
                  <a:pt x="152199" y="142755"/>
                  <a:pt x="140624" y="150471"/>
                </a:cubicBezTo>
                <a:cubicBezTo>
                  <a:pt x="129760" y="183063"/>
                  <a:pt x="109417" y="205902"/>
                  <a:pt x="175348" y="208344"/>
                </a:cubicBezTo>
                <a:lnTo>
                  <a:pt x="441566" y="196770"/>
                </a:lnTo>
                <a:cubicBezTo>
                  <a:pt x="456999" y="189053"/>
                  <a:pt x="473824" y="183649"/>
                  <a:pt x="487865" y="173620"/>
                </a:cubicBezTo>
                <a:cubicBezTo>
                  <a:pt x="522191" y="149101"/>
                  <a:pt x="547822" y="122493"/>
                  <a:pt x="499440" y="81023"/>
                </a:cubicBezTo>
                <a:cubicBezTo>
                  <a:pt x="484503" y="68220"/>
                  <a:pt x="460857" y="73306"/>
                  <a:pt x="441566" y="69448"/>
                </a:cubicBezTo>
                <a:cubicBezTo>
                  <a:pt x="302670" y="73306"/>
                  <a:pt x="163397" y="70087"/>
                  <a:pt x="24878" y="81023"/>
                </a:cubicBezTo>
                <a:cubicBezTo>
                  <a:pt x="13999" y="81882"/>
                  <a:pt x="-5989" y="96455"/>
                  <a:pt x="1728" y="104172"/>
                </a:cubicBezTo>
                <a:cubicBezTo>
                  <a:pt x="15639" y="118083"/>
                  <a:pt x="40516" y="110975"/>
                  <a:pt x="59602" y="115747"/>
                </a:cubicBezTo>
                <a:cubicBezTo>
                  <a:pt x="71439" y="118706"/>
                  <a:pt x="82751" y="123464"/>
                  <a:pt x="94326" y="127322"/>
                </a:cubicBezTo>
                <a:cubicBezTo>
                  <a:pt x="168201" y="125013"/>
                  <a:pt x="439759" y="139554"/>
                  <a:pt x="568888" y="92598"/>
                </a:cubicBezTo>
                <a:cubicBezTo>
                  <a:pt x="579144" y="88869"/>
                  <a:pt x="584321" y="77165"/>
                  <a:pt x="592037" y="69448"/>
                </a:cubicBezTo>
                <a:cubicBezTo>
                  <a:pt x="527636" y="26515"/>
                  <a:pt x="539394" y="22919"/>
                  <a:pt x="418417" y="69448"/>
                </a:cubicBezTo>
                <a:cubicBezTo>
                  <a:pt x="407029" y="73828"/>
                  <a:pt x="394776" y="102362"/>
                  <a:pt x="406842" y="104172"/>
                </a:cubicBezTo>
                <a:cubicBezTo>
                  <a:pt x="486968" y="116191"/>
                  <a:pt x="568887" y="104172"/>
                  <a:pt x="649910" y="104172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1115616" y="5301207"/>
            <a:ext cx="1979539" cy="629156"/>
          </a:xfrm>
          <a:custGeom>
            <a:avLst/>
            <a:gdLst/>
            <a:ahLst/>
            <a:cxnLst/>
            <a:rect l="0" t="0" r="0" b="0"/>
            <a:pathLst>
              <a:path w="1979540" h="629157" extrusionOk="0">
                <a:moveTo>
                  <a:pt x="741049" y="208828"/>
                </a:moveTo>
                <a:cubicBezTo>
                  <a:pt x="791206" y="204970"/>
                  <a:pt x="841559" y="203132"/>
                  <a:pt x="891520" y="197254"/>
                </a:cubicBezTo>
                <a:cubicBezTo>
                  <a:pt x="907319" y="195395"/>
                  <a:pt x="953727" y="185679"/>
                  <a:pt x="937819" y="185679"/>
                </a:cubicBezTo>
                <a:cubicBezTo>
                  <a:pt x="902881" y="185679"/>
                  <a:pt x="868464" y="194353"/>
                  <a:pt x="833647" y="197254"/>
                </a:cubicBezTo>
                <a:cubicBezTo>
                  <a:pt x="775845" y="202071"/>
                  <a:pt x="717900" y="204970"/>
                  <a:pt x="660026" y="208828"/>
                </a:cubicBezTo>
                <a:cubicBezTo>
                  <a:pt x="671601" y="212686"/>
                  <a:pt x="682549" y="220403"/>
                  <a:pt x="694750" y="220403"/>
                </a:cubicBezTo>
                <a:cubicBezTo>
                  <a:pt x="1488639" y="220403"/>
                  <a:pt x="1390309" y="183934"/>
                  <a:pt x="1041991" y="231978"/>
                </a:cubicBezTo>
                <a:cubicBezTo>
                  <a:pt x="1003014" y="237354"/>
                  <a:pt x="964826" y="247411"/>
                  <a:pt x="926244" y="255127"/>
                </a:cubicBezTo>
                <a:cubicBezTo>
                  <a:pt x="903095" y="266702"/>
                  <a:pt x="872964" y="269641"/>
                  <a:pt x="856796" y="289851"/>
                </a:cubicBezTo>
                <a:cubicBezTo>
                  <a:pt x="849979" y="298372"/>
                  <a:pt x="869043" y="312505"/>
                  <a:pt x="879945" y="313001"/>
                </a:cubicBezTo>
                <a:lnTo>
                  <a:pt x="1111439" y="301426"/>
                </a:lnTo>
                <a:cubicBezTo>
                  <a:pt x="1126872" y="297568"/>
                  <a:pt x="1142442" y="294221"/>
                  <a:pt x="1157738" y="289851"/>
                </a:cubicBezTo>
                <a:cubicBezTo>
                  <a:pt x="1169469" y="286499"/>
                  <a:pt x="1192462" y="290478"/>
                  <a:pt x="1192462" y="278277"/>
                </a:cubicBezTo>
                <a:cubicBezTo>
                  <a:pt x="1192462" y="266076"/>
                  <a:pt x="1169773" y="268708"/>
                  <a:pt x="1157738" y="266702"/>
                </a:cubicBezTo>
                <a:cubicBezTo>
                  <a:pt x="1123276" y="260958"/>
                  <a:pt x="1088290" y="258985"/>
                  <a:pt x="1053566" y="255127"/>
                </a:cubicBezTo>
                <a:cubicBezTo>
                  <a:pt x="1092148" y="251269"/>
                  <a:pt x="1130989" y="249448"/>
                  <a:pt x="1169313" y="243552"/>
                </a:cubicBezTo>
                <a:cubicBezTo>
                  <a:pt x="1181372" y="241697"/>
                  <a:pt x="1214950" y="237434"/>
                  <a:pt x="1204037" y="231978"/>
                </a:cubicBezTo>
                <a:cubicBezTo>
                  <a:pt x="1179635" y="219777"/>
                  <a:pt x="1150022" y="224261"/>
                  <a:pt x="1123014" y="220403"/>
                </a:cubicBezTo>
                <a:cubicBezTo>
                  <a:pt x="1007267" y="224261"/>
                  <a:pt x="891109" y="221493"/>
                  <a:pt x="775773" y="231978"/>
                </a:cubicBezTo>
                <a:cubicBezTo>
                  <a:pt x="744795" y="234794"/>
                  <a:pt x="837609" y="238938"/>
                  <a:pt x="868371" y="243552"/>
                </a:cubicBezTo>
                <a:cubicBezTo>
                  <a:pt x="914789" y="250515"/>
                  <a:pt x="960968" y="258985"/>
                  <a:pt x="1007267" y="266702"/>
                </a:cubicBezTo>
                <a:cubicBezTo>
                  <a:pt x="934528" y="277094"/>
                  <a:pt x="923111" y="273795"/>
                  <a:pt x="856796" y="301426"/>
                </a:cubicBezTo>
                <a:cubicBezTo>
                  <a:pt x="736271" y="351644"/>
                  <a:pt x="838176" y="325984"/>
                  <a:pt x="729475" y="347725"/>
                </a:cubicBezTo>
                <a:cubicBezTo>
                  <a:pt x="721758" y="359300"/>
                  <a:pt x="712546" y="370007"/>
                  <a:pt x="706325" y="382449"/>
                </a:cubicBezTo>
                <a:cubicBezTo>
                  <a:pt x="700869" y="393362"/>
                  <a:pt x="692357" y="405209"/>
                  <a:pt x="694750" y="417173"/>
                </a:cubicBezTo>
                <a:cubicBezTo>
                  <a:pt x="699686" y="441851"/>
                  <a:pt x="770418" y="461329"/>
                  <a:pt x="775773" y="463471"/>
                </a:cubicBezTo>
                <a:cubicBezTo>
                  <a:pt x="910811" y="455755"/>
                  <a:pt x="1046673" y="457098"/>
                  <a:pt x="1180887" y="440322"/>
                </a:cubicBezTo>
                <a:cubicBezTo>
                  <a:pt x="1194691" y="438597"/>
                  <a:pt x="1160074" y="417173"/>
                  <a:pt x="1146163" y="417173"/>
                </a:cubicBezTo>
                <a:cubicBezTo>
                  <a:pt x="918397" y="417173"/>
                  <a:pt x="690892" y="432606"/>
                  <a:pt x="463257" y="440322"/>
                </a:cubicBezTo>
                <a:cubicBezTo>
                  <a:pt x="451682" y="444180"/>
                  <a:pt x="438995" y="445620"/>
                  <a:pt x="428533" y="451897"/>
                </a:cubicBezTo>
                <a:cubicBezTo>
                  <a:pt x="419175" y="457512"/>
                  <a:pt x="394475" y="474725"/>
                  <a:pt x="405383" y="475046"/>
                </a:cubicBezTo>
                <a:lnTo>
                  <a:pt x="822072" y="463471"/>
                </a:lnTo>
                <a:cubicBezTo>
                  <a:pt x="648409" y="463471"/>
                  <a:pt x="474831" y="471188"/>
                  <a:pt x="301211" y="475046"/>
                </a:cubicBezTo>
                <a:cubicBezTo>
                  <a:pt x="316644" y="478904"/>
                  <a:pt x="331602" y="486621"/>
                  <a:pt x="347510" y="486621"/>
                </a:cubicBezTo>
                <a:cubicBezTo>
                  <a:pt x="443314" y="486621"/>
                  <a:pt x="568688" y="485524"/>
                  <a:pt x="671601" y="463471"/>
                </a:cubicBezTo>
                <a:cubicBezTo>
                  <a:pt x="702711" y="456805"/>
                  <a:pt x="733333" y="448038"/>
                  <a:pt x="764199" y="440322"/>
                </a:cubicBezTo>
                <a:cubicBezTo>
                  <a:pt x="734746" y="410870"/>
                  <a:pt x="738034" y="405598"/>
                  <a:pt x="683176" y="405598"/>
                </a:cubicBezTo>
                <a:cubicBezTo>
                  <a:pt x="544226" y="405598"/>
                  <a:pt x="405383" y="413315"/>
                  <a:pt x="266487" y="417173"/>
                </a:cubicBezTo>
                <a:cubicBezTo>
                  <a:pt x="258771" y="428748"/>
                  <a:pt x="241051" y="438175"/>
                  <a:pt x="243338" y="451897"/>
                </a:cubicBezTo>
                <a:cubicBezTo>
                  <a:pt x="246029" y="468043"/>
                  <a:pt x="262647" y="481116"/>
                  <a:pt x="278062" y="486621"/>
                </a:cubicBezTo>
                <a:cubicBezTo>
                  <a:pt x="318685" y="501129"/>
                  <a:pt x="362943" y="502054"/>
                  <a:pt x="405383" y="509770"/>
                </a:cubicBezTo>
                <a:lnTo>
                  <a:pt x="810497" y="498196"/>
                </a:lnTo>
                <a:cubicBezTo>
                  <a:pt x="863089" y="496134"/>
                  <a:pt x="1004960" y="490422"/>
                  <a:pt x="1076715" y="475046"/>
                </a:cubicBezTo>
                <a:cubicBezTo>
                  <a:pt x="1104180" y="469161"/>
                  <a:pt x="1130730" y="459613"/>
                  <a:pt x="1157738" y="451897"/>
                </a:cubicBezTo>
                <a:cubicBezTo>
                  <a:pt x="1173171" y="440322"/>
                  <a:pt x="1191687" y="431993"/>
                  <a:pt x="1204037" y="417173"/>
                </a:cubicBezTo>
                <a:cubicBezTo>
                  <a:pt x="1227206" y="389369"/>
                  <a:pt x="1216953" y="375626"/>
                  <a:pt x="1192462" y="359299"/>
                </a:cubicBezTo>
                <a:cubicBezTo>
                  <a:pt x="1144259" y="327163"/>
                  <a:pt x="1127672" y="333508"/>
                  <a:pt x="1065140" y="324575"/>
                </a:cubicBezTo>
                <a:lnTo>
                  <a:pt x="579004" y="336150"/>
                </a:lnTo>
                <a:cubicBezTo>
                  <a:pt x="562720" y="337820"/>
                  <a:pt x="597364" y="370470"/>
                  <a:pt x="613728" y="370874"/>
                </a:cubicBezTo>
                <a:cubicBezTo>
                  <a:pt x="914603" y="378303"/>
                  <a:pt x="1215611" y="363157"/>
                  <a:pt x="1516553" y="359299"/>
                </a:cubicBezTo>
                <a:cubicBezTo>
                  <a:pt x="1504978" y="347724"/>
                  <a:pt x="1498187" y="325181"/>
                  <a:pt x="1481829" y="324575"/>
                </a:cubicBezTo>
                <a:cubicBezTo>
                  <a:pt x="1265547" y="316565"/>
                  <a:pt x="1271926" y="320570"/>
                  <a:pt x="1146163" y="370874"/>
                </a:cubicBezTo>
                <a:cubicBezTo>
                  <a:pt x="1157738" y="378590"/>
                  <a:pt x="1167862" y="389139"/>
                  <a:pt x="1180887" y="394023"/>
                </a:cubicBezTo>
                <a:cubicBezTo>
                  <a:pt x="1199308" y="400931"/>
                  <a:pt x="1219088" y="405598"/>
                  <a:pt x="1238761" y="405598"/>
                </a:cubicBezTo>
                <a:cubicBezTo>
                  <a:pt x="1354572" y="405598"/>
                  <a:pt x="1470254" y="397881"/>
                  <a:pt x="1586001" y="394023"/>
                </a:cubicBezTo>
                <a:cubicBezTo>
                  <a:pt x="1535844" y="397881"/>
                  <a:pt x="1485220" y="397752"/>
                  <a:pt x="1435530" y="405598"/>
                </a:cubicBezTo>
                <a:cubicBezTo>
                  <a:pt x="1389733" y="412829"/>
                  <a:pt x="1336779" y="443399"/>
                  <a:pt x="1296634" y="463471"/>
                </a:cubicBezTo>
                <a:cubicBezTo>
                  <a:pt x="1285059" y="475046"/>
                  <a:pt x="1266407" y="482457"/>
                  <a:pt x="1261910" y="498196"/>
                </a:cubicBezTo>
                <a:cubicBezTo>
                  <a:pt x="1233594" y="597304"/>
                  <a:pt x="1422357" y="533043"/>
                  <a:pt x="1423956" y="532920"/>
                </a:cubicBezTo>
                <a:cubicBezTo>
                  <a:pt x="1439428" y="529825"/>
                  <a:pt x="1516553" y="525529"/>
                  <a:pt x="1516553" y="486621"/>
                </a:cubicBezTo>
                <a:cubicBezTo>
                  <a:pt x="1516553" y="472710"/>
                  <a:pt x="1493404" y="471188"/>
                  <a:pt x="1481829" y="463471"/>
                </a:cubicBezTo>
                <a:cubicBezTo>
                  <a:pt x="1470254" y="471188"/>
                  <a:pt x="1447105" y="472710"/>
                  <a:pt x="1447105" y="486621"/>
                </a:cubicBezTo>
                <a:cubicBezTo>
                  <a:pt x="1447105" y="500532"/>
                  <a:pt x="1467953" y="508779"/>
                  <a:pt x="1481829" y="509770"/>
                </a:cubicBezTo>
                <a:cubicBezTo>
                  <a:pt x="1524336" y="512806"/>
                  <a:pt x="1566710" y="502054"/>
                  <a:pt x="1609150" y="498196"/>
                </a:cubicBezTo>
                <a:cubicBezTo>
                  <a:pt x="1628441" y="490479"/>
                  <a:pt x="1647123" y="481016"/>
                  <a:pt x="1667024" y="475046"/>
                </a:cubicBezTo>
                <a:cubicBezTo>
                  <a:pt x="1685867" y="469393"/>
                  <a:pt x="1714775" y="480340"/>
                  <a:pt x="1724897" y="463471"/>
                </a:cubicBezTo>
                <a:cubicBezTo>
                  <a:pt x="1733774" y="448676"/>
                  <a:pt x="1709464" y="432606"/>
                  <a:pt x="1701748" y="417173"/>
                </a:cubicBezTo>
                <a:cubicBezTo>
                  <a:pt x="1690488" y="419050"/>
                  <a:pt x="1609202" y="422832"/>
                  <a:pt x="1597576" y="451897"/>
                </a:cubicBezTo>
                <a:cubicBezTo>
                  <a:pt x="1593045" y="463225"/>
                  <a:pt x="1605292" y="475046"/>
                  <a:pt x="1609150" y="486621"/>
                </a:cubicBezTo>
                <a:cubicBezTo>
                  <a:pt x="1647732" y="482763"/>
                  <a:pt x="1689257" y="490320"/>
                  <a:pt x="1724897" y="475046"/>
                </a:cubicBezTo>
                <a:cubicBezTo>
                  <a:pt x="1737683" y="469566"/>
                  <a:pt x="1704073" y="452453"/>
                  <a:pt x="1690173" y="451897"/>
                </a:cubicBezTo>
                <a:lnTo>
                  <a:pt x="1435530" y="463471"/>
                </a:lnTo>
                <a:cubicBezTo>
                  <a:pt x="1528906" y="486815"/>
                  <a:pt x="1516220" y="486621"/>
                  <a:pt x="1667024" y="486621"/>
                </a:cubicBezTo>
                <a:cubicBezTo>
                  <a:pt x="1790349" y="486621"/>
                  <a:pt x="2058602" y="460493"/>
                  <a:pt x="1771196" y="486621"/>
                </a:cubicBezTo>
                <a:cubicBezTo>
                  <a:pt x="1767338" y="498196"/>
                  <a:pt x="1747617" y="519162"/>
                  <a:pt x="1759621" y="521345"/>
                </a:cubicBezTo>
                <a:cubicBezTo>
                  <a:pt x="1832924" y="534673"/>
                  <a:pt x="1874861" y="517655"/>
                  <a:pt x="1933242" y="498196"/>
                </a:cubicBezTo>
                <a:cubicBezTo>
                  <a:pt x="1915094" y="470973"/>
                  <a:pt x="1904461" y="442581"/>
                  <a:pt x="1863794" y="440322"/>
                </a:cubicBezTo>
                <a:cubicBezTo>
                  <a:pt x="1809724" y="437318"/>
                  <a:pt x="1647595" y="451897"/>
                  <a:pt x="1701748" y="451897"/>
                </a:cubicBezTo>
                <a:cubicBezTo>
                  <a:pt x="1794426" y="451897"/>
                  <a:pt x="1886943" y="444180"/>
                  <a:pt x="1979540" y="440322"/>
                </a:cubicBezTo>
                <a:cubicBezTo>
                  <a:pt x="1971824" y="428747"/>
                  <a:pt x="1967254" y="414288"/>
                  <a:pt x="1956391" y="405598"/>
                </a:cubicBezTo>
                <a:cubicBezTo>
                  <a:pt x="1946864" y="397976"/>
                  <a:pt x="1933438" y="397233"/>
                  <a:pt x="1921667" y="394023"/>
                </a:cubicBezTo>
                <a:cubicBezTo>
                  <a:pt x="1764143" y="351062"/>
                  <a:pt x="1814099" y="370194"/>
                  <a:pt x="1574426" y="359299"/>
                </a:cubicBezTo>
                <a:cubicBezTo>
                  <a:pt x="1423955" y="363157"/>
                  <a:pt x="1273169" y="360398"/>
                  <a:pt x="1123014" y="370874"/>
                </a:cubicBezTo>
                <a:cubicBezTo>
                  <a:pt x="1105801" y="372075"/>
                  <a:pt x="1092482" y="387015"/>
                  <a:pt x="1076715" y="394023"/>
                </a:cubicBezTo>
                <a:cubicBezTo>
                  <a:pt x="1057729" y="402461"/>
                  <a:pt x="1038133" y="409456"/>
                  <a:pt x="1018842" y="417173"/>
                </a:cubicBezTo>
                <a:cubicBezTo>
                  <a:pt x="1156709" y="509083"/>
                  <a:pt x="1096760" y="478797"/>
                  <a:pt x="1447105" y="428747"/>
                </a:cubicBezTo>
                <a:cubicBezTo>
                  <a:pt x="1453700" y="427805"/>
                  <a:pt x="1361220" y="383710"/>
                  <a:pt x="1342933" y="382449"/>
                </a:cubicBezTo>
                <a:cubicBezTo>
                  <a:pt x="1242783" y="375542"/>
                  <a:pt x="1142305" y="374732"/>
                  <a:pt x="1041991" y="370874"/>
                </a:cubicBezTo>
                <a:cubicBezTo>
                  <a:pt x="768057" y="374732"/>
                  <a:pt x="493922" y="371276"/>
                  <a:pt x="220188" y="382449"/>
                </a:cubicBezTo>
                <a:cubicBezTo>
                  <a:pt x="135290" y="385914"/>
                  <a:pt x="391318" y="378364"/>
                  <a:pt x="474831" y="394023"/>
                </a:cubicBezTo>
                <a:cubicBezTo>
                  <a:pt x="498815" y="398520"/>
                  <a:pt x="428532" y="409456"/>
                  <a:pt x="405383" y="417173"/>
                </a:cubicBezTo>
                <a:cubicBezTo>
                  <a:pt x="416958" y="421031"/>
                  <a:pt x="428779" y="433278"/>
                  <a:pt x="440107" y="428747"/>
                </a:cubicBezTo>
                <a:cubicBezTo>
                  <a:pt x="489466" y="409003"/>
                  <a:pt x="448211" y="351455"/>
                  <a:pt x="428533" y="336150"/>
                </a:cubicBezTo>
                <a:cubicBezTo>
                  <a:pt x="409272" y="321169"/>
                  <a:pt x="382234" y="320717"/>
                  <a:pt x="359085" y="313001"/>
                </a:cubicBezTo>
                <a:cubicBezTo>
                  <a:pt x="297353" y="320717"/>
                  <a:pt x="234054" y="320318"/>
                  <a:pt x="173890" y="336150"/>
                </a:cubicBezTo>
                <a:cubicBezTo>
                  <a:pt x="158060" y="340316"/>
                  <a:pt x="142717" y="354895"/>
                  <a:pt x="139166" y="370874"/>
                </a:cubicBezTo>
                <a:cubicBezTo>
                  <a:pt x="134075" y="393784"/>
                  <a:pt x="146882" y="417173"/>
                  <a:pt x="150740" y="440322"/>
                </a:cubicBezTo>
                <a:lnTo>
                  <a:pt x="347510" y="428747"/>
                </a:lnTo>
                <a:cubicBezTo>
                  <a:pt x="363879" y="423291"/>
                  <a:pt x="338993" y="391594"/>
                  <a:pt x="324361" y="382449"/>
                </a:cubicBezTo>
                <a:cubicBezTo>
                  <a:pt x="304460" y="370011"/>
                  <a:pt x="278062" y="374732"/>
                  <a:pt x="254913" y="370874"/>
                </a:cubicBezTo>
                <a:cubicBezTo>
                  <a:pt x="177748" y="378590"/>
                  <a:pt x="99718" y="380150"/>
                  <a:pt x="23419" y="394023"/>
                </a:cubicBezTo>
                <a:cubicBezTo>
                  <a:pt x="-21110" y="402119"/>
                  <a:pt x="8928" y="439822"/>
                  <a:pt x="23419" y="451897"/>
                </a:cubicBezTo>
                <a:cubicBezTo>
                  <a:pt x="53684" y="477118"/>
                  <a:pt x="91142" y="479331"/>
                  <a:pt x="127591" y="486621"/>
                </a:cubicBezTo>
                <a:cubicBezTo>
                  <a:pt x="285778" y="478904"/>
                  <a:pt x="444746" y="480961"/>
                  <a:pt x="602153" y="463471"/>
                </a:cubicBezTo>
                <a:cubicBezTo>
                  <a:pt x="621326" y="461341"/>
                  <a:pt x="631702" y="438318"/>
                  <a:pt x="648452" y="428747"/>
                </a:cubicBezTo>
                <a:cubicBezTo>
                  <a:pt x="659045" y="422694"/>
                  <a:pt x="671601" y="421031"/>
                  <a:pt x="683176" y="417173"/>
                </a:cubicBezTo>
                <a:cubicBezTo>
                  <a:pt x="687034" y="405598"/>
                  <a:pt x="698102" y="394180"/>
                  <a:pt x="694750" y="382449"/>
                </a:cubicBezTo>
                <a:cubicBezTo>
                  <a:pt x="670836" y="298750"/>
                  <a:pt x="598876" y="341709"/>
                  <a:pt x="532705" y="347725"/>
                </a:cubicBezTo>
                <a:cubicBezTo>
                  <a:pt x="548138" y="367016"/>
                  <a:pt x="558448" y="391894"/>
                  <a:pt x="579004" y="405598"/>
                </a:cubicBezTo>
                <a:cubicBezTo>
                  <a:pt x="595373" y="416511"/>
                  <a:pt x="617521" y="413654"/>
                  <a:pt x="636877" y="417173"/>
                </a:cubicBezTo>
                <a:cubicBezTo>
                  <a:pt x="659967" y="421371"/>
                  <a:pt x="683176" y="424889"/>
                  <a:pt x="706325" y="428747"/>
                </a:cubicBezTo>
                <a:cubicBezTo>
                  <a:pt x="714537" y="428234"/>
                  <a:pt x="1040589" y="464872"/>
                  <a:pt x="1134588" y="370874"/>
                </a:cubicBezTo>
                <a:cubicBezTo>
                  <a:pt x="1150496" y="354966"/>
                  <a:pt x="1157738" y="332292"/>
                  <a:pt x="1169313" y="313001"/>
                </a:cubicBezTo>
                <a:cubicBezTo>
                  <a:pt x="1157738" y="293710"/>
                  <a:pt x="1157012" y="256945"/>
                  <a:pt x="1134588" y="255127"/>
                </a:cubicBezTo>
                <a:cubicBezTo>
                  <a:pt x="840788" y="231305"/>
                  <a:pt x="844008" y="237094"/>
                  <a:pt x="683176" y="301426"/>
                </a:cubicBezTo>
                <a:cubicBezTo>
                  <a:pt x="674371" y="310231"/>
                  <a:pt x="635254" y="346319"/>
                  <a:pt x="636877" y="359299"/>
                </a:cubicBezTo>
                <a:cubicBezTo>
                  <a:pt x="639668" y="381623"/>
                  <a:pt x="660026" y="397882"/>
                  <a:pt x="671601" y="417173"/>
                </a:cubicBezTo>
                <a:lnTo>
                  <a:pt x="1285059" y="405598"/>
                </a:lnTo>
                <a:cubicBezTo>
                  <a:pt x="1297252" y="405163"/>
                  <a:pt x="1308870" y="399479"/>
                  <a:pt x="1319783" y="394023"/>
                </a:cubicBezTo>
                <a:cubicBezTo>
                  <a:pt x="1332225" y="387802"/>
                  <a:pt x="1342932" y="378590"/>
                  <a:pt x="1354507" y="370874"/>
                </a:cubicBezTo>
                <a:cubicBezTo>
                  <a:pt x="1284665" y="347594"/>
                  <a:pt x="1260262" y="326226"/>
                  <a:pt x="1180887" y="370874"/>
                </a:cubicBezTo>
                <a:cubicBezTo>
                  <a:pt x="1147597" y="389599"/>
                  <a:pt x="1099864" y="451897"/>
                  <a:pt x="1099864" y="451897"/>
                </a:cubicBezTo>
                <a:cubicBezTo>
                  <a:pt x="1111439" y="478905"/>
                  <a:pt x="1120318" y="507234"/>
                  <a:pt x="1134588" y="532920"/>
                </a:cubicBezTo>
                <a:cubicBezTo>
                  <a:pt x="1146735" y="554785"/>
                  <a:pt x="1203858" y="585896"/>
                  <a:pt x="1215611" y="590793"/>
                </a:cubicBezTo>
                <a:cubicBezTo>
                  <a:pt x="1271568" y="614108"/>
                  <a:pt x="1318653" y="617088"/>
                  <a:pt x="1377657" y="625517"/>
                </a:cubicBezTo>
                <a:cubicBezTo>
                  <a:pt x="1466396" y="617801"/>
                  <a:pt x="1560636" y="634078"/>
                  <a:pt x="1643875" y="602368"/>
                </a:cubicBezTo>
                <a:cubicBezTo>
                  <a:pt x="1666678" y="593681"/>
                  <a:pt x="1644520" y="538328"/>
                  <a:pt x="1620725" y="532920"/>
                </a:cubicBezTo>
                <a:cubicBezTo>
                  <a:pt x="1545385" y="515797"/>
                  <a:pt x="1466396" y="540636"/>
                  <a:pt x="1389231" y="544494"/>
                </a:cubicBezTo>
                <a:cubicBezTo>
                  <a:pt x="1373798" y="552211"/>
                  <a:pt x="1325738" y="566211"/>
                  <a:pt x="1342933" y="567644"/>
                </a:cubicBezTo>
                <a:cubicBezTo>
                  <a:pt x="1471225" y="578335"/>
                  <a:pt x="1483077" y="571087"/>
                  <a:pt x="1562852" y="544494"/>
                </a:cubicBezTo>
                <a:cubicBezTo>
                  <a:pt x="1586001" y="521345"/>
                  <a:pt x="1624360" y="506807"/>
                  <a:pt x="1632300" y="475046"/>
                </a:cubicBezTo>
                <a:cubicBezTo>
                  <a:pt x="1636158" y="459613"/>
                  <a:pt x="1659404" y="432198"/>
                  <a:pt x="1643875" y="428747"/>
                </a:cubicBezTo>
                <a:cubicBezTo>
                  <a:pt x="1605465" y="420212"/>
                  <a:pt x="1566710" y="444180"/>
                  <a:pt x="1528128" y="451897"/>
                </a:cubicBezTo>
                <a:cubicBezTo>
                  <a:pt x="1520411" y="463472"/>
                  <a:pt x="1499812" y="473705"/>
                  <a:pt x="1504978" y="486621"/>
                </a:cubicBezTo>
                <a:cubicBezTo>
                  <a:pt x="1511386" y="502641"/>
                  <a:pt x="1534022" y="509770"/>
                  <a:pt x="1551277" y="509770"/>
                </a:cubicBezTo>
                <a:cubicBezTo>
                  <a:pt x="1590623" y="509770"/>
                  <a:pt x="1628442" y="494337"/>
                  <a:pt x="1667024" y="486621"/>
                </a:cubicBezTo>
                <a:cubicBezTo>
                  <a:pt x="1670882" y="475046"/>
                  <a:pt x="1680324" y="463975"/>
                  <a:pt x="1678599" y="451897"/>
                </a:cubicBezTo>
                <a:cubicBezTo>
                  <a:pt x="1661972" y="335512"/>
                  <a:pt x="1503916" y="421549"/>
                  <a:pt x="1435530" y="428747"/>
                </a:cubicBezTo>
                <a:cubicBezTo>
                  <a:pt x="1419493" y="444784"/>
                  <a:pt x="1382243" y="479854"/>
                  <a:pt x="1377657" y="498196"/>
                </a:cubicBezTo>
                <a:cubicBezTo>
                  <a:pt x="1373799" y="513629"/>
                  <a:pt x="1382117" y="530266"/>
                  <a:pt x="1389231" y="544494"/>
                </a:cubicBezTo>
                <a:cubicBezTo>
                  <a:pt x="1394111" y="554255"/>
                  <a:pt x="1402028" y="564193"/>
                  <a:pt x="1412381" y="567644"/>
                </a:cubicBezTo>
                <a:cubicBezTo>
                  <a:pt x="1449708" y="580086"/>
                  <a:pt x="1528128" y="590793"/>
                  <a:pt x="1528128" y="590793"/>
                </a:cubicBezTo>
                <a:cubicBezTo>
                  <a:pt x="1589860" y="575360"/>
                  <a:pt x="1654018" y="567557"/>
                  <a:pt x="1713323" y="544494"/>
                </a:cubicBezTo>
                <a:cubicBezTo>
                  <a:pt x="1734472" y="536269"/>
                  <a:pt x="1748561" y="490822"/>
                  <a:pt x="1724897" y="475046"/>
                </a:cubicBezTo>
                <a:cubicBezTo>
                  <a:pt x="1708528" y="464133"/>
                  <a:pt x="1686315" y="467329"/>
                  <a:pt x="1667024" y="463471"/>
                </a:cubicBezTo>
                <a:cubicBezTo>
                  <a:pt x="1266956" y="480866"/>
                  <a:pt x="1468862" y="400324"/>
                  <a:pt x="1377657" y="509770"/>
                </a:cubicBezTo>
                <a:cubicBezTo>
                  <a:pt x="1367178" y="522345"/>
                  <a:pt x="1354508" y="532919"/>
                  <a:pt x="1342933" y="544494"/>
                </a:cubicBezTo>
                <a:cubicBezTo>
                  <a:pt x="1350649" y="567643"/>
                  <a:pt x="1343868" y="603844"/>
                  <a:pt x="1366082" y="613942"/>
                </a:cubicBezTo>
                <a:cubicBezTo>
                  <a:pt x="1474992" y="663447"/>
                  <a:pt x="1469121" y="580352"/>
                  <a:pt x="1516553" y="532920"/>
                </a:cubicBezTo>
                <a:lnTo>
                  <a:pt x="1562852" y="486621"/>
                </a:lnTo>
                <a:cubicBezTo>
                  <a:pt x="1555135" y="451897"/>
                  <a:pt x="1572729" y="395660"/>
                  <a:pt x="1539702" y="382449"/>
                </a:cubicBezTo>
                <a:cubicBezTo>
                  <a:pt x="1349829" y="306499"/>
                  <a:pt x="1372348" y="365652"/>
                  <a:pt x="1296634" y="428747"/>
                </a:cubicBezTo>
                <a:cubicBezTo>
                  <a:pt x="1285947" y="437653"/>
                  <a:pt x="1273485" y="444180"/>
                  <a:pt x="1261910" y="451897"/>
                </a:cubicBezTo>
                <a:cubicBezTo>
                  <a:pt x="1254194" y="467330"/>
                  <a:pt x="1247141" y="483113"/>
                  <a:pt x="1238761" y="498196"/>
                </a:cubicBezTo>
                <a:cubicBezTo>
                  <a:pt x="1218666" y="534368"/>
                  <a:pt x="1175948" y="563939"/>
                  <a:pt x="1227186" y="602368"/>
                </a:cubicBezTo>
                <a:cubicBezTo>
                  <a:pt x="1246707" y="617009"/>
                  <a:pt x="1273485" y="617801"/>
                  <a:pt x="1296634" y="625517"/>
                </a:cubicBezTo>
                <a:cubicBezTo>
                  <a:pt x="1381515" y="617801"/>
                  <a:pt x="1468229" y="621533"/>
                  <a:pt x="1551277" y="602368"/>
                </a:cubicBezTo>
                <a:cubicBezTo>
                  <a:pt x="1572544" y="597460"/>
                  <a:pt x="1597576" y="556069"/>
                  <a:pt x="1597576" y="556069"/>
                </a:cubicBezTo>
                <a:cubicBezTo>
                  <a:pt x="1601434" y="540636"/>
                  <a:pt x="1613008" y="525203"/>
                  <a:pt x="1609150" y="509770"/>
                </a:cubicBezTo>
                <a:cubicBezTo>
                  <a:pt x="1596018" y="457243"/>
                  <a:pt x="1574442" y="467337"/>
                  <a:pt x="1539702" y="451897"/>
                </a:cubicBezTo>
                <a:cubicBezTo>
                  <a:pt x="1516051" y="441386"/>
                  <a:pt x="1494577" y="426018"/>
                  <a:pt x="1470254" y="417173"/>
                </a:cubicBezTo>
                <a:cubicBezTo>
                  <a:pt x="1437822" y="405379"/>
                  <a:pt x="1325911" y="395990"/>
                  <a:pt x="1308209" y="394023"/>
                </a:cubicBezTo>
                <a:cubicBezTo>
                  <a:pt x="1072857" y="401740"/>
                  <a:pt x="836978" y="399649"/>
                  <a:pt x="602153" y="417173"/>
                </a:cubicBezTo>
                <a:cubicBezTo>
                  <a:pt x="544701" y="421461"/>
                  <a:pt x="533926" y="450065"/>
                  <a:pt x="509556" y="486621"/>
                </a:cubicBezTo>
                <a:cubicBezTo>
                  <a:pt x="629103" y="516509"/>
                  <a:pt x="593188" y="513620"/>
                  <a:pt x="810497" y="463471"/>
                </a:cubicBezTo>
                <a:cubicBezTo>
                  <a:pt x="829294" y="459133"/>
                  <a:pt x="841363" y="440322"/>
                  <a:pt x="856796" y="428747"/>
                </a:cubicBezTo>
                <a:cubicBezTo>
                  <a:pt x="845221" y="417172"/>
                  <a:pt x="838218" y="396714"/>
                  <a:pt x="822072" y="394023"/>
                </a:cubicBezTo>
                <a:cubicBezTo>
                  <a:pt x="787610" y="388279"/>
                  <a:pt x="751493" y="396000"/>
                  <a:pt x="717900" y="405598"/>
                </a:cubicBezTo>
                <a:cubicBezTo>
                  <a:pt x="705685" y="409088"/>
                  <a:pt x="643137" y="451582"/>
                  <a:pt x="625302" y="463471"/>
                </a:cubicBezTo>
                <a:cubicBezTo>
                  <a:pt x="621444" y="482762"/>
                  <a:pt x="609460" y="502140"/>
                  <a:pt x="613728" y="521345"/>
                </a:cubicBezTo>
                <a:cubicBezTo>
                  <a:pt x="623819" y="566754"/>
                  <a:pt x="650359" y="568280"/>
                  <a:pt x="683176" y="579218"/>
                </a:cubicBezTo>
                <a:cubicBezTo>
                  <a:pt x="741049" y="575360"/>
                  <a:pt x="803163" y="589728"/>
                  <a:pt x="856796" y="567644"/>
                </a:cubicBezTo>
                <a:cubicBezTo>
                  <a:pt x="879360" y="558353"/>
                  <a:pt x="879945" y="498196"/>
                  <a:pt x="879945" y="498196"/>
                </a:cubicBezTo>
                <a:cubicBezTo>
                  <a:pt x="876087" y="482763"/>
                  <a:pt x="875485" y="466126"/>
                  <a:pt x="868371" y="451897"/>
                </a:cubicBezTo>
                <a:cubicBezTo>
                  <a:pt x="856672" y="428499"/>
                  <a:pt x="833127" y="422830"/>
                  <a:pt x="810497" y="417173"/>
                </a:cubicBezTo>
                <a:cubicBezTo>
                  <a:pt x="778138" y="409083"/>
                  <a:pt x="714140" y="399184"/>
                  <a:pt x="683176" y="394023"/>
                </a:cubicBezTo>
                <a:cubicBezTo>
                  <a:pt x="586720" y="401740"/>
                  <a:pt x="489665" y="403951"/>
                  <a:pt x="393809" y="417173"/>
                </a:cubicBezTo>
                <a:cubicBezTo>
                  <a:pt x="376716" y="419531"/>
                  <a:pt x="363369" y="433525"/>
                  <a:pt x="347510" y="440322"/>
                </a:cubicBezTo>
                <a:cubicBezTo>
                  <a:pt x="336296" y="445128"/>
                  <a:pt x="324361" y="448039"/>
                  <a:pt x="312786" y="451897"/>
                </a:cubicBezTo>
                <a:cubicBezTo>
                  <a:pt x="309129" y="462868"/>
                  <a:pt x="282415" y="508499"/>
                  <a:pt x="324361" y="509770"/>
                </a:cubicBezTo>
                <a:lnTo>
                  <a:pt x="683176" y="498196"/>
                </a:lnTo>
                <a:cubicBezTo>
                  <a:pt x="702467" y="494338"/>
                  <a:pt x="723453" y="495419"/>
                  <a:pt x="741049" y="486621"/>
                </a:cubicBezTo>
                <a:cubicBezTo>
                  <a:pt x="755690" y="479300"/>
                  <a:pt x="763198" y="462376"/>
                  <a:pt x="775773" y="451897"/>
                </a:cubicBezTo>
                <a:cubicBezTo>
                  <a:pt x="863392" y="378880"/>
                  <a:pt x="766289" y="472953"/>
                  <a:pt x="833647" y="405598"/>
                </a:cubicBezTo>
                <a:cubicBezTo>
                  <a:pt x="837505" y="390165"/>
                  <a:pt x="851129" y="374069"/>
                  <a:pt x="845221" y="359299"/>
                </a:cubicBezTo>
                <a:cubicBezTo>
                  <a:pt x="831028" y="323819"/>
                  <a:pt x="769225" y="368361"/>
                  <a:pt x="764199" y="370874"/>
                </a:cubicBezTo>
                <a:cubicBezTo>
                  <a:pt x="760341" y="382449"/>
                  <a:pt x="752624" y="393397"/>
                  <a:pt x="752624" y="405598"/>
                </a:cubicBezTo>
                <a:cubicBezTo>
                  <a:pt x="752624" y="475765"/>
                  <a:pt x="779649" y="454104"/>
                  <a:pt x="845221" y="463471"/>
                </a:cubicBezTo>
                <a:cubicBezTo>
                  <a:pt x="859015" y="457953"/>
                  <a:pt x="934421" y="429650"/>
                  <a:pt x="949394" y="417173"/>
                </a:cubicBezTo>
                <a:cubicBezTo>
                  <a:pt x="970105" y="399914"/>
                  <a:pt x="976218" y="371424"/>
                  <a:pt x="984118" y="347725"/>
                </a:cubicBezTo>
                <a:cubicBezTo>
                  <a:pt x="976401" y="309143"/>
                  <a:pt x="973410" y="269305"/>
                  <a:pt x="960968" y="231978"/>
                </a:cubicBezTo>
                <a:cubicBezTo>
                  <a:pt x="957517" y="221625"/>
                  <a:pt x="946899" y="214881"/>
                  <a:pt x="937819" y="208828"/>
                </a:cubicBezTo>
                <a:cubicBezTo>
                  <a:pt x="897366" y="181859"/>
                  <a:pt x="889751" y="186827"/>
                  <a:pt x="845221" y="174104"/>
                </a:cubicBezTo>
                <a:cubicBezTo>
                  <a:pt x="833490" y="170752"/>
                  <a:pt x="822072" y="166388"/>
                  <a:pt x="810497" y="162530"/>
                </a:cubicBezTo>
                <a:cubicBezTo>
                  <a:pt x="795599" y="164185"/>
                  <a:pt x="681963" y="144894"/>
                  <a:pt x="694750" y="208828"/>
                </a:cubicBezTo>
                <a:cubicBezTo>
                  <a:pt x="696890" y="219529"/>
                  <a:pt x="710183" y="224261"/>
                  <a:pt x="717900" y="231978"/>
                </a:cubicBezTo>
                <a:cubicBezTo>
                  <a:pt x="744908" y="228120"/>
                  <a:pt x="772171" y="225754"/>
                  <a:pt x="798923" y="220403"/>
                </a:cubicBezTo>
                <a:cubicBezTo>
                  <a:pt x="810887" y="218010"/>
                  <a:pt x="825020" y="217455"/>
                  <a:pt x="833647" y="208828"/>
                </a:cubicBezTo>
                <a:cubicBezTo>
                  <a:pt x="842274" y="200201"/>
                  <a:pt x="841363" y="185679"/>
                  <a:pt x="845221" y="174104"/>
                </a:cubicBezTo>
                <a:cubicBezTo>
                  <a:pt x="849079" y="201112"/>
                  <a:pt x="836082" y="237372"/>
                  <a:pt x="856796" y="255127"/>
                </a:cubicBezTo>
                <a:cubicBezTo>
                  <a:pt x="903841" y="295451"/>
                  <a:pt x="934639" y="230960"/>
                  <a:pt x="949394" y="208828"/>
                </a:cubicBezTo>
                <a:cubicBezTo>
                  <a:pt x="945536" y="166388"/>
                  <a:pt x="950352" y="122238"/>
                  <a:pt x="937819" y="81507"/>
                </a:cubicBezTo>
                <a:cubicBezTo>
                  <a:pt x="934845" y="71841"/>
                  <a:pt x="858348" y="35984"/>
                  <a:pt x="856796" y="35208"/>
                </a:cubicBezTo>
                <a:cubicBezTo>
                  <a:pt x="829788" y="39066"/>
                  <a:pt x="800175" y="34582"/>
                  <a:pt x="775773" y="46783"/>
                </a:cubicBezTo>
                <a:cubicBezTo>
                  <a:pt x="764860" y="52239"/>
                  <a:pt x="763330" y="69337"/>
                  <a:pt x="764199" y="81507"/>
                </a:cubicBezTo>
                <a:cubicBezTo>
                  <a:pt x="767272" y="124533"/>
                  <a:pt x="765613" y="171568"/>
                  <a:pt x="787348" y="208828"/>
                </a:cubicBezTo>
                <a:cubicBezTo>
                  <a:pt x="797261" y="225821"/>
                  <a:pt x="825930" y="216545"/>
                  <a:pt x="845221" y="220403"/>
                </a:cubicBezTo>
                <a:cubicBezTo>
                  <a:pt x="876087" y="216545"/>
                  <a:pt x="908693" y="219750"/>
                  <a:pt x="937819" y="208828"/>
                </a:cubicBezTo>
                <a:cubicBezTo>
                  <a:pt x="971900" y="196048"/>
                  <a:pt x="1030416" y="150955"/>
                  <a:pt x="1030416" y="150955"/>
                </a:cubicBezTo>
                <a:cubicBezTo>
                  <a:pt x="1034731" y="145202"/>
                  <a:pt x="1102764" y="79443"/>
                  <a:pt x="1053566" y="58358"/>
                </a:cubicBezTo>
                <a:cubicBezTo>
                  <a:pt x="1031995" y="49113"/>
                  <a:pt x="1007267" y="66074"/>
                  <a:pt x="984118" y="69932"/>
                </a:cubicBezTo>
                <a:cubicBezTo>
                  <a:pt x="976401" y="77649"/>
                  <a:pt x="967785" y="84560"/>
                  <a:pt x="960968" y="93082"/>
                </a:cubicBezTo>
                <a:cubicBezTo>
                  <a:pt x="935651" y="124728"/>
                  <a:pt x="917227" y="152220"/>
                  <a:pt x="949394" y="197254"/>
                </a:cubicBezTo>
                <a:cubicBezTo>
                  <a:pt x="958640" y="210199"/>
                  <a:pt x="980259" y="204970"/>
                  <a:pt x="995692" y="208828"/>
                </a:cubicBezTo>
                <a:cubicBezTo>
                  <a:pt x="1022849" y="202039"/>
                  <a:pt x="1075173" y="195322"/>
                  <a:pt x="1088290" y="162530"/>
                </a:cubicBezTo>
                <a:cubicBezTo>
                  <a:pt x="1092343" y="152397"/>
                  <a:pt x="1072857" y="147097"/>
                  <a:pt x="1065140" y="139380"/>
                </a:cubicBezTo>
                <a:cubicBezTo>
                  <a:pt x="1045849" y="143238"/>
                  <a:pt x="1023950" y="140528"/>
                  <a:pt x="1007267" y="150955"/>
                </a:cubicBezTo>
                <a:cubicBezTo>
                  <a:pt x="977763" y="169396"/>
                  <a:pt x="970713" y="202745"/>
                  <a:pt x="960968" y="231978"/>
                </a:cubicBezTo>
                <a:cubicBezTo>
                  <a:pt x="964826" y="251269"/>
                  <a:pt x="964793" y="271769"/>
                  <a:pt x="972543" y="289851"/>
                </a:cubicBezTo>
                <a:cubicBezTo>
                  <a:pt x="994295" y="340606"/>
                  <a:pt x="1068409" y="304921"/>
                  <a:pt x="1099864" y="301426"/>
                </a:cubicBezTo>
                <a:cubicBezTo>
                  <a:pt x="1103536" y="286739"/>
                  <a:pt x="1123994" y="208029"/>
                  <a:pt x="1123014" y="197254"/>
                </a:cubicBezTo>
                <a:cubicBezTo>
                  <a:pt x="1120805" y="172953"/>
                  <a:pt x="1107581" y="150955"/>
                  <a:pt x="1099864" y="127806"/>
                </a:cubicBezTo>
                <a:cubicBezTo>
                  <a:pt x="1050760" y="147447"/>
                  <a:pt x="983047" y="152885"/>
                  <a:pt x="1053566" y="243552"/>
                </a:cubicBezTo>
                <a:cubicBezTo>
                  <a:pt x="1067974" y="262077"/>
                  <a:pt x="1099865" y="251269"/>
                  <a:pt x="1123014" y="255127"/>
                </a:cubicBezTo>
                <a:cubicBezTo>
                  <a:pt x="1146163" y="247411"/>
                  <a:pt x="1170637" y="242891"/>
                  <a:pt x="1192462" y="231978"/>
                </a:cubicBezTo>
                <a:cubicBezTo>
                  <a:pt x="1226949" y="214734"/>
                  <a:pt x="1226048" y="179743"/>
                  <a:pt x="1192462" y="150955"/>
                </a:cubicBezTo>
                <a:cubicBezTo>
                  <a:pt x="1177525" y="138152"/>
                  <a:pt x="1153879" y="143238"/>
                  <a:pt x="1134588" y="139380"/>
                </a:cubicBezTo>
                <a:cubicBezTo>
                  <a:pt x="1119155" y="143238"/>
                  <a:pt x="1101526" y="142131"/>
                  <a:pt x="1088290" y="150955"/>
                </a:cubicBezTo>
                <a:cubicBezTo>
                  <a:pt x="1059610" y="170075"/>
                  <a:pt x="1054799" y="217254"/>
                  <a:pt x="1076715" y="243552"/>
                </a:cubicBezTo>
                <a:cubicBezTo>
                  <a:pt x="1086899" y="255773"/>
                  <a:pt x="1107581" y="251269"/>
                  <a:pt x="1123014" y="255127"/>
                </a:cubicBezTo>
                <a:cubicBezTo>
                  <a:pt x="1150022" y="251269"/>
                  <a:pt x="1179315" y="255089"/>
                  <a:pt x="1204037" y="243552"/>
                </a:cubicBezTo>
                <a:cubicBezTo>
                  <a:pt x="1238999" y="227236"/>
                  <a:pt x="1296634" y="174104"/>
                  <a:pt x="1296634" y="174104"/>
                </a:cubicBezTo>
                <a:cubicBezTo>
                  <a:pt x="1292776" y="158671"/>
                  <a:pt x="1294997" y="140228"/>
                  <a:pt x="1285059" y="127806"/>
                </a:cubicBezTo>
                <a:cubicBezTo>
                  <a:pt x="1265564" y="103438"/>
                  <a:pt x="1235106" y="121308"/>
                  <a:pt x="1215611" y="127806"/>
                </a:cubicBezTo>
                <a:cubicBezTo>
                  <a:pt x="1223328" y="147097"/>
                  <a:pt x="1220177" y="176387"/>
                  <a:pt x="1238761" y="185679"/>
                </a:cubicBezTo>
                <a:cubicBezTo>
                  <a:pt x="1259752" y="196174"/>
                  <a:pt x="1287218" y="184600"/>
                  <a:pt x="1308209" y="174104"/>
                </a:cubicBezTo>
                <a:cubicBezTo>
                  <a:pt x="1320651" y="167883"/>
                  <a:pt x="1325137" y="151822"/>
                  <a:pt x="1331358" y="139380"/>
                </a:cubicBezTo>
                <a:cubicBezTo>
                  <a:pt x="1343223" y="115650"/>
                  <a:pt x="1350104" y="68800"/>
                  <a:pt x="1354507" y="46783"/>
                </a:cubicBezTo>
                <a:cubicBezTo>
                  <a:pt x="1350649" y="31350"/>
                  <a:pt x="1358025" y="5515"/>
                  <a:pt x="1342933" y="484"/>
                </a:cubicBezTo>
                <a:cubicBezTo>
                  <a:pt x="1329736" y="-3915"/>
                  <a:pt x="1326004" y="22765"/>
                  <a:pt x="1319783" y="35208"/>
                </a:cubicBezTo>
                <a:cubicBezTo>
                  <a:pt x="1307921" y="58932"/>
                  <a:pt x="1301035" y="105800"/>
                  <a:pt x="1296634" y="127806"/>
                </a:cubicBezTo>
                <a:lnTo>
                  <a:pt x="1331358" y="150955"/>
                </a:ln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539552" y="4869160"/>
            <a:ext cx="1273214" cy="196769"/>
          </a:xfrm>
          <a:custGeom>
            <a:avLst/>
            <a:gdLst/>
            <a:ahLst/>
            <a:cxnLst/>
            <a:rect l="0" t="0" r="0" b="0"/>
            <a:pathLst>
              <a:path w="1273215" h="196770" extrusionOk="0">
                <a:moveTo>
                  <a:pt x="1169043" y="127322"/>
                </a:moveTo>
                <a:cubicBezTo>
                  <a:pt x="898967" y="131180"/>
                  <a:pt x="628656" y="126991"/>
                  <a:pt x="358815" y="138896"/>
                </a:cubicBezTo>
                <a:cubicBezTo>
                  <a:pt x="347913" y="139377"/>
                  <a:pt x="371057" y="161705"/>
                  <a:pt x="381964" y="162046"/>
                </a:cubicBezTo>
                <a:lnTo>
                  <a:pt x="729205" y="150471"/>
                </a:lnTo>
                <a:cubicBezTo>
                  <a:pt x="551684" y="150471"/>
                  <a:pt x="374248" y="158188"/>
                  <a:pt x="196769" y="162046"/>
                </a:cubicBezTo>
                <a:cubicBezTo>
                  <a:pt x="180396" y="167503"/>
                  <a:pt x="106604" y="185195"/>
                  <a:pt x="208344" y="185195"/>
                </a:cubicBezTo>
                <a:cubicBezTo>
                  <a:pt x="355007" y="185195"/>
                  <a:pt x="501569" y="177478"/>
                  <a:pt x="648182" y="173620"/>
                </a:cubicBezTo>
                <a:cubicBezTo>
                  <a:pt x="667473" y="169762"/>
                  <a:pt x="687973" y="169796"/>
                  <a:pt x="706055" y="162046"/>
                </a:cubicBezTo>
                <a:cubicBezTo>
                  <a:pt x="766023" y="136345"/>
                  <a:pt x="697211" y="119833"/>
                  <a:pt x="671331" y="115747"/>
                </a:cubicBezTo>
                <a:cubicBezTo>
                  <a:pt x="617841" y="107301"/>
                  <a:pt x="563301" y="108030"/>
                  <a:pt x="509286" y="104172"/>
                </a:cubicBezTo>
                <a:cubicBezTo>
                  <a:pt x="374248" y="108030"/>
                  <a:pt x="238439" y="100829"/>
                  <a:pt x="104172" y="115747"/>
                </a:cubicBezTo>
                <a:cubicBezTo>
                  <a:pt x="72551" y="119260"/>
                  <a:pt x="164961" y="139573"/>
                  <a:pt x="196769" y="138896"/>
                </a:cubicBezTo>
                <a:cubicBezTo>
                  <a:pt x="347650" y="135686"/>
                  <a:pt x="497711" y="115747"/>
                  <a:pt x="648182" y="104172"/>
                </a:cubicBezTo>
                <a:cubicBezTo>
                  <a:pt x="697601" y="95936"/>
                  <a:pt x="741218" y="92378"/>
                  <a:pt x="787078" y="69448"/>
                </a:cubicBezTo>
                <a:cubicBezTo>
                  <a:pt x="796839" y="64568"/>
                  <a:pt x="802511" y="54015"/>
                  <a:pt x="810228" y="46299"/>
                </a:cubicBezTo>
                <a:cubicBezTo>
                  <a:pt x="790937" y="34724"/>
                  <a:pt x="773697" y="18689"/>
                  <a:pt x="752354" y="11575"/>
                </a:cubicBezTo>
                <a:cubicBezTo>
                  <a:pt x="726472" y="2948"/>
                  <a:pt x="698613" y="0"/>
                  <a:pt x="671331" y="0"/>
                </a:cubicBezTo>
                <a:cubicBezTo>
                  <a:pt x="447521" y="0"/>
                  <a:pt x="223777" y="7717"/>
                  <a:pt x="0" y="11575"/>
                </a:cubicBezTo>
                <a:cubicBezTo>
                  <a:pt x="3858" y="23150"/>
                  <a:pt x="-504" y="44574"/>
                  <a:pt x="11574" y="46299"/>
                </a:cubicBezTo>
                <a:cubicBezTo>
                  <a:pt x="114770" y="61041"/>
                  <a:pt x="219950" y="53246"/>
                  <a:pt x="324091" y="57874"/>
                </a:cubicBezTo>
                <a:cubicBezTo>
                  <a:pt x="393577" y="60962"/>
                  <a:pt x="462987" y="65590"/>
                  <a:pt x="532435" y="69448"/>
                </a:cubicBezTo>
                <a:lnTo>
                  <a:pt x="729205" y="57874"/>
                </a:lnTo>
                <a:cubicBezTo>
                  <a:pt x="747643" y="52201"/>
                  <a:pt x="701912" y="26454"/>
                  <a:pt x="682906" y="23149"/>
                </a:cubicBezTo>
                <a:cubicBezTo>
                  <a:pt x="610584" y="10571"/>
                  <a:pt x="536293" y="15433"/>
                  <a:pt x="462987" y="11575"/>
                </a:cubicBezTo>
                <a:cubicBezTo>
                  <a:pt x="358815" y="19291"/>
                  <a:pt x="252610" y="12837"/>
                  <a:pt x="150471" y="34724"/>
                </a:cubicBezTo>
                <a:cubicBezTo>
                  <a:pt x="134916" y="38057"/>
                  <a:pt x="132988" y="66253"/>
                  <a:pt x="138896" y="81023"/>
                </a:cubicBezTo>
                <a:cubicBezTo>
                  <a:pt x="143427" y="92351"/>
                  <a:pt x="161656" y="90205"/>
                  <a:pt x="173620" y="92598"/>
                </a:cubicBezTo>
                <a:cubicBezTo>
                  <a:pt x="200372" y="97948"/>
                  <a:pt x="227635" y="100314"/>
                  <a:pt x="254643" y="104172"/>
                </a:cubicBezTo>
                <a:cubicBezTo>
                  <a:pt x="470704" y="100314"/>
                  <a:pt x="687151" y="106078"/>
                  <a:pt x="902825" y="92598"/>
                </a:cubicBezTo>
                <a:cubicBezTo>
                  <a:pt x="934579" y="90613"/>
                  <a:pt x="842039" y="70016"/>
                  <a:pt x="810228" y="69448"/>
                </a:cubicBezTo>
                <a:lnTo>
                  <a:pt x="254643" y="81023"/>
                </a:lnTo>
                <a:cubicBezTo>
                  <a:pt x="246926" y="88739"/>
                  <a:pt x="233036" y="93369"/>
                  <a:pt x="231493" y="104172"/>
                </a:cubicBezTo>
                <a:cubicBezTo>
                  <a:pt x="228711" y="123648"/>
                  <a:pt x="232155" y="145677"/>
                  <a:pt x="243068" y="162046"/>
                </a:cubicBezTo>
                <a:cubicBezTo>
                  <a:pt x="249836" y="172198"/>
                  <a:pt x="265675" y="172194"/>
                  <a:pt x="277792" y="173620"/>
                </a:cubicBezTo>
                <a:cubicBezTo>
                  <a:pt x="331574" y="179947"/>
                  <a:pt x="385823" y="181337"/>
                  <a:pt x="439838" y="185195"/>
                </a:cubicBezTo>
                <a:cubicBezTo>
                  <a:pt x="559443" y="181337"/>
                  <a:pt x="679838" y="187878"/>
                  <a:pt x="798653" y="173620"/>
                </a:cubicBezTo>
                <a:cubicBezTo>
                  <a:pt x="822881" y="170713"/>
                  <a:pt x="753579" y="151632"/>
                  <a:pt x="729205" y="150471"/>
                </a:cubicBezTo>
                <a:cubicBezTo>
                  <a:pt x="671269" y="147712"/>
                  <a:pt x="613458" y="158188"/>
                  <a:pt x="555585" y="162046"/>
                </a:cubicBezTo>
                <a:cubicBezTo>
                  <a:pt x="574876" y="165904"/>
                  <a:pt x="593883" y="171662"/>
                  <a:pt x="613458" y="173620"/>
                </a:cubicBezTo>
                <a:cubicBezTo>
                  <a:pt x="845054" y="196779"/>
                  <a:pt x="719260" y="168240"/>
                  <a:pt x="833377" y="196770"/>
                </a:cubicBezTo>
                <a:cubicBezTo>
                  <a:pt x="933691" y="189053"/>
                  <a:pt x="1035332" y="191618"/>
                  <a:pt x="1134319" y="173620"/>
                </a:cubicBezTo>
                <a:cubicBezTo>
                  <a:pt x="1151295" y="170533"/>
                  <a:pt x="1105241" y="151547"/>
                  <a:pt x="1088020" y="150471"/>
                </a:cubicBezTo>
                <a:cubicBezTo>
                  <a:pt x="1041651" y="147573"/>
                  <a:pt x="995423" y="158188"/>
                  <a:pt x="949124" y="162046"/>
                </a:cubicBezTo>
                <a:cubicBezTo>
                  <a:pt x="960699" y="165904"/>
                  <a:pt x="971647" y="173620"/>
                  <a:pt x="983848" y="173620"/>
                </a:cubicBezTo>
                <a:cubicBezTo>
                  <a:pt x="1022425" y="173620"/>
                  <a:pt x="1036185" y="152233"/>
                  <a:pt x="1006997" y="115747"/>
                </a:cubicBezTo>
                <a:cubicBezTo>
                  <a:pt x="999375" y="106220"/>
                  <a:pt x="983848" y="108030"/>
                  <a:pt x="972273" y="104172"/>
                </a:cubicBezTo>
                <a:cubicBezTo>
                  <a:pt x="929833" y="111889"/>
                  <a:pt x="880843" y="103394"/>
                  <a:pt x="844952" y="127322"/>
                </a:cubicBezTo>
                <a:cubicBezTo>
                  <a:pt x="830596" y="136893"/>
                  <a:pt x="851142" y="170440"/>
                  <a:pt x="868101" y="173620"/>
                </a:cubicBezTo>
                <a:cubicBezTo>
                  <a:pt x="921326" y="183600"/>
                  <a:pt x="976132" y="165904"/>
                  <a:pt x="1030147" y="162046"/>
                </a:cubicBezTo>
                <a:cubicBezTo>
                  <a:pt x="1045580" y="158188"/>
                  <a:pt x="1069331" y="164699"/>
                  <a:pt x="1076445" y="150471"/>
                </a:cubicBezTo>
                <a:cubicBezTo>
                  <a:pt x="1081901" y="139558"/>
                  <a:pt x="1053922" y="138896"/>
                  <a:pt x="1041721" y="138896"/>
                </a:cubicBezTo>
                <a:cubicBezTo>
                  <a:pt x="1022048" y="138896"/>
                  <a:pt x="1003139" y="146613"/>
                  <a:pt x="983848" y="150471"/>
                </a:cubicBezTo>
                <a:cubicBezTo>
                  <a:pt x="1056309" y="164964"/>
                  <a:pt x="1081050" y="175612"/>
                  <a:pt x="1169043" y="150471"/>
                </a:cubicBezTo>
                <a:cubicBezTo>
                  <a:pt x="1184782" y="145974"/>
                  <a:pt x="1192192" y="127322"/>
                  <a:pt x="1203767" y="115747"/>
                </a:cubicBezTo>
                <a:cubicBezTo>
                  <a:pt x="1199909" y="104172"/>
                  <a:pt x="1203520" y="85554"/>
                  <a:pt x="1192192" y="81023"/>
                </a:cubicBezTo>
                <a:cubicBezTo>
                  <a:pt x="1177422" y="75115"/>
                  <a:pt x="1129985" y="92598"/>
                  <a:pt x="1145893" y="92598"/>
                </a:cubicBezTo>
                <a:cubicBezTo>
                  <a:pt x="1188509" y="92598"/>
                  <a:pt x="1230774" y="84881"/>
                  <a:pt x="1273215" y="81023"/>
                </a:cubicBezTo>
                <a:cubicBezTo>
                  <a:pt x="1261640" y="77165"/>
                  <a:pt x="1250692" y="69448"/>
                  <a:pt x="1238491" y="69448"/>
                </a:cubicBezTo>
                <a:cubicBezTo>
                  <a:pt x="1195875" y="69448"/>
                  <a:pt x="1073053" y="61964"/>
                  <a:pt x="1111169" y="81023"/>
                </a:cubicBezTo>
                <a:cubicBezTo>
                  <a:pt x="1156030" y="103455"/>
                  <a:pt x="1211483" y="81023"/>
                  <a:pt x="1261640" y="81023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251519" y="4581128"/>
            <a:ext cx="1767059" cy="236706"/>
          </a:xfrm>
          <a:custGeom>
            <a:avLst/>
            <a:gdLst/>
            <a:ahLst/>
            <a:cxnLst/>
            <a:rect l="0" t="0" r="0" b="0"/>
            <a:pathLst>
              <a:path w="1767060" h="236707" extrusionOk="0">
                <a:moveTo>
                  <a:pt x="1670787" y="86236"/>
                </a:moveTo>
                <a:cubicBezTo>
                  <a:pt x="1470159" y="82378"/>
                  <a:pt x="1269124" y="88009"/>
                  <a:pt x="1068904" y="74661"/>
                </a:cubicBezTo>
                <a:cubicBezTo>
                  <a:pt x="984124" y="69009"/>
                  <a:pt x="1239618" y="76338"/>
                  <a:pt x="1323547" y="63086"/>
                </a:cubicBezTo>
                <a:cubicBezTo>
                  <a:pt x="1337288" y="60916"/>
                  <a:pt x="1300398" y="47653"/>
                  <a:pt x="1288823" y="39937"/>
                </a:cubicBezTo>
                <a:cubicBezTo>
                  <a:pt x="1095912" y="43795"/>
                  <a:pt x="902612" y="38677"/>
                  <a:pt x="710089" y="51512"/>
                </a:cubicBezTo>
                <a:cubicBezTo>
                  <a:pt x="689358" y="52894"/>
                  <a:pt x="747192" y="74128"/>
                  <a:pt x="767962" y="74661"/>
                </a:cubicBezTo>
                <a:lnTo>
                  <a:pt x="1161501" y="63086"/>
                </a:lnTo>
                <a:cubicBezTo>
                  <a:pt x="1149926" y="55370"/>
                  <a:pt x="1140686" y="40181"/>
                  <a:pt x="1126777" y="39937"/>
                </a:cubicBezTo>
                <a:cubicBezTo>
                  <a:pt x="521512" y="29319"/>
                  <a:pt x="672879" y="-62577"/>
                  <a:pt x="467020" y="74661"/>
                </a:cubicBezTo>
                <a:cubicBezTo>
                  <a:pt x="488139" y="138017"/>
                  <a:pt x="470776" y="120960"/>
                  <a:pt x="582767" y="120960"/>
                </a:cubicBezTo>
                <a:cubicBezTo>
                  <a:pt x="810435" y="120960"/>
                  <a:pt x="1038038" y="113243"/>
                  <a:pt x="1265674" y="109385"/>
                </a:cubicBezTo>
                <a:cubicBezTo>
                  <a:pt x="988324" y="92052"/>
                  <a:pt x="1049098" y="90220"/>
                  <a:pt x="675365" y="109385"/>
                </a:cubicBezTo>
                <a:cubicBezTo>
                  <a:pt x="659478" y="110200"/>
                  <a:pt x="644499" y="117102"/>
                  <a:pt x="629066" y="120960"/>
                </a:cubicBezTo>
                <a:cubicBezTo>
                  <a:pt x="758178" y="172604"/>
                  <a:pt x="697480" y="155684"/>
                  <a:pt x="941582" y="155684"/>
                </a:cubicBezTo>
                <a:cubicBezTo>
                  <a:pt x="1065106" y="155684"/>
                  <a:pt x="1188509" y="147967"/>
                  <a:pt x="1311972" y="144109"/>
                </a:cubicBezTo>
                <a:cubicBezTo>
                  <a:pt x="1292681" y="136393"/>
                  <a:pt x="1274144" y="126427"/>
                  <a:pt x="1254099" y="120960"/>
                </a:cubicBezTo>
                <a:cubicBezTo>
                  <a:pt x="1231457" y="114785"/>
                  <a:pt x="1207952" y="112181"/>
                  <a:pt x="1184651" y="109385"/>
                </a:cubicBezTo>
                <a:cubicBezTo>
                  <a:pt x="1111465" y="100603"/>
                  <a:pt x="1038038" y="93952"/>
                  <a:pt x="964732" y="86236"/>
                </a:cubicBezTo>
                <a:cubicBezTo>
                  <a:pt x="810403" y="90094"/>
                  <a:pt x="655955" y="90639"/>
                  <a:pt x="501744" y="97811"/>
                </a:cubicBezTo>
                <a:cubicBezTo>
                  <a:pt x="489556" y="98378"/>
                  <a:pt x="454961" y="107530"/>
                  <a:pt x="467020" y="109385"/>
                </a:cubicBezTo>
                <a:cubicBezTo>
                  <a:pt x="528153" y="118790"/>
                  <a:pt x="590483" y="117102"/>
                  <a:pt x="652215" y="120960"/>
                </a:cubicBezTo>
                <a:cubicBezTo>
                  <a:pt x="725521" y="117102"/>
                  <a:pt x="799370" y="119087"/>
                  <a:pt x="872134" y="109385"/>
                </a:cubicBezTo>
                <a:cubicBezTo>
                  <a:pt x="887902" y="107283"/>
                  <a:pt x="841744" y="97811"/>
                  <a:pt x="825836" y="97811"/>
                </a:cubicBezTo>
                <a:cubicBezTo>
                  <a:pt x="590452" y="97811"/>
                  <a:pt x="355132" y="105527"/>
                  <a:pt x="119780" y="109385"/>
                </a:cubicBezTo>
                <a:cubicBezTo>
                  <a:pt x="81198" y="113243"/>
                  <a:pt x="35585" y="98423"/>
                  <a:pt x="4033" y="120960"/>
                </a:cubicBezTo>
                <a:cubicBezTo>
                  <a:pt x="-11665" y="132173"/>
                  <a:pt x="22398" y="157035"/>
                  <a:pt x="38757" y="167259"/>
                </a:cubicBezTo>
                <a:cubicBezTo>
                  <a:pt x="55440" y="177686"/>
                  <a:pt x="77339" y="174975"/>
                  <a:pt x="96630" y="178833"/>
                </a:cubicBezTo>
                <a:cubicBezTo>
                  <a:pt x="262534" y="171117"/>
                  <a:pt x="428712" y="167953"/>
                  <a:pt x="594342" y="155684"/>
                </a:cubicBezTo>
                <a:cubicBezTo>
                  <a:pt x="637360" y="152498"/>
                  <a:pt x="764750" y="134587"/>
                  <a:pt x="721663" y="132535"/>
                </a:cubicBezTo>
                <a:cubicBezTo>
                  <a:pt x="598280" y="126659"/>
                  <a:pt x="474737" y="140251"/>
                  <a:pt x="351274" y="144109"/>
                </a:cubicBezTo>
                <a:cubicBezTo>
                  <a:pt x="520218" y="162881"/>
                  <a:pt x="606043" y="177424"/>
                  <a:pt x="814261" y="144109"/>
                </a:cubicBezTo>
                <a:cubicBezTo>
                  <a:pt x="839818" y="140020"/>
                  <a:pt x="767962" y="120960"/>
                  <a:pt x="744813" y="109385"/>
                </a:cubicBezTo>
                <a:lnTo>
                  <a:pt x="351274" y="120960"/>
                </a:lnTo>
                <a:cubicBezTo>
                  <a:pt x="318693" y="125973"/>
                  <a:pt x="411891" y="147689"/>
                  <a:pt x="443871" y="155684"/>
                </a:cubicBezTo>
                <a:cubicBezTo>
                  <a:pt x="474048" y="163228"/>
                  <a:pt x="505602" y="163401"/>
                  <a:pt x="536468" y="167259"/>
                </a:cubicBezTo>
                <a:lnTo>
                  <a:pt x="987881" y="132535"/>
                </a:lnTo>
                <a:cubicBezTo>
                  <a:pt x="1022698" y="129634"/>
                  <a:pt x="1057947" y="128539"/>
                  <a:pt x="1092053" y="120960"/>
                </a:cubicBezTo>
                <a:cubicBezTo>
                  <a:pt x="1127784" y="113020"/>
                  <a:pt x="1196225" y="86236"/>
                  <a:pt x="1196225" y="86236"/>
                </a:cubicBezTo>
                <a:cubicBezTo>
                  <a:pt x="1184650" y="82378"/>
                  <a:pt x="1173337" y="77620"/>
                  <a:pt x="1161501" y="74661"/>
                </a:cubicBezTo>
                <a:cubicBezTo>
                  <a:pt x="1038250" y="43847"/>
                  <a:pt x="1003157" y="67272"/>
                  <a:pt x="825836" y="74661"/>
                </a:cubicBezTo>
                <a:cubicBezTo>
                  <a:pt x="837411" y="78519"/>
                  <a:pt x="848650" y="83589"/>
                  <a:pt x="860560" y="86236"/>
                </a:cubicBezTo>
                <a:cubicBezTo>
                  <a:pt x="945643" y="105144"/>
                  <a:pt x="1026172" y="103821"/>
                  <a:pt x="1115203" y="109385"/>
                </a:cubicBezTo>
                <a:cubicBezTo>
                  <a:pt x="1215517" y="101669"/>
                  <a:pt x="1316379" y="99249"/>
                  <a:pt x="1416144" y="86236"/>
                </a:cubicBezTo>
                <a:cubicBezTo>
                  <a:pt x="1428242" y="84658"/>
                  <a:pt x="1393621" y="74661"/>
                  <a:pt x="1381420" y="74661"/>
                </a:cubicBezTo>
                <a:cubicBezTo>
                  <a:pt x="1311865" y="74661"/>
                  <a:pt x="1103521" y="86236"/>
                  <a:pt x="1173076" y="86236"/>
                </a:cubicBezTo>
                <a:cubicBezTo>
                  <a:pt x="1285031" y="86236"/>
                  <a:pt x="1396853" y="78519"/>
                  <a:pt x="1508742" y="74661"/>
                </a:cubicBezTo>
                <a:cubicBezTo>
                  <a:pt x="1427722" y="63086"/>
                  <a:pt x="1400306" y="52577"/>
                  <a:pt x="1311972" y="74661"/>
                </a:cubicBezTo>
                <a:cubicBezTo>
                  <a:pt x="1301385" y="77308"/>
                  <a:pt x="1296539" y="90094"/>
                  <a:pt x="1288823" y="97811"/>
                </a:cubicBezTo>
                <a:cubicBezTo>
                  <a:pt x="1308114" y="105527"/>
                  <a:pt x="1325939" y="120058"/>
                  <a:pt x="1346696" y="120960"/>
                </a:cubicBezTo>
                <a:cubicBezTo>
                  <a:pt x="1642573" y="133823"/>
                  <a:pt x="1607810" y="126974"/>
                  <a:pt x="1520317" y="97811"/>
                </a:cubicBezTo>
                <a:cubicBezTo>
                  <a:pt x="1501026" y="101669"/>
                  <a:pt x="1476354" y="95474"/>
                  <a:pt x="1462443" y="109385"/>
                </a:cubicBezTo>
                <a:cubicBezTo>
                  <a:pt x="1453816" y="118012"/>
                  <a:pt x="1463425" y="138056"/>
                  <a:pt x="1474018" y="144109"/>
                </a:cubicBezTo>
                <a:cubicBezTo>
                  <a:pt x="1494394" y="155753"/>
                  <a:pt x="1520317" y="151826"/>
                  <a:pt x="1543466" y="155684"/>
                </a:cubicBezTo>
                <a:cubicBezTo>
                  <a:pt x="1616772" y="151826"/>
                  <a:pt x="1691403" y="158505"/>
                  <a:pt x="1763385" y="144109"/>
                </a:cubicBezTo>
                <a:cubicBezTo>
                  <a:pt x="1780304" y="140725"/>
                  <a:pt x="1734297" y="122189"/>
                  <a:pt x="1717086" y="120960"/>
                </a:cubicBezTo>
                <a:cubicBezTo>
                  <a:pt x="1678410" y="118198"/>
                  <a:pt x="1639921" y="128677"/>
                  <a:pt x="1601339" y="132535"/>
                </a:cubicBezTo>
                <a:cubicBezTo>
                  <a:pt x="1612914" y="136393"/>
                  <a:pt x="1623862" y="144109"/>
                  <a:pt x="1636063" y="144109"/>
                </a:cubicBezTo>
                <a:cubicBezTo>
                  <a:pt x="1686126" y="144109"/>
                  <a:pt x="1692737" y="133335"/>
                  <a:pt x="1728661" y="109385"/>
                </a:cubicBezTo>
                <a:cubicBezTo>
                  <a:pt x="1724803" y="86236"/>
                  <a:pt x="1730727" y="59034"/>
                  <a:pt x="1717086" y="39937"/>
                </a:cubicBezTo>
                <a:cubicBezTo>
                  <a:pt x="1707840" y="26992"/>
                  <a:pt x="1686695" y="28362"/>
                  <a:pt x="1670787" y="28362"/>
                </a:cubicBezTo>
                <a:cubicBezTo>
                  <a:pt x="1585818" y="28362"/>
                  <a:pt x="1501025" y="36079"/>
                  <a:pt x="1416144" y="39937"/>
                </a:cubicBezTo>
                <a:cubicBezTo>
                  <a:pt x="1423861" y="47653"/>
                  <a:pt x="1429533" y="58206"/>
                  <a:pt x="1439294" y="63086"/>
                </a:cubicBezTo>
                <a:cubicBezTo>
                  <a:pt x="1453522" y="70200"/>
                  <a:pt x="1490623" y="89752"/>
                  <a:pt x="1485592" y="74661"/>
                </a:cubicBezTo>
                <a:cubicBezTo>
                  <a:pt x="1477779" y="51224"/>
                  <a:pt x="1447010" y="43795"/>
                  <a:pt x="1427719" y="28362"/>
                </a:cubicBezTo>
                <a:lnTo>
                  <a:pt x="177653" y="39937"/>
                </a:lnTo>
                <a:cubicBezTo>
                  <a:pt x="129971" y="41924"/>
                  <a:pt x="316549" y="74661"/>
                  <a:pt x="316549" y="74661"/>
                </a:cubicBezTo>
                <a:cubicBezTo>
                  <a:pt x="301116" y="63086"/>
                  <a:pt x="287505" y="48564"/>
                  <a:pt x="270251" y="39937"/>
                </a:cubicBezTo>
                <a:cubicBezTo>
                  <a:pt x="242074" y="25848"/>
                  <a:pt x="187732" y="13520"/>
                  <a:pt x="154504" y="5213"/>
                </a:cubicBezTo>
                <a:cubicBezTo>
                  <a:pt x="115922" y="12929"/>
                  <a:pt x="72123" y="7509"/>
                  <a:pt x="38757" y="28362"/>
                </a:cubicBezTo>
                <a:cubicBezTo>
                  <a:pt x="26960" y="35735"/>
                  <a:pt x="53001" y="52399"/>
                  <a:pt x="61906" y="63086"/>
                </a:cubicBezTo>
                <a:cubicBezTo>
                  <a:pt x="80193" y="85031"/>
                  <a:pt x="105338" y="107952"/>
                  <a:pt x="131355" y="120960"/>
                </a:cubicBezTo>
                <a:cubicBezTo>
                  <a:pt x="154954" y="132759"/>
                  <a:pt x="206623" y="152283"/>
                  <a:pt x="235527" y="155684"/>
                </a:cubicBezTo>
                <a:cubicBezTo>
                  <a:pt x="285488" y="161562"/>
                  <a:pt x="335841" y="163401"/>
                  <a:pt x="385998" y="167259"/>
                </a:cubicBezTo>
                <a:lnTo>
                  <a:pt x="478595" y="155684"/>
                </a:lnTo>
                <a:cubicBezTo>
                  <a:pt x="519461" y="121628"/>
                  <a:pt x="422692" y="98468"/>
                  <a:pt x="420722" y="97811"/>
                </a:cubicBezTo>
                <a:cubicBezTo>
                  <a:pt x="381865" y="58954"/>
                  <a:pt x="364591" y="28839"/>
                  <a:pt x="281825" y="97811"/>
                </a:cubicBezTo>
                <a:cubicBezTo>
                  <a:pt x="267005" y="110161"/>
                  <a:pt x="312691" y="120960"/>
                  <a:pt x="328124" y="132535"/>
                </a:cubicBezTo>
                <a:cubicBezTo>
                  <a:pt x="420722" y="128677"/>
                  <a:pt x="514876" y="138301"/>
                  <a:pt x="605917" y="120960"/>
                </a:cubicBezTo>
                <a:cubicBezTo>
                  <a:pt x="621997" y="117897"/>
                  <a:pt x="586150" y="92884"/>
                  <a:pt x="571192" y="86236"/>
                </a:cubicBezTo>
                <a:cubicBezTo>
                  <a:pt x="549746" y="76704"/>
                  <a:pt x="524893" y="78519"/>
                  <a:pt x="501744" y="74661"/>
                </a:cubicBezTo>
                <a:cubicBezTo>
                  <a:pt x="436154" y="78519"/>
                  <a:pt x="370018" y="76944"/>
                  <a:pt x="304975" y="86236"/>
                </a:cubicBezTo>
                <a:cubicBezTo>
                  <a:pt x="292897" y="87962"/>
                  <a:pt x="327498" y="97811"/>
                  <a:pt x="339699" y="97811"/>
                </a:cubicBezTo>
                <a:cubicBezTo>
                  <a:pt x="378474" y="97811"/>
                  <a:pt x="416864" y="90094"/>
                  <a:pt x="455446" y="86236"/>
                </a:cubicBezTo>
                <a:cubicBezTo>
                  <a:pt x="478595" y="78519"/>
                  <a:pt x="507639" y="80341"/>
                  <a:pt x="524894" y="63086"/>
                </a:cubicBezTo>
                <a:cubicBezTo>
                  <a:pt x="533521" y="54459"/>
                  <a:pt x="502276" y="49999"/>
                  <a:pt x="490170" y="51512"/>
                </a:cubicBezTo>
                <a:cubicBezTo>
                  <a:pt x="439092" y="57897"/>
                  <a:pt x="389856" y="74661"/>
                  <a:pt x="339699" y="86236"/>
                </a:cubicBezTo>
                <a:cubicBezTo>
                  <a:pt x="320408" y="97811"/>
                  <a:pt x="302383" y="111823"/>
                  <a:pt x="281825" y="120960"/>
                </a:cubicBezTo>
                <a:cubicBezTo>
                  <a:pt x="267288" y="127421"/>
                  <a:pt x="250823" y="128165"/>
                  <a:pt x="235527" y="132535"/>
                </a:cubicBezTo>
                <a:cubicBezTo>
                  <a:pt x="223796" y="135887"/>
                  <a:pt x="212378" y="140251"/>
                  <a:pt x="200803" y="144109"/>
                </a:cubicBezTo>
                <a:cubicBezTo>
                  <a:pt x="193086" y="155684"/>
                  <a:pt x="186343" y="167970"/>
                  <a:pt x="177653" y="178833"/>
                </a:cubicBezTo>
                <a:cubicBezTo>
                  <a:pt x="170836" y="187354"/>
                  <a:pt x="148889" y="192625"/>
                  <a:pt x="154504" y="201983"/>
                </a:cubicBezTo>
                <a:cubicBezTo>
                  <a:pt x="166079" y="221274"/>
                  <a:pt x="193086" y="225132"/>
                  <a:pt x="212377" y="236707"/>
                </a:cubicBezTo>
                <a:cubicBezTo>
                  <a:pt x="358990" y="228990"/>
                  <a:pt x="505801" y="224403"/>
                  <a:pt x="652215" y="213557"/>
                </a:cubicBezTo>
                <a:cubicBezTo>
                  <a:pt x="714257" y="208961"/>
                  <a:pt x="775641" y="197820"/>
                  <a:pt x="837410" y="190408"/>
                </a:cubicBezTo>
                <a:lnTo>
                  <a:pt x="941582" y="178833"/>
                </a:lnTo>
                <a:lnTo>
                  <a:pt x="1034180" y="167259"/>
                </a:lnTo>
                <a:cubicBezTo>
                  <a:pt x="1076561" y="162798"/>
                  <a:pt x="1119120" y="160145"/>
                  <a:pt x="1161501" y="155684"/>
                </a:cubicBezTo>
                <a:cubicBezTo>
                  <a:pt x="1192436" y="152428"/>
                  <a:pt x="1223206" y="147743"/>
                  <a:pt x="1254099" y="144109"/>
                </a:cubicBezTo>
                <a:lnTo>
                  <a:pt x="1358271" y="132535"/>
                </a:lnTo>
                <a:cubicBezTo>
                  <a:pt x="1373704" y="136393"/>
                  <a:pt x="1397456" y="129881"/>
                  <a:pt x="1404570" y="144109"/>
                </a:cubicBezTo>
                <a:cubicBezTo>
                  <a:pt x="1410791" y="156552"/>
                  <a:pt x="1375199" y="166390"/>
                  <a:pt x="1381420" y="178833"/>
                </a:cubicBezTo>
                <a:cubicBezTo>
                  <a:pt x="1392353" y="200699"/>
                  <a:pt x="1449082" y="216820"/>
                  <a:pt x="1474018" y="225132"/>
                </a:cubicBezTo>
                <a:cubicBezTo>
                  <a:pt x="1558899" y="221274"/>
                  <a:pt x="1644949" y="228116"/>
                  <a:pt x="1728661" y="213557"/>
                </a:cubicBezTo>
                <a:cubicBezTo>
                  <a:pt x="1740681" y="211466"/>
                  <a:pt x="1744094" y="190408"/>
                  <a:pt x="1740236" y="178833"/>
                </a:cubicBezTo>
                <a:cubicBezTo>
                  <a:pt x="1727698" y="141219"/>
                  <a:pt x="1688899" y="139956"/>
                  <a:pt x="1659213" y="132535"/>
                </a:cubicBezTo>
                <a:cubicBezTo>
                  <a:pt x="1678504" y="124818"/>
                  <a:pt x="1699046" y="119693"/>
                  <a:pt x="1717086" y="109385"/>
                </a:cubicBezTo>
                <a:cubicBezTo>
                  <a:pt x="1726561" y="103971"/>
                  <a:pt x="1747953" y="93953"/>
                  <a:pt x="1740236" y="86236"/>
                </a:cubicBezTo>
                <a:cubicBezTo>
                  <a:pt x="1726325" y="72325"/>
                  <a:pt x="1701653" y="78519"/>
                  <a:pt x="1682362" y="74661"/>
                </a:cubicBezTo>
                <a:cubicBezTo>
                  <a:pt x="1547356" y="86935"/>
                  <a:pt x="1597656" y="86236"/>
                  <a:pt x="1531891" y="86236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0" y="3861048"/>
            <a:ext cx="1638474" cy="254642"/>
          </a:xfrm>
          <a:custGeom>
            <a:avLst/>
            <a:gdLst/>
            <a:ahLst/>
            <a:cxnLst/>
            <a:rect l="0" t="0" r="0" b="0"/>
            <a:pathLst>
              <a:path w="1638475" h="254643" extrusionOk="0">
                <a:moveTo>
                  <a:pt x="1000949" y="138897"/>
                </a:moveTo>
                <a:lnTo>
                  <a:pt x="757881" y="127322"/>
                </a:lnTo>
                <a:cubicBezTo>
                  <a:pt x="738604" y="126581"/>
                  <a:pt x="700007" y="127322"/>
                  <a:pt x="700007" y="127322"/>
                </a:cubicBezTo>
                <a:cubicBezTo>
                  <a:pt x="683629" y="132781"/>
                  <a:pt x="609849" y="150471"/>
                  <a:pt x="711582" y="150471"/>
                </a:cubicBezTo>
                <a:cubicBezTo>
                  <a:pt x="865959" y="150471"/>
                  <a:pt x="1020240" y="142755"/>
                  <a:pt x="1174569" y="138897"/>
                </a:cubicBezTo>
                <a:cubicBezTo>
                  <a:pt x="1190002" y="131180"/>
                  <a:pt x="1211991" y="130543"/>
                  <a:pt x="1220868" y="115747"/>
                </a:cubicBezTo>
                <a:cubicBezTo>
                  <a:pt x="1227145" y="105285"/>
                  <a:pt x="1221304" y="83168"/>
                  <a:pt x="1209293" y="81023"/>
                </a:cubicBezTo>
                <a:cubicBezTo>
                  <a:pt x="1106462" y="62660"/>
                  <a:pt x="1000949" y="65590"/>
                  <a:pt x="896777" y="57874"/>
                </a:cubicBezTo>
                <a:lnTo>
                  <a:pt x="225445" y="69448"/>
                </a:lnTo>
                <a:cubicBezTo>
                  <a:pt x="141140" y="72212"/>
                  <a:pt x="217153" y="89834"/>
                  <a:pt x="225445" y="92598"/>
                </a:cubicBezTo>
                <a:cubicBezTo>
                  <a:pt x="426073" y="84881"/>
                  <a:pt x="627633" y="90250"/>
                  <a:pt x="827329" y="69448"/>
                </a:cubicBezTo>
                <a:cubicBezTo>
                  <a:pt x="846516" y="67449"/>
                  <a:pt x="798659" y="42559"/>
                  <a:pt x="781030" y="34724"/>
                </a:cubicBezTo>
                <a:cubicBezTo>
                  <a:pt x="763053" y="26734"/>
                  <a:pt x="742448" y="27008"/>
                  <a:pt x="723157" y="23150"/>
                </a:cubicBezTo>
                <a:cubicBezTo>
                  <a:pt x="354473" y="39179"/>
                  <a:pt x="312962" y="-59426"/>
                  <a:pt x="144423" y="81023"/>
                </a:cubicBezTo>
                <a:cubicBezTo>
                  <a:pt x="136040" y="88009"/>
                  <a:pt x="128990" y="96456"/>
                  <a:pt x="121273" y="104172"/>
                </a:cubicBezTo>
                <a:cubicBezTo>
                  <a:pt x="132848" y="115747"/>
                  <a:pt x="140719" y="133021"/>
                  <a:pt x="155997" y="138897"/>
                </a:cubicBezTo>
                <a:cubicBezTo>
                  <a:pt x="192721" y="153022"/>
                  <a:pt x="232404" y="161356"/>
                  <a:pt x="271744" y="162046"/>
                </a:cubicBezTo>
                <a:lnTo>
                  <a:pt x="815754" y="150471"/>
                </a:lnTo>
                <a:cubicBezTo>
                  <a:pt x="828491" y="147924"/>
                  <a:pt x="940628" y="127987"/>
                  <a:pt x="943076" y="115747"/>
                </a:cubicBezTo>
                <a:cubicBezTo>
                  <a:pt x="947488" y="93687"/>
                  <a:pt x="904493" y="92598"/>
                  <a:pt x="885202" y="81023"/>
                </a:cubicBezTo>
                <a:lnTo>
                  <a:pt x="5526" y="104172"/>
                </a:lnTo>
                <a:cubicBezTo>
                  <a:pt x="-21730" y="105357"/>
                  <a:pt x="59267" y="115747"/>
                  <a:pt x="86549" y="115747"/>
                </a:cubicBezTo>
                <a:cubicBezTo>
                  <a:pt x="372084" y="115747"/>
                  <a:pt x="657567" y="108030"/>
                  <a:pt x="943076" y="104172"/>
                </a:cubicBezTo>
                <a:cubicBezTo>
                  <a:pt x="880754" y="88593"/>
                  <a:pt x="859971" y="81023"/>
                  <a:pt x="781030" y="81023"/>
                </a:cubicBezTo>
                <a:cubicBezTo>
                  <a:pt x="568793" y="81023"/>
                  <a:pt x="356625" y="88740"/>
                  <a:pt x="144423" y="92598"/>
                </a:cubicBezTo>
                <a:cubicBezTo>
                  <a:pt x="167572" y="108031"/>
                  <a:pt x="188298" y="127937"/>
                  <a:pt x="213871" y="138897"/>
                </a:cubicBezTo>
                <a:cubicBezTo>
                  <a:pt x="243114" y="151430"/>
                  <a:pt x="275137" y="156517"/>
                  <a:pt x="306468" y="162046"/>
                </a:cubicBezTo>
                <a:cubicBezTo>
                  <a:pt x="444945" y="186483"/>
                  <a:pt x="815643" y="184566"/>
                  <a:pt x="838904" y="185195"/>
                </a:cubicBezTo>
                <a:cubicBezTo>
                  <a:pt x="796463" y="189053"/>
                  <a:pt x="753769" y="190743"/>
                  <a:pt x="711582" y="196770"/>
                </a:cubicBezTo>
                <a:cubicBezTo>
                  <a:pt x="699504" y="198495"/>
                  <a:pt x="673000" y="196770"/>
                  <a:pt x="676858" y="208345"/>
                </a:cubicBezTo>
                <a:cubicBezTo>
                  <a:pt x="682315" y="224714"/>
                  <a:pt x="707724" y="223778"/>
                  <a:pt x="723157" y="231494"/>
                </a:cubicBezTo>
                <a:cubicBezTo>
                  <a:pt x="923785" y="227636"/>
                  <a:pt x="1124643" y="230284"/>
                  <a:pt x="1325040" y="219919"/>
                </a:cubicBezTo>
                <a:cubicBezTo>
                  <a:pt x="1349409" y="218659"/>
                  <a:pt x="1370946" y="203190"/>
                  <a:pt x="1394488" y="196770"/>
                </a:cubicBezTo>
                <a:cubicBezTo>
                  <a:pt x="1413468" y="191594"/>
                  <a:pt x="1433071" y="189053"/>
                  <a:pt x="1452362" y="185195"/>
                </a:cubicBezTo>
                <a:cubicBezTo>
                  <a:pt x="1472580" y="124538"/>
                  <a:pt x="1483439" y="130338"/>
                  <a:pt x="1359764" y="127322"/>
                </a:cubicBezTo>
                <a:lnTo>
                  <a:pt x="989374" y="138897"/>
                </a:lnTo>
                <a:cubicBezTo>
                  <a:pt x="1008665" y="142755"/>
                  <a:pt x="1027803" y="147480"/>
                  <a:pt x="1047248" y="150471"/>
                </a:cubicBezTo>
                <a:cubicBezTo>
                  <a:pt x="1077992" y="155201"/>
                  <a:pt x="1110051" y="153108"/>
                  <a:pt x="1139845" y="162046"/>
                </a:cubicBezTo>
                <a:cubicBezTo>
                  <a:pt x="1150298" y="165182"/>
                  <a:pt x="1152965" y="180896"/>
                  <a:pt x="1162995" y="185195"/>
                </a:cubicBezTo>
                <a:cubicBezTo>
                  <a:pt x="1181077" y="192945"/>
                  <a:pt x="1201577" y="192912"/>
                  <a:pt x="1220868" y="196770"/>
                </a:cubicBezTo>
                <a:cubicBezTo>
                  <a:pt x="1325040" y="189054"/>
                  <a:pt x="1430807" y="193347"/>
                  <a:pt x="1533385" y="173621"/>
                </a:cubicBezTo>
                <a:cubicBezTo>
                  <a:pt x="1545366" y="171317"/>
                  <a:pt x="1531738" y="145989"/>
                  <a:pt x="1521810" y="138897"/>
                </a:cubicBezTo>
                <a:cubicBezTo>
                  <a:pt x="1501954" y="124714"/>
                  <a:pt x="1452362" y="115747"/>
                  <a:pt x="1452362" y="115747"/>
                </a:cubicBezTo>
                <a:cubicBezTo>
                  <a:pt x="1355906" y="119605"/>
                  <a:pt x="1258937" y="116662"/>
                  <a:pt x="1162995" y="127322"/>
                </a:cubicBezTo>
                <a:cubicBezTo>
                  <a:pt x="1152149" y="128527"/>
                  <a:pt x="1135792" y="140339"/>
                  <a:pt x="1139845" y="150471"/>
                </a:cubicBezTo>
                <a:cubicBezTo>
                  <a:pt x="1147010" y="168382"/>
                  <a:pt x="1170711" y="173620"/>
                  <a:pt x="1186144" y="185195"/>
                </a:cubicBezTo>
                <a:cubicBezTo>
                  <a:pt x="1309607" y="177479"/>
                  <a:pt x="1434165" y="180174"/>
                  <a:pt x="1556534" y="162046"/>
                </a:cubicBezTo>
                <a:cubicBezTo>
                  <a:pt x="1577087" y="159001"/>
                  <a:pt x="1519429" y="139490"/>
                  <a:pt x="1498660" y="138897"/>
                </a:cubicBezTo>
                <a:lnTo>
                  <a:pt x="1151420" y="150471"/>
                </a:lnTo>
                <a:cubicBezTo>
                  <a:pt x="1155278" y="162046"/>
                  <a:pt x="1153468" y="177573"/>
                  <a:pt x="1162995" y="185195"/>
                </a:cubicBezTo>
                <a:cubicBezTo>
                  <a:pt x="1175417" y="195133"/>
                  <a:pt x="1193385" y="196770"/>
                  <a:pt x="1209293" y="196770"/>
                </a:cubicBezTo>
                <a:cubicBezTo>
                  <a:pt x="1278848" y="196770"/>
                  <a:pt x="1348190" y="189053"/>
                  <a:pt x="1417638" y="185195"/>
                </a:cubicBezTo>
                <a:cubicBezTo>
                  <a:pt x="1413780" y="173620"/>
                  <a:pt x="1414690" y="159098"/>
                  <a:pt x="1406063" y="150471"/>
                </a:cubicBezTo>
                <a:cubicBezTo>
                  <a:pt x="1397436" y="141844"/>
                  <a:pt x="1383534" y="138538"/>
                  <a:pt x="1371339" y="138897"/>
                </a:cubicBezTo>
                <a:cubicBezTo>
                  <a:pt x="1251537" y="142421"/>
                  <a:pt x="1132129" y="154330"/>
                  <a:pt x="1012524" y="162046"/>
                </a:cubicBezTo>
                <a:cubicBezTo>
                  <a:pt x="988987" y="197351"/>
                  <a:pt x="959822" y="216556"/>
                  <a:pt x="1047248" y="219919"/>
                </a:cubicBezTo>
                <a:lnTo>
                  <a:pt x="1290316" y="208345"/>
                </a:lnTo>
                <a:cubicBezTo>
                  <a:pt x="1313465" y="204487"/>
                  <a:pt x="1338773" y="207266"/>
                  <a:pt x="1359764" y="196770"/>
                </a:cubicBezTo>
                <a:cubicBezTo>
                  <a:pt x="1550326" y="101489"/>
                  <a:pt x="1342492" y="160577"/>
                  <a:pt x="1475511" y="127322"/>
                </a:cubicBezTo>
                <a:cubicBezTo>
                  <a:pt x="1479369" y="115747"/>
                  <a:pt x="1487086" y="104799"/>
                  <a:pt x="1487086" y="92598"/>
                </a:cubicBezTo>
                <a:cubicBezTo>
                  <a:pt x="1487086" y="72925"/>
                  <a:pt x="1488314" y="49661"/>
                  <a:pt x="1475511" y="34724"/>
                </a:cubicBezTo>
                <a:cubicBezTo>
                  <a:pt x="1469976" y="28266"/>
                  <a:pt x="1399962" y="5683"/>
                  <a:pt x="1382914" y="0"/>
                </a:cubicBezTo>
                <a:cubicBezTo>
                  <a:pt x="1305749" y="3858"/>
                  <a:pt x="1227317" y="-2882"/>
                  <a:pt x="1151420" y="11575"/>
                </a:cubicBezTo>
                <a:cubicBezTo>
                  <a:pt x="1139435" y="13858"/>
                  <a:pt x="1131218" y="37672"/>
                  <a:pt x="1139845" y="46299"/>
                </a:cubicBezTo>
                <a:cubicBezTo>
                  <a:pt x="1157099" y="63553"/>
                  <a:pt x="1186144" y="61732"/>
                  <a:pt x="1209293" y="69448"/>
                </a:cubicBezTo>
                <a:cubicBezTo>
                  <a:pt x="1298032" y="65590"/>
                  <a:pt x="1387231" y="67683"/>
                  <a:pt x="1475511" y="57874"/>
                </a:cubicBezTo>
                <a:cubicBezTo>
                  <a:pt x="1495064" y="55702"/>
                  <a:pt x="1437257" y="44846"/>
                  <a:pt x="1417638" y="46299"/>
                </a:cubicBezTo>
                <a:cubicBezTo>
                  <a:pt x="1332206" y="52627"/>
                  <a:pt x="1162995" y="81023"/>
                  <a:pt x="1162995" y="81023"/>
                </a:cubicBezTo>
                <a:cubicBezTo>
                  <a:pt x="1143704" y="88739"/>
                  <a:pt x="1123986" y="95465"/>
                  <a:pt x="1105121" y="104172"/>
                </a:cubicBezTo>
                <a:cubicBezTo>
                  <a:pt x="1073788" y="118633"/>
                  <a:pt x="1012524" y="150471"/>
                  <a:pt x="1012524" y="150471"/>
                </a:cubicBezTo>
                <a:cubicBezTo>
                  <a:pt x="984551" y="234387"/>
                  <a:pt x="965183" y="256669"/>
                  <a:pt x="1197719" y="173621"/>
                </a:cubicBezTo>
                <a:cubicBezTo>
                  <a:pt x="1215886" y="167133"/>
                  <a:pt x="1180906" y="134487"/>
                  <a:pt x="1162995" y="127322"/>
                </a:cubicBezTo>
                <a:cubicBezTo>
                  <a:pt x="1119415" y="109890"/>
                  <a:pt x="1024098" y="104172"/>
                  <a:pt x="1024098" y="104172"/>
                </a:cubicBezTo>
                <a:cubicBezTo>
                  <a:pt x="823470" y="108030"/>
                  <a:pt x="622571" y="104616"/>
                  <a:pt x="422215" y="115747"/>
                </a:cubicBezTo>
                <a:cubicBezTo>
                  <a:pt x="373469" y="118455"/>
                  <a:pt x="413103" y="168414"/>
                  <a:pt x="422215" y="173621"/>
                </a:cubicBezTo>
                <a:cubicBezTo>
                  <a:pt x="439296" y="183381"/>
                  <a:pt x="460797" y="181337"/>
                  <a:pt x="480088" y="185195"/>
                </a:cubicBezTo>
                <a:lnTo>
                  <a:pt x="1024098" y="173621"/>
                </a:lnTo>
                <a:cubicBezTo>
                  <a:pt x="1043306" y="171834"/>
                  <a:pt x="996440" y="143868"/>
                  <a:pt x="977800" y="138897"/>
                </a:cubicBezTo>
                <a:cubicBezTo>
                  <a:pt x="936623" y="127916"/>
                  <a:pt x="892958" y="130720"/>
                  <a:pt x="850478" y="127322"/>
                </a:cubicBezTo>
                <a:lnTo>
                  <a:pt x="688433" y="115747"/>
                </a:lnTo>
                <a:cubicBezTo>
                  <a:pt x="568828" y="119605"/>
                  <a:pt x="448207" y="111296"/>
                  <a:pt x="329617" y="127322"/>
                </a:cubicBezTo>
                <a:cubicBezTo>
                  <a:pt x="302046" y="131048"/>
                  <a:pt x="260169" y="173621"/>
                  <a:pt x="260169" y="173621"/>
                </a:cubicBezTo>
                <a:cubicBezTo>
                  <a:pt x="271744" y="189054"/>
                  <a:pt x="275779" y="217313"/>
                  <a:pt x="294893" y="219919"/>
                </a:cubicBezTo>
                <a:cubicBezTo>
                  <a:pt x="367628" y="229837"/>
                  <a:pt x="442021" y="217839"/>
                  <a:pt x="514812" y="208345"/>
                </a:cubicBezTo>
                <a:cubicBezTo>
                  <a:pt x="531922" y="206113"/>
                  <a:pt x="545251" y="191992"/>
                  <a:pt x="561111" y="185195"/>
                </a:cubicBezTo>
                <a:cubicBezTo>
                  <a:pt x="572325" y="180389"/>
                  <a:pt x="584260" y="177479"/>
                  <a:pt x="595835" y="173621"/>
                </a:cubicBezTo>
                <a:cubicBezTo>
                  <a:pt x="599693" y="162046"/>
                  <a:pt x="612866" y="149810"/>
                  <a:pt x="607410" y="138897"/>
                </a:cubicBezTo>
                <a:cubicBezTo>
                  <a:pt x="601954" y="127984"/>
                  <a:pt x="584690" y="129505"/>
                  <a:pt x="572686" y="127322"/>
                </a:cubicBezTo>
                <a:cubicBezTo>
                  <a:pt x="542082" y="121757"/>
                  <a:pt x="510954" y="119605"/>
                  <a:pt x="480088" y="115747"/>
                </a:cubicBezTo>
                <a:cubicBezTo>
                  <a:pt x="417999" y="121956"/>
                  <a:pt x="345873" y="127524"/>
                  <a:pt x="283319" y="138897"/>
                </a:cubicBezTo>
                <a:cubicBezTo>
                  <a:pt x="267668" y="141743"/>
                  <a:pt x="252549" y="147020"/>
                  <a:pt x="237020" y="150471"/>
                </a:cubicBezTo>
                <a:cubicBezTo>
                  <a:pt x="217815" y="154739"/>
                  <a:pt x="198438" y="158188"/>
                  <a:pt x="179147" y="162046"/>
                </a:cubicBezTo>
                <a:cubicBezTo>
                  <a:pt x="175032" y="166161"/>
                  <a:pt x="121529" y="204229"/>
                  <a:pt x="179147" y="208345"/>
                </a:cubicBezTo>
                <a:cubicBezTo>
                  <a:pt x="225488" y="211655"/>
                  <a:pt x="271744" y="200628"/>
                  <a:pt x="318043" y="196770"/>
                </a:cubicBezTo>
                <a:cubicBezTo>
                  <a:pt x="306468" y="189054"/>
                  <a:pt x="297218" y="174200"/>
                  <a:pt x="283319" y="173621"/>
                </a:cubicBezTo>
                <a:cubicBezTo>
                  <a:pt x="-50073" y="159729"/>
                  <a:pt x="-24949" y="163461"/>
                  <a:pt x="74974" y="196770"/>
                </a:cubicBezTo>
                <a:cubicBezTo>
                  <a:pt x="82691" y="204486"/>
                  <a:pt x="88649" y="214505"/>
                  <a:pt x="98124" y="219919"/>
                </a:cubicBezTo>
                <a:cubicBezTo>
                  <a:pt x="139126" y="243349"/>
                  <a:pt x="168894" y="245648"/>
                  <a:pt x="213871" y="254643"/>
                </a:cubicBezTo>
                <a:lnTo>
                  <a:pt x="642134" y="243069"/>
                </a:lnTo>
                <a:cubicBezTo>
                  <a:pt x="680874" y="241421"/>
                  <a:pt x="719182" y="229075"/>
                  <a:pt x="757881" y="231494"/>
                </a:cubicBezTo>
                <a:cubicBezTo>
                  <a:pt x="782235" y="233016"/>
                  <a:pt x="827329" y="254643"/>
                  <a:pt x="827329" y="254643"/>
                </a:cubicBezTo>
                <a:cubicBezTo>
                  <a:pt x="950792" y="250785"/>
                  <a:pt x="1074525" y="252083"/>
                  <a:pt x="1197719" y="243069"/>
                </a:cubicBezTo>
                <a:cubicBezTo>
                  <a:pt x="1233195" y="240473"/>
                  <a:pt x="1266496" y="223458"/>
                  <a:pt x="1301891" y="219919"/>
                </a:cubicBezTo>
                <a:cubicBezTo>
                  <a:pt x="1382603" y="211848"/>
                  <a:pt x="1463936" y="212203"/>
                  <a:pt x="1544959" y="208345"/>
                </a:cubicBezTo>
                <a:cubicBezTo>
                  <a:pt x="1547588" y="207907"/>
                  <a:pt x="1649130" y="208340"/>
                  <a:pt x="1637557" y="162046"/>
                </a:cubicBezTo>
                <a:cubicBezTo>
                  <a:pt x="1634598" y="150209"/>
                  <a:pt x="1615003" y="151340"/>
                  <a:pt x="1602833" y="150471"/>
                </a:cubicBezTo>
                <a:cubicBezTo>
                  <a:pt x="1506546" y="143593"/>
                  <a:pt x="1409922" y="142755"/>
                  <a:pt x="1313466" y="138897"/>
                </a:cubicBezTo>
                <a:cubicBezTo>
                  <a:pt x="1352048" y="135039"/>
                  <a:pt x="1390438" y="127322"/>
                  <a:pt x="1429212" y="127322"/>
                </a:cubicBezTo>
                <a:cubicBezTo>
                  <a:pt x="1445120" y="127322"/>
                  <a:pt x="1486760" y="127648"/>
                  <a:pt x="1475511" y="138897"/>
                </a:cubicBezTo>
                <a:cubicBezTo>
                  <a:pt x="1458916" y="155492"/>
                  <a:pt x="1429212" y="146613"/>
                  <a:pt x="1406063" y="150471"/>
                </a:cubicBezTo>
                <a:cubicBezTo>
                  <a:pt x="1417638" y="142755"/>
                  <a:pt x="1433885" y="139400"/>
                  <a:pt x="1440787" y="127322"/>
                </a:cubicBezTo>
                <a:cubicBezTo>
                  <a:pt x="1453875" y="104418"/>
                  <a:pt x="1452362" y="72438"/>
                  <a:pt x="1452362" y="46299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0" y="3501007"/>
            <a:ext cx="1557158" cy="312515"/>
          </a:xfrm>
          <a:custGeom>
            <a:avLst/>
            <a:gdLst/>
            <a:ahLst/>
            <a:cxnLst/>
            <a:rect l="0" t="0" r="0" b="0"/>
            <a:pathLst>
              <a:path w="1557159" h="312516" extrusionOk="0">
                <a:moveTo>
                  <a:pt x="1255682" y="150471"/>
                </a:moveTo>
                <a:cubicBezTo>
                  <a:pt x="1213241" y="162046"/>
                  <a:pt x="1154755" y="150003"/>
                  <a:pt x="1128360" y="185195"/>
                </a:cubicBezTo>
                <a:cubicBezTo>
                  <a:pt x="1109696" y="210080"/>
                  <a:pt x="1189852" y="196769"/>
                  <a:pt x="1220958" y="196769"/>
                </a:cubicBezTo>
                <a:cubicBezTo>
                  <a:pt x="1302072" y="196769"/>
                  <a:pt x="1383003" y="189053"/>
                  <a:pt x="1464026" y="185195"/>
                </a:cubicBezTo>
                <a:cubicBezTo>
                  <a:pt x="1494892" y="177478"/>
                  <a:pt x="1548906" y="192911"/>
                  <a:pt x="1556623" y="162045"/>
                </a:cubicBezTo>
                <a:cubicBezTo>
                  <a:pt x="1563435" y="134796"/>
                  <a:pt x="1503686" y="139342"/>
                  <a:pt x="1475601" y="138896"/>
                </a:cubicBezTo>
                <a:lnTo>
                  <a:pt x="827418" y="150471"/>
                </a:lnTo>
                <a:cubicBezTo>
                  <a:pt x="792694" y="154329"/>
                  <a:pt x="753205" y="144070"/>
                  <a:pt x="723246" y="162045"/>
                </a:cubicBezTo>
                <a:cubicBezTo>
                  <a:pt x="708450" y="170923"/>
                  <a:pt x="752297" y="184716"/>
                  <a:pt x="769545" y="185195"/>
                </a:cubicBezTo>
                <a:lnTo>
                  <a:pt x="1139935" y="173620"/>
                </a:lnTo>
                <a:cubicBezTo>
                  <a:pt x="1132218" y="158187"/>
                  <a:pt x="1130589" y="137674"/>
                  <a:pt x="1116785" y="127321"/>
                </a:cubicBezTo>
                <a:cubicBezTo>
                  <a:pt x="1097264" y="112680"/>
                  <a:pt x="1071265" y="108958"/>
                  <a:pt x="1047337" y="104172"/>
                </a:cubicBezTo>
                <a:cubicBezTo>
                  <a:pt x="1020193" y="98743"/>
                  <a:pt x="832342" y="82523"/>
                  <a:pt x="815844" y="81023"/>
                </a:cubicBezTo>
                <a:lnTo>
                  <a:pt x="271833" y="92597"/>
                </a:lnTo>
                <a:cubicBezTo>
                  <a:pt x="254684" y="94502"/>
                  <a:pt x="280847" y="129001"/>
                  <a:pt x="294983" y="138896"/>
                </a:cubicBezTo>
                <a:cubicBezTo>
                  <a:pt x="321989" y="157800"/>
                  <a:pt x="357281" y="160635"/>
                  <a:pt x="387580" y="173620"/>
                </a:cubicBezTo>
                <a:cubicBezTo>
                  <a:pt x="411369" y="183815"/>
                  <a:pt x="433879" y="196769"/>
                  <a:pt x="457028" y="208344"/>
                </a:cubicBezTo>
                <a:cubicBezTo>
                  <a:pt x="592066" y="204486"/>
                  <a:pt x="727557" y="208472"/>
                  <a:pt x="862142" y="196769"/>
                </a:cubicBezTo>
                <a:cubicBezTo>
                  <a:pt x="908426" y="192744"/>
                  <a:pt x="769705" y="185195"/>
                  <a:pt x="723246" y="185195"/>
                </a:cubicBezTo>
                <a:cubicBezTo>
                  <a:pt x="530296" y="185195"/>
                  <a:pt x="337423" y="192911"/>
                  <a:pt x="144512" y="196769"/>
                </a:cubicBezTo>
                <a:cubicBezTo>
                  <a:pt x="129079" y="204486"/>
                  <a:pt x="104621" y="203898"/>
                  <a:pt x="98213" y="219919"/>
                </a:cubicBezTo>
                <a:cubicBezTo>
                  <a:pt x="93047" y="232835"/>
                  <a:pt x="108166" y="250244"/>
                  <a:pt x="121363" y="254643"/>
                </a:cubicBezTo>
                <a:cubicBezTo>
                  <a:pt x="158148" y="266904"/>
                  <a:pt x="198527" y="262359"/>
                  <a:pt x="237109" y="266217"/>
                </a:cubicBezTo>
                <a:cubicBezTo>
                  <a:pt x="348998" y="262359"/>
                  <a:pt x="461309" y="265093"/>
                  <a:pt x="572775" y="254643"/>
                </a:cubicBezTo>
                <a:cubicBezTo>
                  <a:pt x="586625" y="253345"/>
                  <a:pt x="613720" y="243936"/>
                  <a:pt x="607499" y="231493"/>
                </a:cubicBezTo>
                <a:cubicBezTo>
                  <a:pt x="598207" y="212909"/>
                  <a:pt x="568917" y="216060"/>
                  <a:pt x="549626" y="208344"/>
                </a:cubicBezTo>
                <a:lnTo>
                  <a:pt x="5616" y="219919"/>
                </a:lnTo>
                <a:cubicBezTo>
                  <a:pt x="-20143" y="222432"/>
                  <a:pt x="49615" y="249930"/>
                  <a:pt x="75064" y="254643"/>
                </a:cubicBezTo>
                <a:cubicBezTo>
                  <a:pt x="155093" y="269463"/>
                  <a:pt x="318132" y="277792"/>
                  <a:pt x="318132" y="277792"/>
                </a:cubicBezTo>
                <a:cubicBezTo>
                  <a:pt x="606801" y="262188"/>
                  <a:pt x="653460" y="339262"/>
                  <a:pt x="792694" y="219919"/>
                </a:cubicBezTo>
                <a:cubicBezTo>
                  <a:pt x="805122" y="209266"/>
                  <a:pt x="815843" y="196770"/>
                  <a:pt x="827418" y="185195"/>
                </a:cubicBezTo>
                <a:cubicBezTo>
                  <a:pt x="819702" y="173620"/>
                  <a:pt x="815132" y="159161"/>
                  <a:pt x="804269" y="150471"/>
                </a:cubicBezTo>
                <a:cubicBezTo>
                  <a:pt x="794742" y="142849"/>
                  <a:pt x="780969" y="143180"/>
                  <a:pt x="769545" y="138896"/>
                </a:cubicBezTo>
                <a:cubicBezTo>
                  <a:pt x="677383" y="104335"/>
                  <a:pt x="744002" y="120366"/>
                  <a:pt x="630649" y="104172"/>
                </a:cubicBezTo>
                <a:cubicBezTo>
                  <a:pt x="595925" y="111888"/>
                  <a:pt x="556641" y="108468"/>
                  <a:pt x="526476" y="127321"/>
                </a:cubicBezTo>
                <a:cubicBezTo>
                  <a:pt x="516130" y="133787"/>
                  <a:pt x="528524" y="154423"/>
                  <a:pt x="538051" y="162045"/>
                </a:cubicBezTo>
                <a:cubicBezTo>
                  <a:pt x="550473" y="171983"/>
                  <a:pt x="568658" y="171005"/>
                  <a:pt x="584350" y="173620"/>
                </a:cubicBezTo>
                <a:cubicBezTo>
                  <a:pt x="638171" y="182590"/>
                  <a:pt x="746395" y="196769"/>
                  <a:pt x="746395" y="196769"/>
                </a:cubicBezTo>
                <a:cubicBezTo>
                  <a:pt x="854426" y="192911"/>
                  <a:pt x="962890" y="195608"/>
                  <a:pt x="1070487" y="185195"/>
                </a:cubicBezTo>
                <a:cubicBezTo>
                  <a:pt x="1133470" y="179100"/>
                  <a:pt x="1099163" y="109526"/>
                  <a:pt x="1082061" y="81023"/>
                </a:cubicBezTo>
                <a:cubicBezTo>
                  <a:pt x="1072136" y="64481"/>
                  <a:pt x="1053017" y="54925"/>
                  <a:pt x="1035763" y="46298"/>
                </a:cubicBezTo>
                <a:cubicBezTo>
                  <a:pt x="976360" y="16596"/>
                  <a:pt x="928727" y="19407"/>
                  <a:pt x="862142" y="11574"/>
                </a:cubicBezTo>
                <a:lnTo>
                  <a:pt x="769545" y="0"/>
                </a:lnTo>
                <a:cubicBezTo>
                  <a:pt x="661515" y="7716"/>
                  <a:pt x="551181" y="-346"/>
                  <a:pt x="445454" y="23149"/>
                </a:cubicBezTo>
                <a:cubicBezTo>
                  <a:pt x="429925" y="26600"/>
                  <a:pt x="449914" y="55220"/>
                  <a:pt x="457028" y="69448"/>
                </a:cubicBezTo>
                <a:cubicBezTo>
                  <a:pt x="474390" y="104171"/>
                  <a:pt x="557859" y="124213"/>
                  <a:pt x="572775" y="127321"/>
                </a:cubicBezTo>
                <a:cubicBezTo>
                  <a:pt x="735714" y="161267"/>
                  <a:pt x="983342" y="157513"/>
                  <a:pt x="1128360" y="162045"/>
                </a:cubicBezTo>
                <a:cubicBezTo>
                  <a:pt x="1201666" y="158187"/>
                  <a:pt x="1278638" y="173684"/>
                  <a:pt x="1348279" y="150471"/>
                </a:cubicBezTo>
                <a:cubicBezTo>
                  <a:pt x="1368985" y="143569"/>
                  <a:pt x="1321849" y="113204"/>
                  <a:pt x="1301980" y="104172"/>
                </a:cubicBezTo>
                <a:cubicBezTo>
                  <a:pt x="1277144" y="92883"/>
                  <a:pt x="1247965" y="96455"/>
                  <a:pt x="1220958" y="92597"/>
                </a:cubicBezTo>
                <a:cubicBezTo>
                  <a:pt x="1066629" y="96455"/>
                  <a:pt x="910128" y="78088"/>
                  <a:pt x="757970" y="104172"/>
                </a:cubicBezTo>
                <a:cubicBezTo>
                  <a:pt x="731080" y="108782"/>
                  <a:pt x="791442" y="149844"/>
                  <a:pt x="815844" y="162045"/>
                </a:cubicBezTo>
                <a:cubicBezTo>
                  <a:pt x="840245" y="174246"/>
                  <a:pt x="869859" y="169762"/>
                  <a:pt x="896866" y="173620"/>
                </a:cubicBezTo>
                <a:cubicBezTo>
                  <a:pt x="1093636" y="165904"/>
                  <a:pt x="1290813" y="165291"/>
                  <a:pt x="1487175" y="150471"/>
                </a:cubicBezTo>
                <a:cubicBezTo>
                  <a:pt x="1544577" y="146139"/>
                  <a:pt x="1491507" y="108504"/>
                  <a:pt x="1487175" y="104172"/>
                </a:cubicBezTo>
                <a:lnTo>
                  <a:pt x="920016" y="115747"/>
                </a:lnTo>
                <a:cubicBezTo>
                  <a:pt x="907857" y="116760"/>
                  <a:pt x="919406" y="149830"/>
                  <a:pt x="931590" y="150471"/>
                </a:cubicBezTo>
                <a:cubicBezTo>
                  <a:pt x="1074199" y="157977"/>
                  <a:pt x="1217099" y="142754"/>
                  <a:pt x="1359854" y="138896"/>
                </a:cubicBezTo>
                <a:cubicBezTo>
                  <a:pt x="1386861" y="135038"/>
                  <a:pt x="1418176" y="142454"/>
                  <a:pt x="1440876" y="127321"/>
                </a:cubicBezTo>
                <a:cubicBezTo>
                  <a:pt x="1451028" y="120553"/>
                  <a:pt x="1439454" y="99365"/>
                  <a:pt x="1429302" y="92597"/>
                </a:cubicBezTo>
                <a:cubicBezTo>
                  <a:pt x="1412933" y="81684"/>
                  <a:pt x="1390719" y="84881"/>
                  <a:pt x="1371428" y="81023"/>
                </a:cubicBezTo>
                <a:cubicBezTo>
                  <a:pt x="1259540" y="84881"/>
                  <a:pt x="1147197" y="81813"/>
                  <a:pt x="1035763" y="92597"/>
                </a:cubicBezTo>
                <a:cubicBezTo>
                  <a:pt x="1024901" y="93648"/>
                  <a:pt x="1006065" y="107017"/>
                  <a:pt x="1012613" y="115747"/>
                </a:cubicBezTo>
                <a:cubicBezTo>
                  <a:pt x="1025079" y="132369"/>
                  <a:pt x="1051196" y="131180"/>
                  <a:pt x="1070487" y="138896"/>
                </a:cubicBezTo>
                <a:lnTo>
                  <a:pt x="1464026" y="127321"/>
                </a:lnTo>
                <a:cubicBezTo>
                  <a:pt x="1480260" y="125226"/>
                  <a:pt x="1445671" y="92597"/>
                  <a:pt x="1429302" y="92597"/>
                </a:cubicBezTo>
                <a:cubicBezTo>
                  <a:pt x="1301455" y="92597"/>
                  <a:pt x="1174659" y="115746"/>
                  <a:pt x="1047337" y="127321"/>
                </a:cubicBezTo>
                <a:cubicBezTo>
                  <a:pt x="1028046" y="135038"/>
                  <a:pt x="1007504" y="140163"/>
                  <a:pt x="989464" y="150471"/>
                </a:cubicBezTo>
                <a:cubicBezTo>
                  <a:pt x="979989" y="155885"/>
                  <a:pt x="963667" y="163033"/>
                  <a:pt x="966314" y="173620"/>
                </a:cubicBezTo>
                <a:cubicBezTo>
                  <a:pt x="969688" y="187116"/>
                  <a:pt x="989464" y="189053"/>
                  <a:pt x="1001039" y="196769"/>
                </a:cubicBezTo>
                <a:cubicBezTo>
                  <a:pt x="1012614" y="192911"/>
                  <a:pt x="1027136" y="193822"/>
                  <a:pt x="1035763" y="185195"/>
                </a:cubicBezTo>
                <a:cubicBezTo>
                  <a:pt x="1083988" y="136970"/>
                  <a:pt x="1045227" y="102402"/>
                  <a:pt x="1024188" y="46298"/>
                </a:cubicBezTo>
                <a:cubicBezTo>
                  <a:pt x="838993" y="54015"/>
                  <a:pt x="653074" y="51362"/>
                  <a:pt x="468603" y="69448"/>
                </a:cubicBezTo>
                <a:cubicBezTo>
                  <a:pt x="424501" y="73772"/>
                  <a:pt x="428091" y="128767"/>
                  <a:pt x="445454" y="150471"/>
                </a:cubicBezTo>
                <a:cubicBezTo>
                  <a:pt x="453076" y="159998"/>
                  <a:pt x="468603" y="158187"/>
                  <a:pt x="480178" y="162045"/>
                </a:cubicBezTo>
                <a:cubicBezTo>
                  <a:pt x="856088" y="145702"/>
                  <a:pt x="682121" y="225028"/>
                  <a:pt x="769545" y="115747"/>
                </a:cubicBezTo>
                <a:cubicBezTo>
                  <a:pt x="776362" y="107226"/>
                  <a:pt x="784978" y="100314"/>
                  <a:pt x="792694" y="92597"/>
                </a:cubicBezTo>
                <a:cubicBezTo>
                  <a:pt x="788836" y="81022"/>
                  <a:pt x="789747" y="66500"/>
                  <a:pt x="781120" y="57873"/>
                </a:cubicBezTo>
                <a:cubicBezTo>
                  <a:pt x="772493" y="49246"/>
                  <a:pt x="758359" y="48691"/>
                  <a:pt x="746395" y="46298"/>
                </a:cubicBezTo>
                <a:cubicBezTo>
                  <a:pt x="719643" y="40948"/>
                  <a:pt x="692380" y="38582"/>
                  <a:pt x="665373" y="34724"/>
                </a:cubicBezTo>
                <a:cubicBezTo>
                  <a:pt x="580492" y="42440"/>
                  <a:pt x="494306" y="41158"/>
                  <a:pt x="410730" y="57873"/>
                </a:cubicBezTo>
                <a:cubicBezTo>
                  <a:pt x="356138" y="68791"/>
                  <a:pt x="375451" y="107567"/>
                  <a:pt x="399155" y="127321"/>
                </a:cubicBezTo>
                <a:cubicBezTo>
                  <a:pt x="412410" y="138367"/>
                  <a:pt x="430021" y="142754"/>
                  <a:pt x="445454" y="150471"/>
                </a:cubicBezTo>
                <a:cubicBezTo>
                  <a:pt x="464745" y="146613"/>
                  <a:pt x="492414" y="155265"/>
                  <a:pt x="503327" y="138896"/>
                </a:cubicBezTo>
                <a:cubicBezTo>
                  <a:pt x="511043" y="127321"/>
                  <a:pt x="482514" y="115747"/>
                  <a:pt x="468603" y="115747"/>
                </a:cubicBezTo>
                <a:cubicBezTo>
                  <a:pt x="429257" y="115747"/>
                  <a:pt x="391438" y="131180"/>
                  <a:pt x="352856" y="138896"/>
                </a:cubicBezTo>
                <a:cubicBezTo>
                  <a:pt x="345140" y="150471"/>
                  <a:pt x="331674" y="159849"/>
                  <a:pt x="329707" y="173620"/>
                </a:cubicBezTo>
                <a:cubicBezTo>
                  <a:pt x="322630" y="223163"/>
                  <a:pt x="361735" y="238012"/>
                  <a:pt x="399155" y="254643"/>
                </a:cubicBezTo>
                <a:cubicBezTo>
                  <a:pt x="413692" y="261104"/>
                  <a:pt x="430021" y="262359"/>
                  <a:pt x="445454" y="266217"/>
                </a:cubicBezTo>
                <a:cubicBezTo>
                  <a:pt x="522618" y="262359"/>
                  <a:pt x="601051" y="269099"/>
                  <a:pt x="676947" y="254643"/>
                </a:cubicBezTo>
                <a:cubicBezTo>
                  <a:pt x="688932" y="252360"/>
                  <a:pt x="693328" y="231133"/>
                  <a:pt x="688522" y="219919"/>
                </a:cubicBezTo>
                <a:cubicBezTo>
                  <a:pt x="679925" y="199858"/>
                  <a:pt x="663397" y="178914"/>
                  <a:pt x="642223" y="173620"/>
                </a:cubicBezTo>
                <a:cubicBezTo>
                  <a:pt x="626790" y="169762"/>
                  <a:pt x="611162" y="166616"/>
                  <a:pt x="595925" y="162045"/>
                </a:cubicBezTo>
                <a:cubicBezTo>
                  <a:pt x="572552" y="155033"/>
                  <a:pt x="550253" y="144383"/>
                  <a:pt x="526476" y="138896"/>
                </a:cubicBezTo>
                <a:cubicBezTo>
                  <a:pt x="499893" y="132761"/>
                  <a:pt x="472418" y="131469"/>
                  <a:pt x="445454" y="127321"/>
                </a:cubicBezTo>
                <a:cubicBezTo>
                  <a:pt x="422258" y="123752"/>
                  <a:pt x="399155" y="119605"/>
                  <a:pt x="376006" y="115747"/>
                </a:cubicBezTo>
                <a:cubicBezTo>
                  <a:pt x="314274" y="123463"/>
                  <a:pt x="249831" y="119223"/>
                  <a:pt x="190811" y="138896"/>
                </a:cubicBezTo>
                <a:cubicBezTo>
                  <a:pt x="179236" y="142754"/>
                  <a:pt x="196929" y="162707"/>
                  <a:pt x="202385" y="173620"/>
                </a:cubicBezTo>
                <a:cubicBezTo>
                  <a:pt x="228688" y="226227"/>
                  <a:pt x="228456" y="208831"/>
                  <a:pt x="294983" y="219919"/>
                </a:cubicBezTo>
                <a:cubicBezTo>
                  <a:pt x="348998" y="212202"/>
                  <a:pt x="410995" y="226063"/>
                  <a:pt x="457028" y="196769"/>
                </a:cubicBezTo>
                <a:cubicBezTo>
                  <a:pt x="486549" y="177983"/>
                  <a:pt x="376701" y="104694"/>
                  <a:pt x="376006" y="104172"/>
                </a:cubicBezTo>
                <a:cubicBezTo>
                  <a:pt x="348998" y="108030"/>
                  <a:pt x="309443" y="92612"/>
                  <a:pt x="294983" y="115747"/>
                </a:cubicBezTo>
                <a:cubicBezTo>
                  <a:pt x="280096" y="139566"/>
                  <a:pt x="300586" y="174836"/>
                  <a:pt x="318132" y="196769"/>
                </a:cubicBezTo>
                <a:cubicBezTo>
                  <a:pt x="345959" y="231553"/>
                  <a:pt x="418825" y="236701"/>
                  <a:pt x="457028" y="243068"/>
                </a:cubicBezTo>
                <a:cubicBezTo>
                  <a:pt x="522618" y="231493"/>
                  <a:pt x="593606" y="236856"/>
                  <a:pt x="653798" y="208344"/>
                </a:cubicBezTo>
                <a:cubicBezTo>
                  <a:pt x="737026" y="168920"/>
                  <a:pt x="630144" y="85262"/>
                  <a:pt x="619074" y="69448"/>
                </a:cubicBezTo>
                <a:cubicBezTo>
                  <a:pt x="609179" y="55312"/>
                  <a:pt x="609966" y="33178"/>
                  <a:pt x="595925" y="23149"/>
                </a:cubicBezTo>
                <a:cubicBezTo>
                  <a:pt x="579916" y="11714"/>
                  <a:pt x="557137" y="16345"/>
                  <a:pt x="538051" y="11574"/>
                </a:cubicBezTo>
                <a:cubicBezTo>
                  <a:pt x="526215" y="8615"/>
                  <a:pt x="514902" y="3858"/>
                  <a:pt x="503327" y="0"/>
                </a:cubicBezTo>
                <a:cubicBezTo>
                  <a:pt x="484036" y="3858"/>
                  <a:pt x="455576" y="-5295"/>
                  <a:pt x="445454" y="11574"/>
                </a:cubicBezTo>
                <a:cubicBezTo>
                  <a:pt x="435109" y="28816"/>
                  <a:pt x="495122" y="87127"/>
                  <a:pt x="503327" y="92597"/>
                </a:cubicBezTo>
                <a:cubicBezTo>
                  <a:pt x="513479" y="99365"/>
                  <a:pt x="526627" y="99888"/>
                  <a:pt x="538051" y="104172"/>
                </a:cubicBezTo>
                <a:cubicBezTo>
                  <a:pt x="666899" y="152490"/>
                  <a:pt x="519468" y="101835"/>
                  <a:pt x="665373" y="150471"/>
                </a:cubicBezTo>
                <a:cubicBezTo>
                  <a:pt x="765687" y="138896"/>
                  <a:pt x="866803" y="132904"/>
                  <a:pt x="966314" y="115747"/>
                </a:cubicBezTo>
                <a:cubicBezTo>
                  <a:pt x="1028586" y="105010"/>
                  <a:pt x="996389" y="87948"/>
                  <a:pt x="977889" y="69448"/>
                </a:cubicBezTo>
                <a:cubicBezTo>
                  <a:pt x="962456" y="77164"/>
                  <a:pt x="940735" y="77965"/>
                  <a:pt x="931590" y="92597"/>
                </a:cubicBezTo>
                <a:cubicBezTo>
                  <a:pt x="910392" y="126514"/>
                  <a:pt x="914511" y="179690"/>
                  <a:pt x="943165" y="208344"/>
                </a:cubicBezTo>
                <a:cubicBezTo>
                  <a:pt x="963340" y="228519"/>
                  <a:pt x="1009928" y="236609"/>
                  <a:pt x="1035763" y="243068"/>
                </a:cubicBezTo>
                <a:cubicBezTo>
                  <a:pt x="1085920" y="235352"/>
                  <a:pt x="1136355" y="229271"/>
                  <a:pt x="1186233" y="219919"/>
                </a:cubicBezTo>
                <a:cubicBezTo>
                  <a:pt x="1198225" y="217670"/>
                  <a:pt x="1212330" y="216971"/>
                  <a:pt x="1220958" y="208344"/>
                </a:cubicBezTo>
                <a:cubicBezTo>
                  <a:pt x="1346611" y="82693"/>
                  <a:pt x="1185163" y="197485"/>
                  <a:pt x="1290406" y="127321"/>
                </a:cubicBezTo>
                <a:cubicBezTo>
                  <a:pt x="1278457" y="73551"/>
                  <a:pt x="1295213" y="2292"/>
                  <a:pt x="1220958" y="11574"/>
                </a:cubicBezTo>
                <a:cubicBezTo>
                  <a:pt x="1203837" y="13714"/>
                  <a:pt x="1190092" y="27007"/>
                  <a:pt x="1174659" y="34724"/>
                </a:cubicBezTo>
                <a:cubicBezTo>
                  <a:pt x="1178517" y="77164"/>
                  <a:pt x="1171900" y="121912"/>
                  <a:pt x="1186233" y="162045"/>
                </a:cubicBezTo>
                <a:cubicBezTo>
                  <a:pt x="1192721" y="180212"/>
                  <a:pt x="1213307" y="195167"/>
                  <a:pt x="1232532" y="196769"/>
                </a:cubicBezTo>
                <a:cubicBezTo>
                  <a:pt x="1309526" y="203185"/>
                  <a:pt x="1386861" y="189053"/>
                  <a:pt x="1464026" y="185195"/>
                </a:cubicBezTo>
                <a:cubicBezTo>
                  <a:pt x="1471742" y="169762"/>
                  <a:pt x="1476129" y="152151"/>
                  <a:pt x="1487175" y="138896"/>
                </a:cubicBezTo>
                <a:cubicBezTo>
                  <a:pt x="1496081" y="128209"/>
                  <a:pt x="1518881" y="129327"/>
                  <a:pt x="1521899" y="115747"/>
                </a:cubicBezTo>
                <a:cubicBezTo>
                  <a:pt x="1536210" y="51349"/>
                  <a:pt x="1518645" y="43044"/>
                  <a:pt x="1487175" y="11574"/>
                </a:cubicBezTo>
                <a:cubicBezTo>
                  <a:pt x="1395910" y="24612"/>
                  <a:pt x="1310611" y="-10967"/>
                  <a:pt x="1301980" y="92597"/>
                </a:cubicBezTo>
                <a:cubicBezTo>
                  <a:pt x="1299714" y="119785"/>
                  <a:pt x="1309697" y="146612"/>
                  <a:pt x="1313555" y="173620"/>
                </a:cubicBezTo>
                <a:cubicBezTo>
                  <a:pt x="1355063" y="161168"/>
                  <a:pt x="1449537" y="157800"/>
                  <a:pt x="1464026" y="92597"/>
                </a:cubicBezTo>
                <a:cubicBezTo>
                  <a:pt x="1468294" y="73392"/>
                  <a:pt x="1456309" y="54015"/>
                  <a:pt x="1452451" y="34724"/>
                </a:cubicBezTo>
                <a:cubicBezTo>
                  <a:pt x="1413869" y="42440"/>
                  <a:pt x="1371246" y="39032"/>
                  <a:pt x="1336704" y="57873"/>
                </a:cubicBezTo>
                <a:cubicBezTo>
                  <a:pt x="1322739" y="65491"/>
                  <a:pt x="1321679" y="88643"/>
                  <a:pt x="1325130" y="104172"/>
                </a:cubicBezTo>
                <a:cubicBezTo>
                  <a:pt x="1339433" y="168534"/>
                  <a:pt x="1358256" y="161645"/>
                  <a:pt x="1406152" y="173620"/>
                </a:cubicBezTo>
                <a:cubicBezTo>
                  <a:pt x="1437018" y="165904"/>
                  <a:pt x="1474308" y="170839"/>
                  <a:pt x="1498750" y="150471"/>
                </a:cubicBezTo>
                <a:cubicBezTo>
                  <a:pt x="1509437" y="141566"/>
                  <a:pt x="1488798" y="120146"/>
                  <a:pt x="1475601" y="115747"/>
                </a:cubicBezTo>
                <a:cubicBezTo>
                  <a:pt x="1460509" y="110716"/>
                  <a:pt x="1444735" y="123463"/>
                  <a:pt x="1429302" y="127321"/>
                </a:cubicBezTo>
                <a:cubicBezTo>
                  <a:pt x="1420483" y="171416"/>
                  <a:pt x="1407255" y="198974"/>
                  <a:pt x="1429302" y="243068"/>
                </a:cubicBezTo>
                <a:cubicBezTo>
                  <a:pt x="1436623" y="257709"/>
                  <a:pt x="1452451" y="266217"/>
                  <a:pt x="1464026" y="277792"/>
                </a:cubicBezTo>
                <a:cubicBezTo>
                  <a:pt x="1475601" y="266217"/>
                  <a:pt x="1497391" y="259381"/>
                  <a:pt x="1498750" y="243068"/>
                </a:cubicBezTo>
                <a:cubicBezTo>
                  <a:pt x="1505620" y="160628"/>
                  <a:pt x="1490818" y="154113"/>
                  <a:pt x="1452451" y="115747"/>
                </a:cubicBezTo>
                <a:cubicBezTo>
                  <a:pt x="1421585" y="119605"/>
                  <a:pt x="1373765" y="99499"/>
                  <a:pt x="1359854" y="127321"/>
                </a:cubicBezTo>
                <a:cubicBezTo>
                  <a:pt x="1315760" y="215508"/>
                  <a:pt x="1387413" y="229105"/>
                  <a:pt x="1429302" y="243068"/>
                </a:cubicBezTo>
                <a:cubicBezTo>
                  <a:pt x="1448593" y="239210"/>
                  <a:pt x="1481522" y="250336"/>
                  <a:pt x="1487175" y="231493"/>
                </a:cubicBezTo>
                <a:cubicBezTo>
                  <a:pt x="1520541" y="120272"/>
                  <a:pt x="1465289" y="127574"/>
                  <a:pt x="1406152" y="115747"/>
                </a:cubicBezTo>
                <a:cubicBezTo>
                  <a:pt x="1344421" y="119605"/>
                  <a:pt x="1281609" y="115191"/>
                  <a:pt x="1220958" y="127321"/>
                </a:cubicBezTo>
                <a:cubicBezTo>
                  <a:pt x="1194693" y="132574"/>
                  <a:pt x="1172028" y="168780"/>
                  <a:pt x="1151509" y="185195"/>
                </a:cubicBezTo>
                <a:cubicBezTo>
                  <a:pt x="1140646" y="193885"/>
                  <a:pt x="1128360" y="200628"/>
                  <a:pt x="1116785" y="208344"/>
                </a:cubicBezTo>
                <a:cubicBezTo>
                  <a:pt x="1105210" y="196769"/>
                  <a:pt x="1096097" y="182042"/>
                  <a:pt x="1082061" y="173620"/>
                </a:cubicBezTo>
                <a:cubicBezTo>
                  <a:pt x="989375" y="118008"/>
                  <a:pt x="981243" y="140546"/>
                  <a:pt x="862142" y="150471"/>
                </a:cubicBezTo>
                <a:cubicBezTo>
                  <a:pt x="850567" y="162046"/>
                  <a:pt x="829448" y="168952"/>
                  <a:pt x="827418" y="185195"/>
                </a:cubicBezTo>
                <a:cubicBezTo>
                  <a:pt x="819702" y="246926"/>
                  <a:pt x="869859" y="250784"/>
                  <a:pt x="908441" y="266217"/>
                </a:cubicBezTo>
                <a:cubicBezTo>
                  <a:pt x="923874" y="262359"/>
                  <a:pt x="947626" y="268871"/>
                  <a:pt x="954740" y="254643"/>
                </a:cubicBezTo>
                <a:cubicBezTo>
                  <a:pt x="967828" y="228468"/>
                  <a:pt x="887214" y="197730"/>
                  <a:pt x="885292" y="196769"/>
                </a:cubicBezTo>
                <a:cubicBezTo>
                  <a:pt x="854602" y="202907"/>
                  <a:pt x="756476" y="194160"/>
                  <a:pt x="746395" y="254643"/>
                </a:cubicBezTo>
                <a:cubicBezTo>
                  <a:pt x="744389" y="266678"/>
                  <a:pt x="754112" y="277792"/>
                  <a:pt x="757970" y="289367"/>
                </a:cubicBezTo>
                <a:cubicBezTo>
                  <a:pt x="769545" y="285509"/>
                  <a:pt x="785072" y="287319"/>
                  <a:pt x="792694" y="277792"/>
                </a:cubicBezTo>
                <a:cubicBezTo>
                  <a:pt x="817659" y="246585"/>
                  <a:pt x="797838" y="187122"/>
                  <a:pt x="781120" y="162045"/>
                </a:cubicBezTo>
                <a:cubicBezTo>
                  <a:pt x="770419" y="145994"/>
                  <a:pt x="750254" y="138896"/>
                  <a:pt x="734821" y="127321"/>
                </a:cubicBezTo>
                <a:cubicBezTo>
                  <a:pt x="700097" y="131179"/>
                  <a:pt x="655354" y="114191"/>
                  <a:pt x="630649" y="138896"/>
                </a:cubicBezTo>
                <a:cubicBezTo>
                  <a:pt x="613395" y="156150"/>
                  <a:pt x="632467" y="196494"/>
                  <a:pt x="653798" y="208344"/>
                </a:cubicBezTo>
                <a:cubicBezTo>
                  <a:pt x="677647" y="221593"/>
                  <a:pt x="707813" y="200627"/>
                  <a:pt x="734821" y="196769"/>
                </a:cubicBezTo>
                <a:cubicBezTo>
                  <a:pt x="727104" y="181336"/>
                  <a:pt x="722717" y="163726"/>
                  <a:pt x="711671" y="150471"/>
                </a:cubicBezTo>
                <a:cubicBezTo>
                  <a:pt x="672165" y="103064"/>
                  <a:pt x="614194" y="133596"/>
                  <a:pt x="561201" y="138896"/>
                </a:cubicBezTo>
                <a:cubicBezTo>
                  <a:pt x="528245" y="165261"/>
                  <a:pt x="477350" y="194961"/>
                  <a:pt x="468603" y="243068"/>
                </a:cubicBezTo>
                <a:cubicBezTo>
                  <a:pt x="464405" y="266158"/>
                  <a:pt x="476320" y="289367"/>
                  <a:pt x="480178" y="312516"/>
                </a:cubicBezTo>
                <a:cubicBezTo>
                  <a:pt x="511044" y="304800"/>
                  <a:pt x="544963" y="304818"/>
                  <a:pt x="572775" y="289367"/>
                </a:cubicBezTo>
                <a:cubicBezTo>
                  <a:pt x="596870" y="275981"/>
                  <a:pt x="576587" y="202105"/>
                  <a:pt x="572775" y="196769"/>
                </a:cubicBezTo>
                <a:cubicBezTo>
                  <a:pt x="562746" y="182728"/>
                  <a:pt x="541909" y="181336"/>
                  <a:pt x="526476" y="173620"/>
                </a:cubicBezTo>
                <a:cubicBezTo>
                  <a:pt x="473752" y="199982"/>
                  <a:pt x="438317" y="202164"/>
                  <a:pt x="422304" y="266217"/>
                </a:cubicBezTo>
                <a:cubicBezTo>
                  <a:pt x="419345" y="278054"/>
                  <a:pt x="430021" y="289367"/>
                  <a:pt x="433879" y="300942"/>
                </a:cubicBezTo>
                <a:cubicBezTo>
                  <a:pt x="453170" y="293225"/>
                  <a:pt x="477060" y="292484"/>
                  <a:pt x="491752" y="277792"/>
                </a:cubicBezTo>
                <a:cubicBezTo>
                  <a:pt x="528832" y="240712"/>
                  <a:pt x="513921" y="166166"/>
                  <a:pt x="503327" y="127321"/>
                </a:cubicBezTo>
                <a:cubicBezTo>
                  <a:pt x="499667" y="113900"/>
                  <a:pt x="487894" y="104172"/>
                  <a:pt x="480178" y="92597"/>
                </a:cubicBezTo>
                <a:cubicBezTo>
                  <a:pt x="424919" y="106412"/>
                  <a:pt x="379046" y="105154"/>
                  <a:pt x="341282" y="150471"/>
                </a:cubicBezTo>
                <a:cubicBezTo>
                  <a:pt x="333471" y="159844"/>
                  <a:pt x="333565" y="173620"/>
                  <a:pt x="329707" y="185195"/>
                </a:cubicBezTo>
                <a:cubicBezTo>
                  <a:pt x="325849" y="173620"/>
                  <a:pt x="318132" y="138270"/>
                  <a:pt x="318132" y="150471"/>
                </a:cubicBezTo>
                <a:cubicBezTo>
                  <a:pt x="318132" y="173940"/>
                  <a:pt x="319211" y="198928"/>
                  <a:pt x="329707" y="219919"/>
                </a:cubicBezTo>
                <a:cubicBezTo>
                  <a:pt x="342953" y="246411"/>
                  <a:pt x="404314" y="251045"/>
                  <a:pt x="422304" y="254643"/>
                </a:cubicBezTo>
                <a:lnTo>
                  <a:pt x="491752" y="243068"/>
                </a:lnTo>
                <a:cubicBezTo>
                  <a:pt x="531238" y="164095"/>
                  <a:pt x="420453" y="141409"/>
                  <a:pt x="387580" y="127321"/>
                </a:cubicBezTo>
                <a:cubicBezTo>
                  <a:pt x="352856" y="131179"/>
                  <a:pt x="313035" y="120379"/>
                  <a:pt x="283408" y="138896"/>
                </a:cubicBezTo>
                <a:cubicBezTo>
                  <a:pt x="265822" y="149887"/>
                  <a:pt x="314610" y="214635"/>
                  <a:pt x="318132" y="219919"/>
                </a:cubicBezTo>
                <a:cubicBezTo>
                  <a:pt x="321990" y="204486"/>
                  <a:pt x="340955" y="184869"/>
                  <a:pt x="329707" y="173620"/>
                </a:cubicBezTo>
                <a:cubicBezTo>
                  <a:pt x="318488" y="162400"/>
                  <a:pt x="285760" y="270740"/>
                  <a:pt x="318132" y="173620"/>
                </a:cubicBezTo>
                <a:cubicBezTo>
                  <a:pt x="314274" y="150471"/>
                  <a:pt x="317054" y="125163"/>
                  <a:pt x="306558" y="104172"/>
                </a:cubicBezTo>
                <a:cubicBezTo>
                  <a:pt x="285692" y="62441"/>
                  <a:pt x="229231" y="88123"/>
                  <a:pt x="202385" y="92597"/>
                </a:cubicBezTo>
                <a:cubicBezTo>
                  <a:pt x="194669" y="108030"/>
                  <a:pt x="181676" y="121815"/>
                  <a:pt x="179236" y="138896"/>
                </a:cubicBezTo>
                <a:cubicBezTo>
                  <a:pt x="177511" y="150974"/>
                  <a:pt x="178610" y="173620"/>
                  <a:pt x="190811" y="173620"/>
                </a:cubicBezTo>
                <a:cubicBezTo>
                  <a:pt x="207180" y="173620"/>
                  <a:pt x="213960" y="150471"/>
                  <a:pt x="225535" y="138896"/>
                </a:cubicBezTo>
                <a:cubicBezTo>
                  <a:pt x="240968" y="150471"/>
                  <a:pt x="254579" y="164993"/>
                  <a:pt x="271833" y="173620"/>
                </a:cubicBezTo>
                <a:cubicBezTo>
                  <a:pt x="310991" y="193199"/>
                  <a:pt x="356822" y="199877"/>
                  <a:pt x="399155" y="208344"/>
                </a:cubicBezTo>
                <a:cubicBezTo>
                  <a:pt x="449312" y="200628"/>
                  <a:pt x="502509" y="204042"/>
                  <a:pt x="549626" y="185195"/>
                </a:cubicBezTo>
                <a:cubicBezTo>
                  <a:pt x="587364" y="170100"/>
                  <a:pt x="570044" y="84923"/>
                  <a:pt x="561201" y="69448"/>
                </a:cubicBezTo>
                <a:cubicBezTo>
                  <a:pt x="555148" y="58854"/>
                  <a:pt x="538051" y="61731"/>
                  <a:pt x="526476" y="57873"/>
                </a:cubicBezTo>
                <a:cubicBezTo>
                  <a:pt x="534193" y="115746"/>
                  <a:pt x="536253" y="174660"/>
                  <a:pt x="549626" y="231493"/>
                </a:cubicBezTo>
                <a:cubicBezTo>
                  <a:pt x="552125" y="242116"/>
                  <a:pt x="564254" y="247826"/>
                  <a:pt x="572775" y="254643"/>
                </a:cubicBezTo>
                <a:cubicBezTo>
                  <a:pt x="600039" y="276454"/>
                  <a:pt x="622118" y="285102"/>
                  <a:pt x="653798" y="300942"/>
                </a:cubicBezTo>
                <a:cubicBezTo>
                  <a:pt x="757324" y="288519"/>
                  <a:pt x="921090" y="329316"/>
                  <a:pt x="989464" y="219919"/>
                </a:cubicBezTo>
                <a:cubicBezTo>
                  <a:pt x="997895" y="206429"/>
                  <a:pt x="997181" y="189053"/>
                  <a:pt x="1001039" y="173620"/>
                </a:cubicBezTo>
                <a:cubicBezTo>
                  <a:pt x="836353" y="118726"/>
                  <a:pt x="955974" y="149533"/>
                  <a:pt x="630649" y="162045"/>
                </a:cubicBezTo>
                <a:cubicBezTo>
                  <a:pt x="642224" y="177478"/>
                  <a:pt x="651732" y="194703"/>
                  <a:pt x="665373" y="208344"/>
                </a:cubicBezTo>
                <a:cubicBezTo>
                  <a:pt x="690081" y="233052"/>
                  <a:pt x="713191" y="236427"/>
                  <a:pt x="746395" y="243068"/>
                </a:cubicBezTo>
                <a:cubicBezTo>
                  <a:pt x="769408" y="247671"/>
                  <a:pt x="792694" y="250785"/>
                  <a:pt x="815844" y="254643"/>
                </a:cubicBezTo>
                <a:cubicBezTo>
                  <a:pt x="943165" y="250785"/>
                  <a:pt x="1071301" y="257951"/>
                  <a:pt x="1197808" y="243068"/>
                </a:cubicBezTo>
                <a:cubicBezTo>
                  <a:pt x="1209925" y="241642"/>
                  <a:pt x="1218756" y="216155"/>
                  <a:pt x="1209383" y="208344"/>
                </a:cubicBezTo>
                <a:cubicBezTo>
                  <a:pt x="1184215" y="187371"/>
                  <a:pt x="1061254" y="176806"/>
                  <a:pt x="1035763" y="173620"/>
                </a:cubicBezTo>
                <a:cubicBezTo>
                  <a:pt x="943165" y="177478"/>
                  <a:pt x="849277" y="169315"/>
                  <a:pt x="757970" y="185195"/>
                </a:cubicBezTo>
                <a:cubicBezTo>
                  <a:pt x="745950" y="187286"/>
                  <a:pt x="757357" y="219352"/>
                  <a:pt x="769545" y="219919"/>
                </a:cubicBezTo>
                <a:cubicBezTo>
                  <a:pt x="931462" y="227450"/>
                  <a:pt x="1093636" y="212202"/>
                  <a:pt x="1255682" y="208344"/>
                </a:cubicBezTo>
                <a:cubicBezTo>
                  <a:pt x="1271115" y="200628"/>
                  <a:pt x="1307436" y="201564"/>
                  <a:pt x="1301980" y="185195"/>
                </a:cubicBezTo>
                <a:cubicBezTo>
                  <a:pt x="1281217" y="122907"/>
                  <a:pt x="1131358" y="129698"/>
                  <a:pt x="1105211" y="127321"/>
                </a:cubicBezTo>
                <a:cubicBezTo>
                  <a:pt x="933803" y="131832"/>
                  <a:pt x="760577" y="85506"/>
                  <a:pt x="607499" y="162045"/>
                </a:cubicBezTo>
                <a:cubicBezTo>
                  <a:pt x="595056" y="168266"/>
                  <a:pt x="584350" y="177478"/>
                  <a:pt x="572775" y="185195"/>
                </a:cubicBezTo>
                <a:cubicBezTo>
                  <a:pt x="580492" y="196770"/>
                  <a:pt x="582016" y="219652"/>
                  <a:pt x="595925" y="219919"/>
                </a:cubicBezTo>
                <a:cubicBezTo>
                  <a:pt x="872369" y="225235"/>
                  <a:pt x="1378056" y="292678"/>
                  <a:pt x="1116785" y="162045"/>
                </a:cubicBezTo>
                <a:cubicBezTo>
                  <a:pt x="1105872" y="156589"/>
                  <a:pt x="1093636" y="154329"/>
                  <a:pt x="1082061" y="150471"/>
                </a:cubicBezTo>
                <a:lnTo>
                  <a:pt x="526476" y="162045"/>
                </a:lnTo>
                <a:cubicBezTo>
                  <a:pt x="504790" y="164509"/>
                  <a:pt x="553696" y="197745"/>
                  <a:pt x="572775" y="208344"/>
                </a:cubicBezTo>
                <a:cubicBezTo>
                  <a:pt x="589973" y="217898"/>
                  <a:pt x="611173" y="217137"/>
                  <a:pt x="630649" y="219919"/>
                </a:cubicBezTo>
                <a:cubicBezTo>
                  <a:pt x="665236" y="224860"/>
                  <a:pt x="700097" y="227635"/>
                  <a:pt x="734821" y="231493"/>
                </a:cubicBezTo>
                <a:cubicBezTo>
                  <a:pt x="896867" y="227635"/>
                  <a:pt x="1059079" y="228220"/>
                  <a:pt x="1220958" y="219919"/>
                </a:cubicBezTo>
                <a:cubicBezTo>
                  <a:pt x="1233143" y="219294"/>
                  <a:pt x="1197448" y="213150"/>
                  <a:pt x="1186233" y="208344"/>
                </a:cubicBezTo>
                <a:cubicBezTo>
                  <a:pt x="1170374" y="201547"/>
                  <a:pt x="1157104" y="186912"/>
                  <a:pt x="1139935" y="185195"/>
                </a:cubicBezTo>
                <a:cubicBezTo>
                  <a:pt x="1040045" y="175206"/>
                  <a:pt x="939262" y="178511"/>
                  <a:pt x="838993" y="173620"/>
                </a:cubicBezTo>
                <a:cubicBezTo>
                  <a:pt x="781060" y="170794"/>
                  <a:pt x="723246" y="165903"/>
                  <a:pt x="665373" y="162045"/>
                </a:cubicBezTo>
                <a:cubicBezTo>
                  <a:pt x="611358" y="165903"/>
                  <a:pt x="555196" y="158059"/>
                  <a:pt x="503327" y="173620"/>
                </a:cubicBezTo>
                <a:cubicBezTo>
                  <a:pt x="486800" y="178578"/>
                  <a:pt x="532457" y="195052"/>
                  <a:pt x="549626" y="196769"/>
                </a:cubicBezTo>
                <a:cubicBezTo>
                  <a:pt x="611051" y="202911"/>
                  <a:pt x="673089" y="196769"/>
                  <a:pt x="734821" y="196769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395536" y="2924943"/>
            <a:ext cx="1312969" cy="296881"/>
          </a:xfrm>
          <a:custGeom>
            <a:avLst/>
            <a:gdLst/>
            <a:ahLst/>
            <a:cxnLst/>
            <a:rect l="0" t="0" r="0" b="0"/>
            <a:pathLst>
              <a:path w="1312970" h="296882" extrusionOk="0">
                <a:moveTo>
                  <a:pt x="1229014" y="175158"/>
                </a:moveTo>
                <a:lnTo>
                  <a:pt x="198868" y="186733"/>
                </a:lnTo>
                <a:cubicBezTo>
                  <a:pt x="121607" y="186733"/>
                  <a:pt x="507622" y="175158"/>
                  <a:pt x="430361" y="175158"/>
                </a:cubicBezTo>
                <a:cubicBezTo>
                  <a:pt x="341538" y="175158"/>
                  <a:pt x="75321" y="186733"/>
                  <a:pt x="164144" y="186733"/>
                </a:cubicBezTo>
                <a:cubicBezTo>
                  <a:pt x="391812" y="186733"/>
                  <a:pt x="619415" y="179016"/>
                  <a:pt x="847050" y="175158"/>
                </a:cubicBezTo>
                <a:cubicBezTo>
                  <a:pt x="708154" y="171300"/>
                  <a:pt x="568359" y="179819"/>
                  <a:pt x="430361" y="163584"/>
                </a:cubicBezTo>
                <a:cubicBezTo>
                  <a:pt x="357456" y="155007"/>
                  <a:pt x="577035" y="156892"/>
                  <a:pt x="650280" y="152009"/>
                </a:cubicBezTo>
                <a:cubicBezTo>
                  <a:pt x="692801" y="149174"/>
                  <a:pt x="735161" y="144292"/>
                  <a:pt x="777602" y="140434"/>
                </a:cubicBezTo>
                <a:cubicBezTo>
                  <a:pt x="812326" y="132718"/>
                  <a:pt x="847822" y="127895"/>
                  <a:pt x="881774" y="117285"/>
                </a:cubicBezTo>
                <a:cubicBezTo>
                  <a:pt x="944841" y="97577"/>
                  <a:pt x="952903" y="89157"/>
                  <a:pt x="997521" y="59411"/>
                </a:cubicBezTo>
                <a:cubicBezTo>
                  <a:pt x="748543" y="-23577"/>
                  <a:pt x="1010351" y="59411"/>
                  <a:pt x="291465" y="59411"/>
                </a:cubicBezTo>
                <a:cubicBezTo>
                  <a:pt x="171798" y="59411"/>
                  <a:pt x="769947" y="47837"/>
                  <a:pt x="650280" y="47837"/>
                </a:cubicBezTo>
                <a:cubicBezTo>
                  <a:pt x="472760" y="47837"/>
                  <a:pt x="295323" y="55553"/>
                  <a:pt x="117845" y="59411"/>
                </a:cubicBezTo>
                <a:cubicBezTo>
                  <a:pt x="90837" y="63269"/>
                  <a:pt x="51956" y="48286"/>
                  <a:pt x="36822" y="70986"/>
                </a:cubicBezTo>
                <a:cubicBezTo>
                  <a:pt x="25297" y="88273"/>
                  <a:pt x="73960" y="92812"/>
                  <a:pt x="94695" y="94135"/>
                </a:cubicBezTo>
                <a:cubicBezTo>
                  <a:pt x="256457" y="104460"/>
                  <a:pt x="418786" y="101852"/>
                  <a:pt x="580832" y="105710"/>
                </a:cubicBezTo>
                <a:cubicBezTo>
                  <a:pt x="505895" y="108386"/>
                  <a:pt x="297546" y="85307"/>
                  <a:pt x="187293" y="140434"/>
                </a:cubicBezTo>
                <a:cubicBezTo>
                  <a:pt x="177532" y="145314"/>
                  <a:pt x="171860" y="155867"/>
                  <a:pt x="164144" y="163584"/>
                </a:cubicBezTo>
                <a:cubicBezTo>
                  <a:pt x="267829" y="205057"/>
                  <a:pt x="216309" y="172225"/>
                  <a:pt x="164144" y="198308"/>
                </a:cubicBezTo>
                <a:cubicBezTo>
                  <a:pt x="149503" y="205629"/>
                  <a:pt x="140995" y="221457"/>
                  <a:pt x="129420" y="233032"/>
                </a:cubicBezTo>
                <a:cubicBezTo>
                  <a:pt x="324759" y="363256"/>
                  <a:pt x="149257" y="255807"/>
                  <a:pt x="742878" y="244606"/>
                </a:cubicBezTo>
                <a:cubicBezTo>
                  <a:pt x="754451" y="244388"/>
                  <a:pt x="777602" y="244606"/>
                  <a:pt x="777602" y="244606"/>
                </a:cubicBezTo>
                <a:cubicBezTo>
                  <a:pt x="808468" y="236890"/>
                  <a:pt x="847702" y="243954"/>
                  <a:pt x="870199" y="221457"/>
                </a:cubicBezTo>
                <a:cubicBezTo>
                  <a:pt x="877916" y="213741"/>
                  <a:pt x="904257" y="198639"/>
                  <a:pt x="893349" y="198308"/>
                </a:cubicBezTo>
                <a:lnTo>
                  <a:pt x="488235" y="209882"/>
                </a:lnTo>
                <a:cubicBezTo>
                  <a:pt x="507526" y="213740"/>
                  <a:pt x="526435" y="221457"/>
                  <a:pt x="546108" y="221457"/>
                </a:cubicBezTo>
                <a:cubicBezTo>
                  <a:pt x="1061358" y="221457"/>
                  <a:pt x="1138482" y="245120"/>
                  <a:pt x="951222" y="198308"/>
                </a:cubicBezTo>
                <a:cubicBezTo>
                  <a:pt x="973939" y="164232"/>
                  <a:pt x="1005145" y="141962"/>
                  <a:pt x="916498" y="140434"/>
                </a:cubicBezTo>
                <a:lnTo>
                  <a:pt x="303040" y="152009"/>
                </a:lnTo>
                <a:cubicBezTo>
                  <a:pt x="318473" y="159725"/>
                  <a:pt x="332812" y="170200"/>
                  <a:pt x="349339" y="175158"/>
                </a:cubicBezTo>
                <a:cubicBezTo>
                  <a:pt x="371818" y="181902"/>
                  <a:pt x="395323" y="187193"/>
                  <a:pt x="418787" y="186733"/>
                </a:cubicBezTo>
                <a:cubicBezTo>
                  <a:pt x="592545" y="183326"/>
                  <a:pt x="766027" y="171300"/>
                  <a:pt x="939647" y="163584"/>
                </a:cubicBezTo>
                <a:cubicBezTo>
                  <a:pt x="781537" y="100338"/>
                  <a:pt x="839928" y="114718"/>
                  <a:pt x="522959" y="152009"/>
                </a:cubicBezTo>
                <a:cubicBezTo>
                  <a:pt x="506702" y="153922"/>
                  <a:pt x="499810" y="175158"/>
                  <a:pt x="488235" y="186733"/>
                </a:cubicBezTo>
                <a:cubicBezTo>
                  <a:pt x="718418" y="278806"/>
                  <a:pt x="588849" y="235703"/>
                  <a:pt x="1124842" y="198308"/>
                </a:cubicBezTo>
                <a:cubicBezTo>
                  <a:pt x="1152862" y="196353"/>
                  <a:pt x="1070827" y="182875"/>
                  <a:pt x="1043820" y="175158"/>
                </a:cubicBezTo>
                <a:lnTo>
                  <a:pt x="164144" y="186733"/>
                </a:lnTo>
                <a:cubicBezTo>
                  <a:pt x="151948" y="187067"/>
                  <a:pt x="186667" y="198308"/>
                  <a:pt x="198868" y="198308"/>
                </a:cubicBezTo>
                <a:cubicBezTo>
                  <a:pt x="228343" y="198308"/>
                  <a:pt x="392578" y="179356"/>
                  <a:pt x="430361" y="175158"/>
                </a:cubicBezTo>
                <a:cubicBezTo>
                  <a:pt x="457369" y="167442"/>
                  <a:pt x="484538" y="160269"/>
                  <a:pt x="511384" y="152009"/>
                </a:cubicBezTo>
                <a:cubicBezTo>
                  <a:pt x="534707" y="144833"/>
                  <a:pt x="580832" y="128859"/>
                  <a:pt x="580832" y="128859"/>
                </a:cubicBezTo>
                <a:cubicBezTo>
                  <a:pt x="573116" y="113426"/>
                  <a:pt x="574924" y="83224"/>
                  <a:pt x="557683" y="82561"/>
                </a:cubicBezTo>
                <a:cubicBezTo>
                  <a:pt x="333684" y="73946"/>
                  <a:pt x="347459" y="72240"/>
                  <a:pt x="245166" y="140434"/>
                </a:cubicBezTo>
                <a:cubicBezTo>
                  <a:pt x="228131" y="191542"/>
                  <a:pt x="213986" y="195433"/>
                  <a:pt x="314614" y="198308"/>
                </a:cubicBezTo>
                <a:lnTo>
                  <a:pt x="638706" y="186733"/>
                </a:lnTo>
                <a:cubicBezTo>
                  <a:pt x="657997" y="182875"/>
                  <a:pt x="677493" y="179929"/>
                  <a:pt x="696579" y="175158"/>
                </a:cubicBezTo>
                <a:cubicBezTo>
                  <a:pt x="708415" y="172199"/>
                  <a:pt x="731303" y="175785"/>
                  <a:pt x="731303" y="163584"/>
                </a:cubicBezTo>
                <a:cubicBezTo>
                  <a:pt x="731303" y="149673"/>
                  <a:pt x="708154" y="148151"/>
                  <a:pt x="696579" y="140434"/>
                </a:cubicBezTo>
                <a:cubicBezTo>
                  <a:pt x="561541" y="144292"/>
                  <a:pt x="425576" y="135753"/>
                  <a:pt x="291465" y="152009"/>
                </a:cubicBezTo>
                <a:cubicBezTo>
                  <a:pt x="277655" y="153683"/>
                  <a:pt x="300760" y="185474"/>
                  <a:pt x="314614" y="186733"/>
                </a:cubicBezTo>
                <a:cubicBezTo>
                  <a:pt x="391558" y="193728"/>
                  <a:pt x="468943" y="179016"/>
                  <a:pt x="546108" y="175158"/>
                </a:cubicBezTo>
                <a:cubicBezTo>
                  <a:pt x="565399" y="163583"/>
                  <a:pt x="583860" y="150495"/>
                  <a:pt x="603982" y="140434"/>
                </a:cubicBezTo>
                <a:cubicBezTo>
                  <a:pt x="614895" y="134978"/>
                  <a:pt x="629333" y="136670"/>
                  <a:pt x="638706" y="128859"/>
                </a:cubicBezTo>
                <a:cubicBezTo>
                  <a:pt x="653526" y="116509"/>
                  <a:pt x="661855" y="97994"/>
                  <a:pt x="673430" y="82561"/>
                </a:cubicBezTo>
                <a:cubicBezTo>
                  <a:pt x="658521" y="37836"/>
                  <a:pt x="669163" y="36262"/>
                  <a:pt x="603982" y="36262"/>
                </a:cubicBezTo>
                <a:cubicBezTo>
                  <a:pt x="488171" y="36262"/>
                  <a:pt x="372488" y="43979"/>
                  <a:pt x="256741" y="47837"/>
                </a:cubicBezTo>
                <a:cubicBezTo>
                  <a:pt x="237450" y="59412"/>
                  <a:pt x="217175" y="69485"/>
                  <a:pt x="198868" y="82561"/>
                </a:cubicBezTo>
                <a:cubicBezTo>
                  <a:pt x="189988" y="88904"/>
                  <a:pt x="166988" y="99162"/>
                  <a:pt x="175718" y="105710"/>
                </a:cubicBezTo>
                <a:cubicBezTo>
                  <a:pt x="194493" y="119791"/>
                  <a:pt x="222017" y="113427"/>
                  <a:pt x="245166" y="117285"/>
                </a:cubicBezTo>
                <a:cubicBezTo>
                  <a:pt x="330047" y="113427"/>
                  <a:pt x="415111" y="112486"/>
                  <a:pt x="499809" y="105710"/>
                </a:cubicBezTo>
                <a:cubicBezTo>
                  <a:pt x="511971" y="104737"/>
                  <a:pt x="543160" y="102762"/>
                  <a:pt x="534533" y="94135"/>
                </a:cubicBezTo>
                <a:cubicBezTo>
                  <a:pt x="520622" y="80224"/>
                  <a:pt x="495951" y="86419"/>
                  <a:pt x="476660" y="82561"/>
                </a:cubicBezTo>
                <a:lnTo>
                  <a:pt x="360913" y="117285"/>
                </a:lnTo>
                <a:cubicBezTo>
                  <a:pt x="349252" y="120873"/>
                  <a:pt x="336651" y="122582"/>
                  <a:pt x="326189" y="128859"/>
                </a:cubicBezTo>
                <a:cubicBezTo>
                  <a:pt x="316831" y="134474"/>
                  <a:pt x="310756" y="144292"/>
                  <a:pt x="303040" y="152009"/>
                </a:cubicBezTo>
                <a:cubicBezTo>
                  <a:pt x="314615" y="159725"/>
                  <a:pt x="323862" y="174661"/>
                  <a:pt x="337764" y="175158"/>
                </a:cubicBezTo>
                <a:cubicBezTo>
                  <a:pt x="434235" y="178603"/>
                  <a:pt x="531047" y="172882"/>
                  <a:pt x="627131" y="163584"/>
                </a:cubicBezTo>
                <a:cubicBezTo>
                  <a:pt x="651419" y="161234"/>
                  <a:pt x="673923" y="149497"/>
                  <a:pt x="696579" y="140434"/>
                </a:cubicBezTo>
                <a:cubicBezTo>
                  <a:pt x="733297" y="125747"/>
                  <a:pt x="746278" y="115018"/>
                  <a:pt x="777602" y="94135"/>
                </a:cubicBezTo>
                <a:cubicBezTo>
                  <a:pt x="785318" y="82560"/>
                  <a:pt x="806972" y="71853"/>
                  <a:pt x="800751" y="59411"/>
                </a:cubicBezTo>
                <a:cubicBezTo>
                  <a:pt x="793637" y="45183"/>
                  <a:pt x="770295" y="46397"/>
                  <a:pt x="754452" y="47837"/>
                </a:cubicBezTo>
                <a:cubicBezTo>
                  <a:pt x="726479" y="50380"/>
                  <a:pt x="700437" y="63270"/>
                  <a:pt x="673430" y="70986"/>
                </a:cubicBezTo>
                <a:cubicBezTo>
                  <a:pt x="681146" y="82561"/>
                  <a:pt x="682687" y="104979"/>
                  <a:pt x="696579" y="105710"/>
                </a:cubicBezTo>
                <a:cubicBezTo>
                  <a:pt x="832200" y="112848"/>
                  <a:pt x="857760" y="96797"/>
                  <a:pt x="951222" y="59411"/>
                </a:cubicBezTo>
                <a:cubicBezTo>
                  <a:pt x="935789" y="55553"/>
                  <a:pt x="920831" y="47837"/>
                  <a:pt x="904923" y="47837"/>
                </a:cubicBezTo>
                <a:cubicBezTo>
                  <a:pt x="885250" y="47837"/>
                  <a:pt x="865132" y="51661"/>
                  <a:pt x="847050" y="59411"/>
                </a:cubicBezTo>
                <a:cubicBezTo>
                  <a:pt x="831659" y="66007"/>
                  <a:pt x="807526" y="107123"/>
                  <a:pt x="800751" y="117285"/>
                </a:cubicBezTo>
                <a:cubicBezTo>
                  <a:pt x="878909" y="195439"/>
                  <a:pt x="830470" y="158421"/>
                  <a:pt x="1066969" y="128859"/>
                </a:cubicBezTo>
                <a:cubicBezTo>
                  <a:pt x="1080773" y="127134"/>
                  <a:pt x="1101693" y="119621"/>
                  <a:pt x="1101693" y="105710"/>
                </a:cubicBezTo>
                <a:cubicBezTo>
                  <a:pt x="1101693" y="93509"/>
                  <a:pt x="1078544" y="113427"/>
                  <a:pt x="1066969" y="117285"/>
                </a:cubicBezTo>
                <a:cubicBezTo>
                  <a:pt x="1063111" y="128860"/>
                  <a:pt x="1053388" y="139974"/>
                  <a:pt x="1055394" y="152009"/>
                </a:cubicBezTo>
                <a:cubicBezTo>
                  <a:pt x="1068688" y="231769"/>
                  <a:pt x="1185928" y="168836"/>
                  <a:pt x="1217440" y="163584"/>
                </a:cubicBezTo>
                <a:cubicBezTo>
                  <a:pt x="1229015" y="155867"/>
                  <a:pt x="1242327" y="150271"/>
                  <a:pt x="1252164" y="140434"/>
                </a:cubicBezTo>
                <a:cubicBezTo>
                  <a:pt x="1276631" y="115966"/>
                  <a:pt x="1311003" y="86419"/>
                  <a:pt x="1263739" y="59411"/>
                </a:cubicBezTo>
                <a:cubicBezTo>
                  <a:pt x="1246658" y="49650"/>
                  <a:pt x="1225156" y="51695"/>
                  <a:pt x="1205865" y="47837"/>
                </a:cubicBezTo>
                <a:cubicBezTo>
                  <a:pt x="1178857" y="55553"/>
                  <a:pt x="1146775" y="53439"/>
                  <a:pt x="1124842" y="70986"/>
                </a:cubicBezTo>
                <a:cubicBezTo>
                  <a:pt x="1116321" y="77803"/>
                  <a:pt x="1137962" y="89836"/>
                  <a:pt x="1147992" y="94135"/>
                </a:cubicBezTo>
                <a:cubicBezTo>
                  <a:pt x="1166074" y="101885"/>
                  <a:pt x="1186574" y="101852"/>
                  <a:pt x="1205865" y="105710"/>
                </a:cubicBezTo>
                <a:cubicBezTo>
                  <a:pt x="1229014" y="101852"/>
                  <a:pt x="1253049" y="101556"/>
                  <a:pt x="1275313" y="94135"/>
                </a:cubicBezTo>
                <a:cubicBezTo>
                  <a:pt x="1310948" y="82257"/>
                  <a:pt x="1332935" y="57577"/>
                  <a:pt x="1286888" y="24687"/>
                </a:cubicBezTo>
                <a:cubicBezTo>
                  <a:pt x="1270879" y="13252"/>
                  <a:pt x="1248305" y="16971"/>
                  <a:pt x="1229014" y="13113"/>
                </a:cubicBezTo>
                <a:cubicBezTo>
                  <a:pt x="1184070" y="14986"/>
                  <a:pt x="972740" y="-39012"/>
                  <a:pt x="916498" y="59411"/>
                </a:cubicBezTo>
                <a:cubicBezTo>
                  <a:pt x="908605" y="73223"/>
                  <a:pt x="908781" y="90277"/>
                  <a:pt x="904923" y="105710"/>
                </a:cubicBezTo>
                <a:cubicBezTo>
                  <a:pt x="920356" y="113426"/>
                  <a:pt x="933989" y="127997"/>
                  <a:pt x="951222" y="128859"/>
                </a:cubicBezTo>
                <a:cubicBezTo>
                  <a:pt x="1090673" y="135832"/>
                  <a:pt x="1089165" y="133036"/>
                  <a:pt x="1171141" y="105710"/>
                </a:cubicBezTo>
                <a:cubicBezTo>
                  <a:pt x="1181627" y="97845"/>
                  <a:pt x="1240589" y="61650"/>
                  <a:pt x="1240589" y="36262"/>
                </a:cubicBezTo>
                <a:cubicBezTo>
                  <a:pt x="1240589" y="22351"/>
                  <a:pt x="1225156" y="13113"/>
                  <a:pt x="1217440" y="1538"/>
                </a:cubicBezTo>
                <a:cubicBezTo>
                  <a:pt x="1155708" y="9254"/>
                  <a:pt x="1093696" y="14984"/>
                  <a:pt x="1032245" y="24687"/>
                </a:cubicBezTo>
                <a:cubicBezTo>
                  <a:pt x="1020193" y="26590"/>
                  <a:pt x="1007449" y="29170"/>
                  <a:pt x="997521" y="36262"/>
                </a:cubicBezTo>
                <a:cubicBezTo>
                  <a:pt x="979761" y="48948"/>
                  <a:pt x="965594" y="66136"/>
                  <a:pt x="951222" y="82561"/>
                </a:cubicBezTo>
                <a:cubicBezTo>
                  <a:pt x="938519" y="97079"/>
                  <a:pt x="928073" y="113426"/>
                  <a:pt x="916498" y="128859"/>
                </a:cubicBezTo>
                <a:cubicBezTo>
                  <a:pt x="920356" y="148150"/>
                  <a:pt x="915270" y="171796"/>
                  <a:pt x="928073" y="186733"/>
                </a:cubicBezTo>
                <a:cubicBezTo>
                  <a:pt x="941594" y="202508"/>
                  <a:pt x="965184" y="210681"/>
                  <a:pt x="985946" y="209882"/>
                </a:cubicBezTo>
                <a:cubicBezTo>
                  <a:pt x="1067731" y="206736"/>
                  <a:pt x="1147991" y="186733"/>
                  <a:pt x="1229014" y="175158"/>
                </a:cubicBezTo>
                <a:cubicBezTo>
                  <a:pt x="1236731" y="167442"/>
                  <a:pt x="1254304" y="162710"/>
                  <a:pt x="1252164" y="152009"/>
                </a:cubicBezTo>
                <a:cubicBezTo>
                  <a:pt x="1245971" y="121044"/>
                  <a:pt x="1205272" y="113229"/>
                  <a:pt x="1182716" y="105710"/>
                </a:cubicBezTo>
                <a:cubicBezTo>
                  <a:pt x="1105551" y="109568"/>
                  <a:pt x="1028193" y="110592"/>
                  <a:pt x="951222" y="117285"/>
                </a:cubicBezTo>
                <a:cubicBezTo>
                  <a:pt x="939067" y="118342"/>
                  <a:pt x="926960" y="122582"/>
                  <a:pt x="916498" y="128859"/>
                </a:cubicBezTo>
                <a:cubicBezTo>
                  <a:pt x="907140" y="134474"/>
                  <a:pt x="901065" y="144292"/>
                  <a:pt x="893349" y="152009"/>
                </a:cubicBezTo>
                <a:cubicBezTo>
                  <a:pt x="897207" y="167442"/>
                  <a:pt x="894985" y="185886"/>
                  <a:pt x="904923" y="198308"/>
                </a:cubicBezTo>
                <a:cubicBezTo>
                  <a:pt x="912545" y="207835"/>
                  <a:pt x="927456" y="210370"/>
                  <a:pt x="939647" y="209882"/>
                </a:cubicBezTo>
                <a:cubicBezTo>
                  <a:pt x="1024810" y="206475"/>
                  <a:pt x="1109409" y="194449"/>
                  <a:pt x="1194290" y="186733"/>
                </a:cubicBezTo>
                <a:cubicBezTo>
                  <a:pt x="1202007" y="175158"/>
                  <a:pt x="1217440" y="165920"/>
                  <a:pt x="1217440" y="152009"/>
                </a:cubicBezTo>
                <a:cubicBezTo>
                  <a:pt x="1217440" y="138098"/>
                  <a:pt x="1208125" y="118741"/>
                  <a:pt x="1194290" y="117285"/>
                </a:cubicBezTo>
                <a:cubicBezTo>
                  <a:pt x="1128948" y="110407"/>
                  <a:pt x="1063111" y="125001"/>
                  <a:pt x="997521" y="128859"/>
                </a:cubicBezTo>
                <a:cubicBezTo>
                  <a:pt x="1056894" y="188235"/>
                  <a:pt x="1052349" y="195262"/>
                  <a:pt x="1205865" y="140434"/>
                </a:cubicBezTo>
                <a:cubicBezTo>
                  <a:pt x="1226521" y="133057"/>
                  <a:pt x="1164126" y="75546"/>
                  <a:pt x="1159566" y="70986"/>
                </a:cubicBezTo>
                <a:cubicBezTo>
                  <a:pt x="1113267" y="78702"/>
                  <a:pt x="1065801" y="81240"/>
                  <a:pt x="1020670" y="94135"/>
                </a:cubicBezTo>
                <a:cubicBezTo>
                  <a:pt x="1010177" y="97133"/>
                  <a:pt x="996316" y="106439"/>
                  <a:pt x="997521" y="117285"/>
                </a:cubicBezTo>
                <a:cubicBezTo>
                  <a:pt x="1000766" y="146489"/>
                  <a:pt x="1015946" y="173859"/>
                  <a:pt x="1032245" y="198308"/>
                </a:cubicBezTo>
                <a:cubicBezTo>
                  <a:pt x="1039961" y="209883"/>
                  <a:pt x="1055394" y="213741"/>
                  <a:pt x="1066969" y="221457"/>
                </a:cubicBezTo>
                <a:cubicBezTo>
                  <a:pt x="1136417" y="217599"/>
                  <a:pt x="1207109" y="223523"/>
                  <a:pt x="1275313" y="209882"/>
                </a:cubicBezTo>
                <a:cubicBezTo>
                  <a:pt x="1320685" y="200808"/>
                  <a:pt x="1288993" y="137979"/>
                  <a:pt x="1275313" y="128859"/>
                </a:cubicBezTo>
                <a:cubicBezTo>
                  <a:pt x="1251942" y="113278"/>
                  <a:pt x="1221298" y="113426"/>
                  <a:pt x="1194290" y="105710"/>
                </a:cubicBezTo>
                <a:cubicBezTo>
                  <a:pt x="1132558" y="109568"/>
                  <a:pt x="1070190" y="107638"/>
                  <a:pt x="1009095" y="117285"/>
                </a:cubicBezTo>
                <a:cubicBezTo>
                  <a:pt x="995354" y="119455"/>
                  <a:pt x="985058" y="131528"/>
                  <a:pt x="974371" y="140434"/>
                </a:cubicBezTo>
                <a:cubicBezTo>
                  <a:pt x="940950" y="168284"/>
                  <a:pt x="939260" y="175739"/>
                  <a:pt x="916498" y="209882"/>
                </a:cubicBezTo>
                <a:cubicBezTo>
                  <a:pt x="912640" y="225315"/>
                  <a:pt x="899015" y="241411"/>
                  <a:pt x="904923" y="256181"/>
                </a:cubicBezTo>
                <a:cubicBezTo>
                  <a:pt x="915817" y="283416"/>
                  <a:pt x="963477" y="259812"/>
                  <a:pt x="974371" y="256181"/>
                </a:cubicBezTo>
                <a:cubicBezTo>
                  <a:pt x="982088" y="233032"/>
                  <a:pt x="1017042" y="201374"/>
                  <a:pt x="997521" y="186733"/>
                </a:cubicBezTo>
                <a:cubicBezTo>
                  <a:pt x="987040" y="178873"/>
                  <a:pt x="933419" y="137319"/>
                  <a:pt x="916498" y="128859"/>
                </a:cubicBezTo>
                <a:cubicBezTo>
                  <a:pt x="872915" y="107067"/>
                  <a:pt x="856532" y="105187"/>
                  <a:pt x="812326" y="94135"/>
                </a:cubicBezTo>
                <a:cubicBezTo>
                  <a:pt x="723587" y="97993"/>
                  <a:pt x="633206" y="88290"/>
                  <a:pt x="546108" y="105710"/>
                </a:cubicBezTo>
                <a:cubicBezTo>
                  <a:pt x="529189" y="109094"/>
                  <a:pt x="517502" y="135640"/>
                  <a:pt x="522959" y="152009"/>
                </a:cubicBezTo>
                <a:cubicBezTo>
                  <a:pt x="528416" y="168378"/>
                  <a:pt x="553825" y="167442"/>
                  <a:pt x="569258" y="175158"/>
                </a:cubicBezTo>
                <a:cubicBezTo>
                  <a:pt x="619415" y="171300"/>
                  <a:pt x="671196" y="176820"/>
                  <a:pt x="719728" y="163584"/>
                </a:cubicBezTo>
                <a:cubicBezTo>
                  <a:pt x="730256" y="160713"/>
                  <a:pt x="707107" y="143305"/>
                  <a:pt x="696579" y="140434"/>
                </a:cubicBezTo>
                <a:cubicBezTo>
                  <a:pt x="662872" y="131241"/>
                  <a:pt x="627131" y="132717"/>
                  <a:pt x="592407" y="128859"/>
                </a:cubicBezTo>
                <a:lnTo>
                  <a:pt x="303040" y="140434"/>
                </a:lnTo>
                <a:cubicBezTo>
                  <a:pt x="287418" y="143438"/>
                  <a:pt x="286435" y="171641"/>
                  <a:pt x="291465" y="186733"/>
                </a:cubicBezTo>
                <a:cubicBezTo>
                  <a:pt x="295864" y="199930"/>
                  <a:pt x="314614" y="202166"/>
                  <a:pt x="326189" y="209882"/>
                </a:cubicBezTo>
                <a:cubicBezTo>
                  <a:pt x="333906" y="202166"/>
                  <a:pt x="352790" y="197086"/>
                  <a:pt x="349339" y="186733"/>
                </a:cubicBezTo>
                <a:cubicBezTo>
                  <a:pt x="345481" y="175158"/>
                  <a:pt x="326815" y="175158"/>
                  <a:pt x="314614" y="175158"/>
                </a:cubicBezTo>
                <a:cubicBezTo>
                  <a:pt x="268155" y="175158"/>
                  <a:pt x="222017" y="182875"/>
                  <a:pt x="175718" y="186733"/>
                </a:cubicBezTo>
                <a:cubicBezTo>
                  <a:pt x="171860" y="198308"/>
                  <a:pt x="159613" y="210129"/>
                  <a:pt x="164144" y="221457"/>
                </a:cubicBezTo>
                <a:cubicBezTo>
                  <a:pt x="183566" y="270010"/>
                  <a:pt x="248127" y="228186"/>
                  <a:pt x="268316" y="221457"/>
                </a:cubicBezTo>
                <a:cubicBezTo>
                  <a:pt x="260599" y="206024"/>
                  <a:pt x="257367" y="187359"/>
                  <a:pt x="245166" y="175158"/>
                </a:cubicBezTo>
                <a:cubicBezTo>
                  <a:pt x="236539" y="166531"/>
                  <a:pt x="222624" y="162907"/>
                  <a:pt x="210442" y="163584"/>
                </a:cubicBezTo>
                <a:cubicBezTo>
                  <a:pt x="152146" y="166823"/>
                  <a:pt x="94695" y="179017"/>
                  <a:pt x="36822" y="186733"/>
                </a:cubicBezTo>
                <a:cubicBezTo>
                  <a:pt x="52255" y="194449"/>
                  <a:pt x="66040" y="207442"/>
                  <a:pt x="83121" y="209882"/>
                </a:cubicBezTo>
                <a:cubicBezTo>
                  <a:pt x="116170" y="214603"/>
                  <a:pt x="142665" y="182339"/>
                  <a:pt x="106270" y="152009"/>
                </a:cubicBezTo>
                <a:cubicBezTo>
                  <a:pt x="91157" y="139415"/>
                  <a:pt x="67688" y="144292"/>
                  <a:pt x="48397" y="140434"/>
                </a:cubicBezTo>
                <a:cubicBezTo>
                  <a:pt x="32964" y="144292"/>
                  <a:pt x="7129" y="136917"/>
                  <a:pt x="2098" y="152009"/>
                </a:cubicBezTo>
                <a:cubicBezTo>
                  <a:pt x="-4472" y="171720"/>
                  <a:pt x="4694" y="206837"/>
                  <a:pt x="25247" y="209882"/>
                </a:cubicBezTo>
                <a:cubicBezTo>
                  <a:pt x="120738" y="224029"/>
                  <a:pt x="218158" y="202166"/>
                  <a:pt x="314614" y="198308"/>
                </a:cubicBezTo>
                <a:cubicBezTo>
                  <a:pt x="306898" y="186733"/>
                  <a:pt x="303261" y="170957"/>
                  <a:pt x="291465" y="163584"/>
                </a:cubicBezTo>
                <a:cubicBezTo>
                  <a:pt x="270773" y="150651"/>
                  <a:pt x="222017" y="140434"/>
                  <a:pt x="222017" y="140434"/>
                </a:cubicBezTo>
                <a:cubicBezTo>
                  <a:pt x="183435" y="144292"/>
                  <a:pt x="140951" y="134668"/>
                  <a:pt x="106270" y="152009"/>
                </a:cubicBezTo>
                <a:cubicBezTo>
                  <a:pt x="90837" y="159725"/>
                  <a:pt x="135314" y="175158"/>
                  <a:pt x="152569" y="175158"/>
                </a:cubicBezTo>
                <a:cubicBezTo>
                  <a:pt x="314798" y="175158"/>
                  <a:pt x="476660" y="159725"/>
                  <a:pt x="638706" y="152009"/>
                </a:cubicBezTo>
                <a:cubicBezTo>
                  <a:pt x="512863" y="26166"/>
                  <a:pt x="569253" y="59412"/>
                  <a:pt x="222017" y="128859"/>
                </a:cubicBezTo>
                <a:cubicBezTo>
                  <a:pt x="205098" y="132243"/>
                  <a:pt x="231911" y="164112"/>
                  <a:pt x="245166" y="175158"/>
                </a:cubicBezTo>
                <a:cubicBezTo>
                  <a:pt x="257387" y="185342"/>
                  <a:pt x="276032" y="182875"/>
                  <a:pt x="291465" y="186733"/>
                </a:cubicBezTo>
                <a:cubicBezTo>
                  <a:pt x="268316" y="190591"/>
                  <a:pt x="234092" y="178184"/>
                  <a:pt x="222017" y="198308"/>
                </a:cubicBezTo>
                <a:cubicBezTo>
                  <a:pt x="212092" y="214850"/>
                  <a:pt x="237488" y="243403"/>
                  <a:pt x="256741" y="244606"/>
                </a:cubicBezTo>
                <a:cubicBezTo>
                  <a:pt x="430066" y="255439"/>
                  <a:pt x="603982" y="236890"/>
                  <a:pt x="777602" y="233032"/>
                </a:cubicBezTo>
                <a:cubicBezTo>
                  <a:pt x="739668" y="207742"/>
                  <a:pt x="728967" y="209882"/>
                  <a:pt x="754452" y="209882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2195735" y="1124744"/>
            <a:ext cx="2939968" cy="233297"/>
          </a:xfrm>
          <a:custGeom>
            <a:avLst/>
            <a:gdLst/>
            <a:ahLst/>
            <a:cxnLst/>
            <a:rect l="0" t="0" r="0" b="0"/>
            <a:pathLst>
              <a:path w="2939969" h="233298" extrusionOk="0">
                <a:moveTo>
                  <a:pt x="428263" y="104956"/>
                </a:moveTo>
                <a:cubicBezTo>
                  <a:pt x="622579" y="72572"/>
                  <a:pt x="439433" y="99942"/>
                  <a:pt x="856526" y="81807"/>
                </a:cubicBezTo>
                <a:cubicBezTo>
                  <a:pt x="914473" y="79287"/>
                  <a:pt x="972273" y="74090"/>
                  <a:pt x="1030146" y="70232"/>
                </a:cubicBezTo>
                <a:cubicBezTo>
                  <a:pt x="1069075" y="64671"/>
                  <a:pt x="1140454" y="55116"/>
                  <a:pt x="1180617" y="47083"/>
                </a:cubicBezTo>
                <a:cubicBezTo>
                  <a:pt x="1196216" y="43963"/>
                  <a:pt x="1211483" y="39366"/>
                  <a:pt x="1226916" y="35508"/>
                </a:cubicBezTo>
                <a:cubicBezTo>
                  <a:pt x="1184476" y="31650"/>
                  <a:pt x="1142200" y="23008"/>
                  <a:pt x="1099595" y="23934"/>
                </a:cubicBezTo>
                <a:cubicBezTo>
                  <a:pt x="856534" y="29218"/>
                  <a:pt x="771514" y="39379"/>
                  <a:pt x="578734" y="58658"/>
                </a:cubicBezTo>
                <a:cubicBezTo>
                  <a:pt x="770595" y="90633"/>
                  <a:pt x="642278" y="73868"/>
                  <a:pt x="1030146" y="58658"/>
                </a:cubicBezTo>
                <a:cubicBezTo>
                  <a:pt x="1099648" y="55932"/>
                  <a:pt x="1169043" y="50941"/>
                  <a:pt x="1238491" y="47083"/>
                </a:cubicBezTo>
                <a:cubicBezTo>
                  <a:pt x="1068729" y="43225"/>
                  <a:pt x="899002" y="33775"/>
                  <a:pt x="729205" y="35508"/>
                </a:cubicBezTo>
                <a:cubicBezTo>
                  <a:pt x="704152" y="35764"/>
                  <a:pt x="228884" y="-4485"/>
                  <a:pt x="34724" y="81807"/>
                </a:cubicBezTo>
                <a:cubicBezTo>
                  <a:pt x="22012" y="87457"/>
                  <a:pt x="11575" y="97240"/>
                  <a:pt x="0" y="104956"/>
                </a:cubicBezTo>
                <a:cubicBezTo>
                  <a:pt x="27319" y="145937"/>
                  <a:pt x="19042" y="151255"/>
                  <a:pt x="81022" y="151255"/>
                </a:cubicBezTo>
                <a:cubicBezTo>
                  <a:pt x="258543" y="151255"/>
                  <a:pt x="435979" y="143539"/>
                  <a:pt x="613458" y="139681"/>
                </a:cubicBezTo>
                <a:cubicBezTo>
                  <a:pt x="601883" y="135823"/>
                  <a:pt x="566675" y="129961"/>
                  <a:pt x="578734" y="128106"/>
                </a:cubicBezTo>
                <a:cubicBezTo>
                  <a:pt x="739099" y="103434"/>
                  <a:pt x="829907" y="138524"/>
                  <a:pt x="729205" y="104956"/>
                </a:cubicBezTo>
                <a:cubicBezTo>
                  <a:pt x="505428" y="108814"/>
                  <a:pt x="281404" y="105354"/>
                  <a:pt x="57873" y="116531"/>
                </a:cubicBezTo>
                <a:cubicBezTo>
                  <a:pt x="46974" y="117076"/>
                  <a:pt x="25366" y="134066"/>
                  <a:pt x="34724" y="139681"/>
                </a:cubicBezTo>
                <a:cubicBezTo>
                  <a:pt x="58118" y="153717"/>
                  <a:pt x="88739" y="147397"/>
                  <a:pt x="115746" y="151255"/>
                </a:cubicBezTo>
                <a:cubicBezTo>
                  <a:pt x="208344" y="147397"/>
                  <a:pt x="301114" y="146527"/>
                  <a:pt x="393539" y="139681"/>
                </a:cubicBezTo>
                <a:cubicBezTo>
                  <a:pt x="405706" y="138780"/>
                  <a:pt x="416427" y="131065"/>
                  <a:pt x="428263" y="128106"/>
                </a:cubicBezTo>
                <a:cubicBezTo>
                  <a:pt x="447349" y="123334"/>
                  <a:pt x="466845" y="120389"/>
                  <a:pt x="486136" y="116531"/>
                </a:cubicBezTo>
                <a:cubicBezTo>
                  <a:pt x="501569" y="108815"/>
                  <a:pt x="532435" y="110637"/>
                  <a:pt x="532435" y="93382"/>
                </a:cubicBezTo>
                <a:cubicBezTo>
                  <a:pt x="532435" y="77474"/>
                  <a:pt x="502044" y="81807"/>
                  <a:pt x="486136" y="81807"/>
                </a:cubicBezTo>
                <a:cubicBezTo>
                  <a:pt x="401167" y="81807"/>
                  <a:pt x="316374" y="89524"/>
                  <a:pt x="231493" y="93382"/>
                </a:cubicBezTo>
                <a:cubicBezTo>
                  <a:pt x="223777" y="104957"/>
                  <a:pt x="194449" y="127444"/>
                  <a:pt x="208344" y="128106"/>
                </a:cubicBezTo>
                <a:cubicBezTo>
                  <a:pt x="297317" y="132343"/>
                  <a:pt x="386700" y="119600"/>
                  <a:pt x="474562" y="104956"/>
                </a:cubicBezTo>
                <a:cubicBezTo>
                  <a:pt x="493968" y="101722"/>
                  <a:pt x="435979" y="97240"/>
                  <a:pt x="416688" y="93382"/>
                </a:cubicBezTo>
                <a:cubicBezTo>
                  <a:pt x="362673" y="97240"/>
                  <a:pt x="306017" y="87831"/>
                  <a:pt x="254643" y="104956"/>
                </a:cubicBezTo>
                <a:cubicBezTo>
                  <a:pt x="234932" y="111526"/>
                  <a:pt x="291744" y="127644"/>
                  <a:pt x="312516" y="128106"/>
                </a:cubicBezTo>
                <a:lnTo>
                  <a:pt x="775503" y="116531"/>
                </a:lnTo>
                <a:cubicBezTo>
                  <a:pt x="756212" y="112673"/>
                  <a:pt x="737287" y="104170"/>
                  <a:pt x="717630" y="104956"/>
                </a:cubicBezTo>
                <a:cubicBezTo>
                  <a:pt x="540969" y="112023"/>
                  <a:pt x="546875" y="112921"/>
                  <a:pt x="439838" y="139681"/>
                </a:cubicBezTo>
                <a:cubicBezTo>
                  <a:pt x="429829" y="149689"/>
                  <a:pt x="383780" y="187796"/>
                  <a:pt x="405114" y="209129"/>
                </a:cubicBezTo>
                <a:cubicBezTo>
                  <a:pt x="421709" y="225724"/>
                  <a:pt x="451413" y="216845"/>
                  <a:pt x="474562" y="220703"/>
                </a:cubicBezTo>
                <a:cubicBezTo>
                  <a:pt x="567159" y="212987"/>
                  <a:pt x="659974" y="207541"/>
                  <a:pt x="752354" y="197554"/>
                </a:cubicBezTo>
                <a:cubicBezTo>
                  <a:pt x="881880" y="183551"/>
                  <a:pt x="862617" y="187808"/>
                  <a:pt x="937549" y="162830"/>
                </a:cubicBezTo>
                <a:cubicBezTo>
                  <a:pt x="918258" y="158972"/>
                  <a:pt x="899349" y="151255"/>
                  <a:pt x="879676" y="151255"/>
                </a:cubicBezTo>
                <a:cubicBezTo>
                  <a:pt x="352896" y="151255"/>
                  <a:pt x="271855" y="126621"/>
                  <a:pt x="462987" y="174405"/>
                </a:cubicBezTo>
                <a:cubicBezTo>
                  <a:pt x="547868" y="166688"/>
                  <a:pt x="632961" y="161025"/>
                  <a:pt x="717630" y="151255"/>
                </a:cubicBezTo>
                <a:cubicBezTo>
                  <a:pt x="733433" y="149432"/>
                  <a:pt x="749159" y="145589"/>
                  <a:pt x="763929" y="139681"/>
                </a:cubicBezTo>
                <a:cubicBezTo>
                  <a:pt x="787960" y="130069"/>
                  <a:pt x="809877" y="115802"/>
                  <a:pt x="833377" y="104956"/>
                </a:cubicBezTo>
                <a:cubicBezTo>
                  <a:pt x="881272" y="82850"/>
                  <a:pt x="958045" y="51825"/>
                  <a:pt x="1006997" y="35508"/>
                </a:cubicBezTo>
                <a:cubicBezTo>
                  <a:pt x="1022089" y="30478"/>
                  <a:pt x="1037863" y="27792"/>
                  <a:pt x="1053296" y="23934"/>
                </a:cubicBezTo>
                <a:cubicBezTo>
                  <a:pt x="1091878" y="27792"/>
                  <a:pt x="1133403" y="20234"/>
                  <a:pt x="1169043" y="35508"/>
                </a:cubicBezTo>
                <a:cubicBezTo>
                  <a:pt x="1181829" y="40988"/>
                  <a:pt x="1147105" y="53178"/>
                  <a:pt x="1134319" y="58658"/>
                </a:cubicBezTo>
                <a:cubicBezTo>
                  <a:pt x="1119697" y="64924"/>
                  <a:pt x="1103453" y="66374"/>
                  <a:pt x="1088020" y="70232"/>
                </a:cubicBezTo>
                <a:cubicBezTo>
                  <a:pt x="1392921" y="131214"/>
                  <a:pt x="1113508" y="79868"/>
                  <a:pt x="1898248" y="58658"/>
                </a:cubicBezTo>
                <a:lnTo>
                  <a:pt x="1574157" y="70232"/>
                </a:lnTo>
                <a:cubicBezTo>
                  <a:pt x="1698206" y="194286"/>
                  <a:pt x="1588872" y="96434"/>
                  <a:pt x="2025569" y="70232"/>
                </a:cubicBezTo>
                <a:cubicBezTo>
                  <a:pt x="2075784" y="67219"/>
                  <a:pt x="2125883" y="62516"/>
                  <a:pt x="2176040" y="58658"/>
                </a:cubicBezTo>
                <a:cubicBezTo>
                  <a:pt x="1903928" y="-32049"/>
                  <a:pt x="2065545" y="17574"/>
                  <a:pt x="1377387" y="58658"/>
                </a:cubicBezTo>
                <a:cubicBezTo>
                  <a:pt x="1365208" y="59385"/>
                  <a:pt x="1353620" y="92913"/>
                  <a:pt x="1365812" y="93382"/>
                </a:cubicBezTo>
                <a:cubicBezTo>
                  <a:pt x="1570183" y="101242"/>
                  <a:pt x="1774748" y="81807"/>
                  <a:pt x="1979270" y="81807"/>
                </a:cubicBezTo>
                <a:cubicBezTo>
                  <a:pt x="2156790" y="81807"/>
                  <a:pt x="1624313" y="89524"/>
                  <a:pt x="1446835" y="93382"/>
                </a:cubicBezTo>
                <a:cubicBezTo>
                  <a:pt x="1426955" y="103322"/>
                  <a:pt x="1330324" y="137218"/>
                  <a:pt x="1458410" y="139681"/>
                </a:cubicBezTo>
                <a:lnTo>
                  <a:pt x="2002420" y="128106"/>
                </a:lnTo>
                <a:lnTo>
                  <a:pt x="2071868" y="116531"/>
                </a:lnTo>
                <a:cubicBezTo>
                  <a:pt x="2091224" y="113012"/>
                  <a:pt x="2115830" y="118867"/>
                  <a:pt x="2129741" y="104956"/>
                </a:cubicBezTo>
                <a:cubicBezTo>
                  <a:pt x="2138368" y="96329"/>
                  <a:pt x="2106592" y="97240"/>
                  <a:pt x="2095017" y="93382"/>
                </a:cubicBezTo>
                <a:cubicBezTo>
                  <a:pt x="2056571" y="94583"/>
                  <a:pt x="1767573" y="89966"/>
                  <a:pt x="1643605" y="116531"/>
                </a:cubicBezTo>
                <a:cubicBezTo>
                  <a:pt x="1616140" y="122417"/>
                  <a:pt x="1589590" y="131964"/>
                  <a:pt x="1562582" y="139681"/>
                </a:cubicBezTo>
                <a:cubicBezTo>
                  <a:pt x="1554865" y="147397"/>
                  <a:pt x="1528519" y="162830"/>
                  <a:pt x="1539432" y="162830"/>
                </a:cubicBezTo>
                <a:cubicBezTo>
                  <a:pt x="2349310" y="162830"/>
                  <a:pt x="2135887" y="230232"/>
                  <a:pt x="2442258" y="128106"/>
                </a:cubicBezTo>
                <a:cubicBezTo>
                  <a:pt x="2396158" y="105055"/>
                  <a:pt x="2384159" y="93382"/>
                  <a:pt x="2326511" y="93382"/>
                </a:cubicBezTo>
                <a:cubicBezTo>
                  <a:pt x="1967675" y="93382"/>
                  <a:pt x="1608880" y="101098"/>
                  <a:pt x="1250065" y="104956"/>
                </a:cubicBezTo>
                <a:cubicBezTo>
                  <a:pt x="1417690" y="160833"/>
                  <a:pt x="1206634" y="86055"/>
                  <a:pt x="891250" y="128106"/>
                </a:cubicBezTo>
                <a:cubicBezTo>
                  <a:pt x="872128" y="130656"/>
                  <a:pt x="922116" y="151255"/>
                  <a:pt x="937549" y="162830"/>
                </a:cubicBezTo>
                <a:cubicBezTo>
                  <a:pt x="910541" y="166688"/>
                  <a:pt x="829255" y="175163"/>
                  <a:pt x="856526" y="174405"/>
                </a:cubicBezTo>
                <a:cubicBezTo>
                  <a:pt x="1022545" y="169793"/>
                  <a:pt x="1190415" y="178560"/>
                  <a:pt x="1354238" y="151255"/>
                </a:cubicBezTo>
                <a:cubicBezTo>
                  <a:pt x="1495102" y="127777"/>
                  <a:pt x="1068729" y="158972"/>
                  <a:pt x="925974" y="162830"/>
                </a:cubicBezTo>
                <a:cubicBezTo>
                  <a:pt x="1211191" y="244319"/>
                  <a:pt x="1006506" y="194364"/>
                  <a:pt x="1655179" y="174405"/>
                </a:cubicBezTo>
                <a:cubicBezTo>
                  <a:pt x="1690100" y="173331"/>
                  <a:pt x="1724587" y="166307"/>
                  <a:pt x="1759351" y="162830"/>
                </a:cubicBezTo>
                <a:cubicBezTo>
                  <a:pt x="1801755" y="158589"/>
                  <a:pt x="1844093" y="152993"/>
                  <a:pt x="1886673" y="151255"/>
                </a:cubicBezTo>
                <a:cubicBezTo>
                  <a:pt x="2033214" y="145274"/>
                  <a:pt x="2179898" y="143539"/>
                  <a:pt x="2326511" y="139681"/>
                </a:cubicBezTo>
                <a:cubicBezTo>
                  <a:pt x="2307220" y="143539"/>
                  <a:pt x="2248965" y="151255"/>
                  <a:pt x="2268638" y="151255"/>
                </a:cubicBezTo>
                <a:cubicBezTo>
                  <a:pt x="2349752" y="151255"/>
                  <a:pt x="2431218" y="149742"/>
                  <a:pt x="2511706" y="139681"/>
                </a:cubicBezTo>
                <a:cubicBezTo>
                  <a:pt x="2531227" y="137241"/>
                  <a:pt x="2473123" y="131964"/>
                  <a:pt x="2453832" y="128106"/>
                </a:cubicBezTo>
                <a:cubicBezTo>
                  <a:pt x="2345802" y="131964"/>
                  <a:pt x="2237616" y="132721"/>
                  <a:pt x="2129741" y="139681"/>
                </a:cubicBezTo>
                <a:cubicBezTo>
                  <a:pt x="2117566" y="140466"/>
                  <a:pt x="2086390" y="142628"/>
                  <a:pt x="2095017" y="151255"/>
                </a:cubicBezTo>
                <a:cubicBezTo>
                  <a:pt x="2108928" y="165166"/>
                  <a:pt x="2133600" y="158972"/>
                  <a:pt x="2152891" y="162830"/>
                </a:cubicBezTo>
                <a:cubicBezTo>
                  <a:pt x="2311078" y="158972"/>
                  <a:pt x="2469736" y="164043"/>
                  <a:pt x="2627453" y="151255"/>
                </a:cubicBezTo>
                <a:cubicBezTo>
                  <a:pt x="2644651" y="149861"/>
                  <a:pt x="2598406" y="128389"/>
                  <a:pt x="2581154" y="128106"/>
                </a:cubicBezTo>
                <a:lnTo>
                  <a:pt x="1921397" y="139681"/>
                </a:lnTo>
                <a:cubicBezTo>
                  <a:pt x="1898248" y="147397"/>
                  <a:pt x="1875491" y="156410"/>
                  <a:pt x="1851949" y="162830"/>
                </a:cubicBezTo>
                <a:cubicBezTo>
                  <a:pt x="1832969" y="168006"/>
                  <a:pt x="1802874" y="156809"/>
                  <a:pt x="1794076" y="174405"/>
                </a:cubicBezTo>
                <a:cubicBezTo>
                  <a:pt x="1786756" y="189046"/>
                  <a:pt x="1817225" y="197554"/>
                  <a:pt x="1828800" y="209129"/>
                </a:cubicBezTo>
                <a:cubicBezTo>
                  <a:pt x="2056435" y="205271"/>
                  <a:pt x="2284296" y="208383"/>
                  <a:pt x="2511706" y="197554"/>
                </a:cubicBezTo>
                <a:cubicBezTo>
                  <a:pt x="2528941" y="196733"/>
                  <a:pt x="2543648" y="183976"/>
                  <a:pt x="2558005" y="174405"/>
                </a:cubicBezTo>
                <a:cubicBezTo>
                  <a:pt x="2567085" y="168352"/>
                  <a:pt x="2573438" y="158972"/>
                  <a:pt x="2581154" y="151255"/>
                </a:cubicBezTo>
                <a:cubicBezTo>
                  <a:pt x="2569579" y="143539"/>
                  <a:pt x="2559627" y="132505"/>
                  <a:pt x="2546430" y="128106"/>
                </a:cubicBezTo>
                <a:cubicBezTo>
                  <a:pt x="2534384" y="124091"/>
                  <a:pt x="2402203" y="105848"/>
                  <a:pt x="2395959" y="104956"/>
                </a:cubicBezTo>
                <a:cubicBezTo>
                  <a:pt x="1648217" y="123650"/>
                  <a:pt x="1839690" y="81605"/>
                  <a:pt x="2037144" y="139681"/>
                </a:cubicBezTo>
                <a:cubicBezTo>
                  <a:pt x="2068769" y="148983"/>
                  <a:pt x="2098875" y="162830"/>
                  <a:pt x="2129741" y="174405"/>
                </a:cubicBezTo>
                <a:cubicBezTo>
                  <a:pt x="2303361" y="162830"/>
                  <a:pt x="2477495" y="157345"/>
                  <a:pt x="2650602" y="139681"/>
                </a:cubicBezTo>
                <a:cubicBezTo>
                  <a:pt x="2667768" y="137929"/>
                  <a:pt x="2690493" y="132552"/>
                  <a:pt x="2696901" y="116531"/>
                </a:cubicBezTo>
                <a:cubicBezTo>
                  <a:pt x="2708001" y="88779"/>
                  <a:pt x="2650973" y="71188"/>
                  <a:pt x="2639027" y="70232"/>
                </a:cubicBezTo>
                <a:cubicBezTo>
                  <a:pt x="2554329" y="63456"/>
                  <a:pt x="2469265" y="62516"/>
                  <a:pt x="2384384" y="58658"/>
                </a:cubicBezTo>
                <a:cubicBezTo>
                  <a:pt x="2349660" y="66374"/>
                  <a:pt x="2312595" y="67088"/>
                  <a:pt x="2280212" y="81807"/>
                </a:cubicBezTo>
                <a:cubicBezTo>
                  <a:pt x="2267548" y="87563"/>
                  <a:pt x="2254335" y="102890"/>
                  <a:pt x="2257063" y="116531"/>
                </a:cubicBezTo>
                <a:cubicBezTo>
                  <a:pt x="2262676" y="144593"/>
                  <a:pt x="2360120" y="151069"/>
                  <a:pt x="2361235" y="151255"/>
                </a:cubicBezTo>
                <a:cubicBezTo>
                  <a:pt x="2519422" y="147397"/>
                  <a:pt x="2677946" y="150694"/>
                  <a:pt x="2835797" y="139681"/>
                </a:cubicBezTo>
                <a:cubicBezTo>
                  <a:pt x="2846683" y="138921"/>
                  <a:pt x="2861593" y="127118"/>
                  <a:pt x="2858946" y="116531"/>
                </a:cubicBezTo>
                <a:cubicBezTo>
                  <a:pt x="2855572" y="103035"/>
                  <a:pt x="2835797" y="101098"/>
                  <a:pt x="2824222" y="93382"/>
                </a:cubicBezTo>
                <a:cubicBezTo>
                  <a:pt x="2758632" y="104957"/>
                  <a:pt x="2687808" y="99940"/>
                  <a:pt x="2627453" y="128106"/>
                </a:cubicBezTo>
                <a:cubicBezTo>
                  <a:pt x="2611817" y="135403"/>
                  <a:pt x="2633506" y="172074"/>
                  <a:pt x="2650602" y="174405"/>
                </a:cubicBezTo>
                <a:cubicBezTo>
                  <a:pt x="2727155" y="184844"/>
                  <a:pt x="2804931" y="166688"/>
                  <a:pt x="2882096" y="162830"/>
                </a:cubicBezTo>
                <a:cubicBezTo>
                  <a:pt x="2874379" y="147397"/>
                  <a:pt x="2875051" y="122725"/>
                  <a:pt x="2858946" y="116531"/>
                </a:cubicBezTo>
                <a:cubicBezTo>
                  <a:pt x="2819171" y="101233"/>
                  <a:pt x="2774240" y="104956"/>
                  <a:pt x="2731625" y="104956"/>
                </a:cubicBezTo>
                <a:cubicBezTo>
                  <a:pt x="2615814" y="104956"/>
                  <a:pt x="2500131" y="112673"/>
                  <a:pt x="2384384" y="116531"/>
                </a:cubicBezTo>
                <a:cubicBezTo>
                  <a:pt x="2473123" y="108815"/>
                  <a:pt x="2739676" y="93382"/>
                  <a:pt x="2650602" y="93382"/>
                </a:cubicBezTo>
                <a:cubicBezTo>
                  <a:pt x="2416322" y="93382"/>
                  <a:pt x="2381039" y="101655"/>
                  <a:pt x="2222339" y="128106"/>
                </a:cubicBezTo>
                <a:cubicBezTo>
                  <a:pt x="2180780" y="190443"/>
                  <a:pt x="2176707" y="174405"/>
                  <a:pt x="2314936" y="174405"/>
                </a:cubicBezTo>
                <a:cubicBezTo>
                  <a:pt x="2457743" y="174405"/>
                  <a:pt x="2600445" y="166688"/>
                  <a:pt x="2743200" y="162830"/>
                </a:cubicBezTo>
                <a:cubicBezTo>
                  <a:pt x="2766349" y="158972"/>
                  <a:pt x="2791657" y="161751"/>
                  <a:pt x="2812648" y="151255"/>
                </a:cubicBezTo>
                <a:cubicBezTo>
                  <a:pt x="2847157" y="134000"/>
                  <a:pt x="2905245" y="81807"/>
                  <a:pt x="2905245" y="81807"/>
                </a:cubicBezTo>
                <a:cubicBezTo>
                  <a:pt x="2885954" y="62516"/>
                  <a:pt x="2874563" y="26154"/>
                  <a:pt x="2847372" y="23934"/>
                </a:cubicBezTo>
                <a:cubicBezTo>
                  <a:pt x="2457032" y="-7931"/>
                  <a:pt x="2489755" y="-15050"/>
                  <a:pt x="2303362" y="47083"/>
                </a:cubicBezTo>
                <a:cubicBezTo>
                  <a:pt x="2279658" y="70786"/>
                  <a:pt x="2254035" y="83174"/>
                  <a:pt x="2326511" y="81807"/>
                </a:cubicBezTo>
                <a:cubicBezTo>
                  <a:pt x="2515688" y="78238"/>
                  <a:pt x="2704617" y="66374"/>
                  <a:pt x="2893670" y="58658"/>
                </a:cubicBezTo>
                <a:cubicBezTo>
                  <a:pt x="2909103" y="54800"/>
                  <a:pt x="2939969" y="62991"/>
                  <a:pt x="2939969" y="47083"/>
                </a:cubicBezTo>
                <a:cubicBezTo>
                  <a:pt x="2939969" y="29828"/>
                  <a:pt x="2910921" y="24266"/>
                  <a:pt x="2893670" y="23934"/>
                </a:cubicBezTo>
                <a:lnTo>
                  <a:pt x="2338086" y="35508"/>
                </a:lnTo>
                <a:cubicBezTo>
                  <a:pt x="2291787" y="50941"/>
                  <a:pt x="2239796" y="54736"/>
                  <a:pt x="2199189" y="81807"/>
                </a:cubicBezTo>
                <a:lnTo>
                  <a:pt x="2129741" y="128106"/>
                </a:lnTo>
                <a:cubicBezTo>
                  <a:pt x="2133599" y="139681"/>
                  <a:pt x="2129312" y="160647"/>
                  <a:pt x="2141316" y="162830"/>
                </a:cubicBezTo>
                <a:cubicBezTo>
                  <a:pt x="2187018" y="171139"/>
                  <a:pt x="2254677" y="151851"/>
                  <a:pt x="2303362" y="139681"/>
                </a:cubicBezTo>
                <a:cubicBezTo>
                  <a:pt x="2023739" y="108611"/>
                  <a:pt x="2166543" y="119884"/>
                  <a:pt x="1632030" y="139681"/>
                </a:cubicBezTo>
                <a:cubicBezTo>
                  <a:pt x="1600601" y="140845"/>
                  <a:pt x="1569000" y="152974"/>
                  <a:pt x="1539432" y="162830"/>
                </a:cubicBezTo>
                <a:cubicBezTo>
                  <a:pt x="1720976" y="223345"/>
                  <a:pt x="1604700" y="188949"/>
                  <a:pt x="2048719" y="162830"/>
                </a:cubicBezTo>
                <a:cubicBezTo>
                  <a:pt x="2075954" y="161228"/>
                  <a:pt x="1994704" y="155113"/>
                  <a:pt x="1967696" y="151255"/>
                </a:cubicBezTo>
                <a:lnTo>
                  <a:pt x="1145893" y="162830"/>
                </a:lnTo>
                <a:cubicBezTo>
                  <a:pt x="1107139" y="164101"/>
                  <a:pt x="1222865" y="174405"/>
                  <a:pt x="1261640" y="174405"/>
                </a:cubicBezTo>
                <a:cubicBezTo>
                  <a:pt x="1427589" y="174405"/>
                  <a:pt x="1593447" y="166688"/>
                  <a:pt x="1759351" y="162830"/>
                </a:cubicBezTo>
                <a:cubicBezTo>
                  <a:pt x="1747776" y="151255"/>
                  <a:pt x="1739268" y="135427"/>
                  <a:pt x="1724627" y="128106"/>
                </a:cubicBezTo>
                <a:cubicBezTo>
                  <a:pt x="1707031" y="119308"/>
                  <a:pt x="1686292" y="118830"/>
                  <a:pt x="1666754" y="116531"/>
                </a:cubicBezTo>
                <a:cubicBezTo>
                  <a:pt x="1620613" y="111102"/>
                  <a:pt x="1574157" y="108814"/>
                  <a:pt x="1527858" y="104956"/>
                </a:cubicBezTo>
                <a:lnTo>
                  <a:pt x="879676" y="116531"/>
                </a:lnTo>
                <a:cubicBezTo>
                  <a:pt x="855089" y="118941"/>
                  <a:pt x="915861" y="151000"/>
                  <a:pt x="937549" y="162830"/>
                </a:cubicBezTo>
                <a:cubicBezTo>
                  <a:pt x="977900" y="184840"/>
                  <a:pt x="1032325" y="190200"/>
                  <a:pt x="1076445" y="197554"/>
                </a:cubicBezTo>
                <a:cubicBezTo>
                  <a:pt x="1257782" y="193696"/>
                  <a:pt x="1439416" y="197063"/>
                  <a:pt x="1620455" y="185979"/>
                </a:cubicBezTo>
                <a:cubicBezTo>
                  <a:pt x="1631347" y="185312"/>
                  <a:pt x="1652963" y="168445"/>
                  <a:pt x="1643605" y="162830"/>
                </a:cubicBezTo>
                <a:cubicBezTo>
                  <a:pt x="1620211" y="148794"/>
                  <a:pt x="1589590" y="155113"/>
                  <a:pt x="1562582" y="151255"/>
                </a:cubicBezTo>
                <a:cubicBezTo>
                  <a:pt x="1319514" y="155113"/>
                  <a:pt x="1076371" y="169976"/>
                  <a:pt x="833377" y="162830"/>
                </a:cubicBezTo>
                <a:cubicBezTo>
                  <a:pt x="721271" y="159533"/>
                  <a:pt x="1057811" y="154034"/>
                  <a:pt x="1169043" y="139681"/>
                </a:cubicBezTo>
                <a:cubicBezTo>
                  <a:pt x="1179866" y="138284"/>
                  <a:pt x="1184476" y="124248"/>
                  <a:pt x="1192192" y="116531"/>
                </a:cubicBezTo>
                <a:cubicBezTo>
                  <a:pt x="976970" y="62724"/>
                  <a:pt x="1081541" y="84553"/>
                  <a:pt x="601883" y="116531"/>
                </a:cubicBezTo>
                <a:cubicBezTo>
                  <a:pt x="590994" y="117257"/>
                  <a:pt x="617316" y="131964"/>
                  <a:pt x="625032" y="139681"/>
                </a:cubicBezTo>
                <a:cubicBezTo>
                  <a:pt x="729204" y="135823"/>
                  <a:pt x="834181" y="141589"/>
                  <a:pt x="937549" y="128106"/>
                </a:cubicBezTo>
                <a:cubicBezTo>
                  <a:pt x="954659" y="125874"/>
                  <a:pt x="908505" y="104956"/>
                  <a:pt x="891250" y="104956"/>
                </a:cubicBezTo>
                <a:cubicBezTo>
                  <a:pt x="725167" y="104956"/>
                  <a:pt x="559443" y="120389"/>
                  <a:pt x="393539" y="128106"/>
                </a:cubicBezTo>
                <a:cubicBezTo>
                  <a:pt x="397397" y="139681"/>
                  <a:pt x="393277" y="159871"/>
                  <a:pt x="405114" y="162830"/>
                </a:cubicBezTo>
                <a:cubicBezTo>
                  <a:pt x="580427" y="206658"/>
                  <a:pt x="599281" y="112766"/>
                  <a:pt x="567159" y="209129"/>
                </a:cubicBezTo>
                <a:cubicBezTo>
                  <a:pt x="669673" y="243298"/>
                  <a:pt x="652599" y="242812"/>
                  <a:pt x="844951" y="197554"/>
                </a:cubicBezTo>
                <a:cubicBezTo>
                  <a:pt x="861747" y="193602"/>
                  <a:pt x="814086" y="182121"/>
                  <a:pt x="798653" y="174405"/>
                </a:cubicBezTo>
                <a:cubicBezTo>
                  <a:pt x="729205" y="178263"/>
                  <a:pt x="520753" y="185979"/>
                  <a:pt x="590308" y="185979"/>
                </a:cubicBezTo>
                <a:cubicBezTo>
                  <a:pt x="721545" y="185979"/>
                  <a:pt x="852803" y="181488"/>
                  <a:pt x="983848" y="174405"/>
                </a:cubicBezTo>
                <a:cubicBezTo>
                  <a:pt x="996031" y="173746"/>
                  <a:pt x="1018572" y="162830"/>
                  <a:pt x="1018572" y="162830"/>
                </a:cubicBezTo>
              </a:path>
            </a:pathLst>
          </a:cu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367</Words>
  <Application>Microsoft Office PowerPoint</Application>
  <PresentationFormat>화면 슬라이드 쇼(4:3)</PresentationFormat>
  <Paragraphs>173</Paragraphs>
  <Slides>13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굴림</vt:lpstr>
      <vt:lpstr>Arial</vt:lpstr>
      <vt:lpstr>맑은 고딕</vt:lpstr>
      <vt:lpstr>휴먼모음T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2015-01-23T07:15:46Z</dcterms:modified>
</cp:coreProperties>
</file>