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68" r:id="rId2"/>
    <p:sldId id="274" r:id="rId3"/>
    <p:sldId id="273" r:id="rId4"/>
    <p:sldId id="269" r:id="rId5"/>
    <p:sldId id="270" r:id="rId6"/>
    <p:sldId id="271" r:id="rId7"/>
    <p:sldId id="272" r:id="rId8"/>
    <p:sldId id="267" r:id="rId9"/>
    <p:sldId id="262" r:id="rId10"/>
  </p:sldIdLst>
  <p:sldSz cx="9144000" cy="6858000" type="screen4x3"/>
  <p:notesSz cx="6858000" cy="9144000"/>
  <p:embeddedFontLst>
    <p:embeddedFont>
      <p:font typeface="HY강B" panose="02030600000101010101" pitchFamily="18" charset="-127"/>
      <p:regular r:id="rId12"/>
    </p:embeddedFont>
    <p:embeddedFont>
      <p:font typeface="맑은 고딕" panose="020B0503020000020004" pitchFamily="50" charset="-127"/>
      <p:regular r:id="rId13"/>
      <p:bold r:id="rId14"/>
    </p:embeddedFont>
    <p:embeddedFont>
      <p:font typeface="휴먼모음T" panose="02030504000101010101" pitchFamily="18" charset="-127"/>
      <p:regular r:id="rId15"/>
    </p:embeddedFont>
    <p:embeddedFont>
      <p:font typeface="나눔고딕 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나눔바른고딕" panose="020B0603020101020101" pitchFamily="50" charset="-127"/>
      <p:regular r:id="rId19"/>
      <p:bold r:id="rId20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36469509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>
                <a:latin typeface="나눔고딕" pitchFamily="50" charset="-127"/>
                <a:ea typeface="나눔고딕" pitchFamily="50" charset="-127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>
                <a:latin typeface="나눔고딕" pitchFamily="50" charset="-127"/>
                <a:ea typeface="나눔고딕" pitchFamily="50" charset="-127"/>
              </a:defRPr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123728" y="3116617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11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두런두런을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Do-Learn </a:t>
            </a:r>
            <a:r>
              <a:rPr lang="en-US" altLang="ko-KR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Do-Learn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하다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531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4860032" y="2636911"/>
            <a:ext cx="3600399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Check in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</a:t>
            </a:r>
            <a:r>
              <a:rPr 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.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팀 별 회의 진행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03.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팀 별 프로젝트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진행상황 공유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&amp; </a:t>
            </a:r>
            <a:r>
              <a:rPr lang="ko-KR" altLang="en-US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반 전체 피드백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04.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회의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or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프로젝트 준비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640116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Check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i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n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함께 프로젝트를 진행할 친구가 오늘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기분이 좋지 않다면 심한 장난은 삼가야겠죠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서로서로 오늘 하루를 배려하는 차원에서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오늘 기분을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점 만점에 몇 점인지 이야기 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4" name="Picture 2" descr="C:\Users\Administrator\Dropbox\어썸\두런두런\경안고 두런두런\7주차\KIBUN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6" y="1699642"/>
            <a:ext cx="4732865" cy="30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528392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팀 별 회의 진행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539552" y="6140953"/>
            <a:ext cx="81369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18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두런왕조실록을</a:t>
            </a: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바탕으로 회의를 진행해주세요</a:t>
            </a:r>
            <a:r>
              <a:rPr lang="en-US" altLang="ko-KR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</a:t>
            </a: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749720" y="1354145"/>
          <a:ext cx="3415151" cy="45231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5151"/>
              </a:tblGrid>
              <a:tr h="452312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u="sng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           프로젝트</a:t>
                      </a:r>
                      <a:endParaRPr lang="en-US" altLang="ko-KR" sz="2800" u="sng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ctr"/>
                      <a:endParaRPr lang="en-US" altLang="ko-KR" sz="18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오늘 활동을 육하원칙으로 정리해볼까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</a:t>
                      </a:r>
                    </a:p>
                    <a:p>
                      <a:pPr algn="l"/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/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지금까지 어떻게 진행되고 있어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</a:t>
                      </a: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오늘은 무엇을 했니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</a:t>
                      </a: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en-US" altLang="ko-KR" sz="1600" dirty="0" smtClean="0">
                        <a:solidFill>
                          <a:schemeClr val="tx1"/>
                        </a:solidFill>
                        <a:latin typeface="궁서" pitchFamily="18" charset="-127"/>
                        <a:ea typeface="궁서" pitchFamily="18" charset="-127"/>
                      </a:endParaRP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오늘 활동 어땠어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 </a:t>
                      </a:r>
                      <a:r>
                        <a:rPr lang="ko-KR" altLang="en-US" sz="1600" dirty="0" err="1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힘든건</a:t>
                      </a: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 없었어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 </a:t>
                      </a: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다음시간엔 뭐해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궁서" pitchFamily="18" charset="-127"/>
                          <a:ea typeface="궁서" pitchFamily="18" charset="-127"/>
                        </a:rPr>
                        <a:t>?</a:t>
                      </a:r>
                    </a:p>
                    <a:p>
                      <a:pPr algn="ctr">
                        <a:buFont typeface="Wingdings" pitchFamily="2" charset="2"/>
                        <a:buChar char="Ø"/>
                      </a:pPr>
                      <a:endParaRPr lang="en-US" altLang="ko-KR" sz="1800" dirty="0" smtClean="0">
                        <a:solidFill>
                          <a:schemeClr val="tx1"/>
                        </a:solidFill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7" name="Picture 2" descr="C:\Users\user\Desktop\팀별 회의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6016" y="1844824"/>
            <a:ext cx="3746516" cy="348556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92409" y="2578281"/>
            <a:ext cx="3923607" cy="95410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누가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</a:t>
            </a: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언제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</a:t>
            </a: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어디서</a:t>
            </a:r>
            <a:endParaRPr lang="en-US" altLang="ko-KR" sz="1400" dirty="0" smtClean="0">
              <a:latin typeface="궁서" pitchFamily="18" charset="-127"/>
              <a:ea typeface="궁서" pitchFamily="18" charset="-127"/>
            </a:endParaRPr>
          </a:p>
          <a:p>
            <a:endParaRPr lang="en-US" altLang="ko-KR" sz="1400" dirty="0" smtClean="0">
              <a:latin typeface="궁서" pitchFamily="18" charset="-127"/>
              <a:ea typeface="궁서" pitchFamily="18" charset="-127"/>
            </a:endParaRP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무엇을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</a:t>
            </a: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어떻게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</a:t>
            </a:r>
          </a:p>
          <a:p>
            <a:r>
              <a:rPr lang="ko-KR" altLang="en-US" sz="1400" dirty="0" smtClean="0">
                <a:latin typeface="궁서" pitchFamily="18" charset="-127"/>
                <a:ea typeface="궁서" pitchFamily="18" charset="-127"/>
              </a:rPr>
              <a:t>왜 </a:t>
            </a:r>
            <a:r>
              <a:rPr lang="en-US" altLang="ko-KR" sz="1400" dirty="0" smtClean="0">
                <a:latin typeface="궁서" pitchFamily="18" charset="-127"/>
                <a:ea typeface="궁서" pitchFamily="18" charset="-127"/>
              </a:rPr>
              <a:t>:  </a:t>
            </a:r>
            <a:endParaRPr lang="ko-KR" altLang="en-US" sz="1400" dirty="0" smtClean="0">
              <a:latin typeface="궁서" pitchFamily="18" charset="-127"/>
              <a:ea typeface="궁서" pitchFamily="18" charset="-127"/>
            </a:endParaRPr>
          </a:p>
          <a:p>
            <a:endParaRPr lang="ko-KR" altLang="en-US" sz="1400" dirty="0">
              <a:latin typeface="궁서" pitchFamily="18" charset="-127"/>
              <a:ea typeface="궁서" pitchFamily="18" charset="-127"/>
            </a:endParaRPr>
          </a:p>
        </p:txBody>
      </p:sp>
      <p:pic>
        <p:nvPicPr>
          <p:cNvPr id="12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722827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648072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2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 진행상황 공유</a:t>
            </a:r>
            <a:endParaRPr lang="en-US" altLang="ko-KR" sz="28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28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&amp; </a:t>
            </a:r>
            <a:r>
              <a:rPr lang="ko-KR" altLang="en-US" sz="28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반 전체 피드백</a:t>
            </a:r>
            <a:endParaRPr lang="ko-KR" sz="28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user\Desktop\많~은 사람 둥근 미팅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664" y="1690574"/>
            <a:ext cx="6063722" cy="3466618"/>
          </a:xfrm>
          <a:prstGeom prst="rect">
            <a:avLst/>
          </a:prstGeom>
          <a:noFill/>
        </p:spPr>
      </p:pic>
      <p:sp>
        <p:nvSpPr>
          <p:cNvPr id="11" name="Shape 115"/>
          <p:cNvSpPr txBox="1"/>
          <p:nvPr/>
        </p:nvSpPr>
        <p:spPr>
          <a:xfrm>
            <a:off x="611560" y="5420873"/>
            <a:ext cx="8136904" cy="12484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en-US" altLang="ko-KR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lang="ko-KR" altLang="en-US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진행 상황은 어때</a:t>
            </a:r>
            <a:r>
              <a:rPr lang="en-US" altLang="ko-KR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</a:pPr>
            <a:r>
              <a:rPr lang="en-US" altLang="ko-KR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lang="ko-KR" altLang="en-US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같이 해결하고 싶은 고민사항은 없어</a:t>
            </a:r>
            <a:r>
              <a:rPr lang="en-US" altLang="ko-KR" sz="20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81743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47260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회의 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or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 준비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user\Desktop\팀별 회의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560" y="1971644"/>
            <a:ext cx="3888432" cy="3617596"/>
          </a:xfrm>
          <a:prstGeom prst="rect">
            <a:avLst/>
          </a:prstGeom>
          <a:noFill/>
        </p:spPr>
      </p:pic>
      <p:sp>
        <p:nvSpPr>
          <p:cNvPr id="15" name="Shape 115"/>
          <p:cNvSpPr txBox="1"/>
          <p:nvPr/>
        </p:nvSpPr>
        <p:spPr>
          <a:xfrm>
            <a:off x="4788024" y="2348880"/>
            <a:ext cx="4104456" cy="302433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프로젝트 공유와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피드백 받은 내용을 바탕으로 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보완하는 회의를 진행해주세요</a:t>
            </a:r>
            <a:r>
              <a:rPr lang="en-US" altLang="ko-KR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그리고 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실행을 위한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만반의 준비 시작</a:t>
            </a:r>
            <a:r>
              <a:rPr lang="en-US" altLang="ko-KR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</a:t>
            </a: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5981683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47260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공지사항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1547664" y="1700808"/>
            <a:ext cx="6192688" cy="424847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ko-KR" sz="32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&lt;</a:t>
            </a:r>
            <a:r>
              <a:rPr lang="ko-KR" altLang="en-US" sz="32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피날레 </a:t>
            </a:r>
            <a:r>
              <a:rPr lang="ko-KR" altLang="en-US" sz="32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리마인드</a:t>
            </a:r>
            <a:r>
              <a:rPr lang="en-US" altLang="ko-KR" sz="32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&gt;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피날레를 위해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프로젝트 실행하는 모습을</a:t>
            </a:r>
            <a:endParaRPr lang="en-US" altLang="ko-KR" sz="24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사진과 영상으로 남겨주세요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피날레 때 사진과 영상을 함께 </a:t>
            </a:r>
            <a:r>
              <a:rPr lang="ko-KR" altLang="en-US" sz="24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볼거랍니다</a:t>
            </a: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!)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여러분들의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소중한 시간과 추억을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남겨 보아요</a:t>
            </a: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!</a:t>
            </a:r>
          </a:p>
        </p:txBody>
      </p:sp>
      <p:pic>
        <p:nvPicPr>
          <p:cNvPr id="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243</Words>
  <Application>Microsoft Office PowerPoint</Application>
  <PresentationFormat>화면 슬라이드 쇼(4:3)</PresentationFormat>
  <Paragraphs>71</Paragraphs>
  <Slides>9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20" baseType="lpstr">
      <vt:lpstr>굴림</vt:lpstr>
      <vt:lpstr>Arial</vt:lpstr>
      <vt:lpstr>HY강B</vt:lpstr>
      <vt:lpstr>맑은 고딕</vt:lpstr>
      <vt:lpstr>Wingdings</vt:lpstr>
      <vt:lpstr>휴먼모음T</vt:lpstr>
      <vt:lpstr>나눔고딕 ExtraBold</vt:lpstr>
      <vt:lpstr>궁서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10</cp:revision>
  <dcterms:modified xsi:type="dcterms:W3CDTF">2015-01-23T07:27:47Z</dcterms:modified>
</cp:coreProperties>
</file>