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  <p:sldMasterId id="2147484177" r:id="rId2"/>
  </p:sldMasterIdLst>
  <p:notesMasterIdLst>
    <p:notesMasterId r:id="rId36"/>
  </p:notesMasterIdLst>
  <p:handoutMasterIdLst>
    <p:handoutMasterId r:id="rId37"/>
  </p:handoutMasterIdLst>
  <p:sldIdLst>
    <p:sldId id="517" r:id="rId3"/>
    <p:sldId id="572" r:id="rId4"/>
    <p:sldId id="518" r:id="rId5"/>
    <p:sldId id="550" r:id="rId6"/>
    <p:sldId id="569" r:id="rId7"/>
    <p:sldId id="341" r:id="rId8"/>
    <p:sldId id="398" r:id="rId9"/>
    <p:sldId id="446" r:id="rId10"/>
    <p:sldId id="447" r:id="rId11"/>
    <p:sldId id="448" r:id="rId12"/>
    <p:sldId id="551" r:id="rId13"/>
    <p:sldId id="519" r:id="rId14"/>
    <p:sldId id="565" r:id="rId15"/>
    <p:sldId id="488" r:id="rId16"/>
    <p:sldId id="527" r:id="rId17"/>
    <p:sldId id="528" r:id="rId18"/>
    <p:sldId id="523" r:id="rId19"/>
    <p:sldId id="530" r:id="rId20"/>
    <p:sldId id="529" r:id="rId21"/>
    <p:sldId id="525" r:id="rId22"/>
    <p:sldId id="531" r:id="rId23"/>
    <p:sldId id="520" r:id="rId24"/>
    <p:sldId id="521" r:id="rId25"/>
    <p:sldId id="532" r:id="rId26"/>
    <p:sldId id="539" r:id="rId27"/>
    <p:sldId id="536" r:id="rId28"/>
    <p:sldId id="535" r:id="rId29"/>
    <p:sldId id="537" r:id="rId30"/>
    <p:sldId id="543" r:id="rId31"/>
    <p:sldId id="507" r:id="rId32"/>
    <p:sldId id="508" r:id="rId33"/>
    <p:sldId id="545" r:id="rId34"/>
    <p:sldId id="570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5EAE"/>
    <a:srgbClr val="CC99FF"/>
    <a:srgbClr val="33CC33"/>
    <a:srgbClr val="11BB31"/>
    <a:srgbClr val="6600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895989-D24A-4AE8-B8E5-83A3B909F73B}" type="doc">
      <dgm:prSet loTypeId="urn:microsoft.com/office/officeart/2005/8/layout/equation2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pPr latinLnBrk="1"/>
          <a:endParaRPr lang="ko-KR" altLang="en-US"/>
        </a:p>
      </dgm:t>
    </dgm:pt>
    <dgm:pt modelId="{4D0E52E9-1684-4DE5-B430-276C9417B1CC}">
      <dgm:prSet custT="1"/>
      <dgm:spPr/>
      <dgm:t>
        <a:bodyPr/>
        <a:lstStyle/>
        <a:p>
          <a:pPr rtl="0" latinLnBrk="1"/>
          <a:r>
            <a:rPr lang="ko-KR" sz="2000" b="1" dirty="0" smtClean="0"/>
            <a:t> </a:t>
          </a:r>
          <a:r>
            <a:rPr lang="ko-KR" sz="3200" b="1" dirty="0" err="1" smtClean="0"/>
            <a:t>트리즈</a:t>
          </a:r>
          <a:r>
            <a:rPr lang="en-US" altLang="ko-KR" sz="3200" b="1" dirty="0" smtClean="0"/>
            <a:t>  </a:t>
          </a:r>
          <a:r>
            <a:rPr lang="ko-KR" altLang="en-US" sz="3200" b="1" dirty="0" smtClean="0"/>
            <a:t>이해</a:t>
          </a:r>
          <a:endParaRPr lang="en-US" sz="3200" b="1" dirty="0"/>
        </a:p>
      </dgm:t>
    </dgm:pt>
    <dgm:pt modelId="{C5C60149-2B03-47C0-B92B-6A7C8B832B8E}" type="parTrans" cxnId="{6419B006-2FCA-45FB-BC93-4381CD611F42}">
      <dgm:prSet/>
      <dgm:spPr/>
      <dgm:t>
        <a:bodyPr/>
        <a:lstStyle/>
        <a:p>
          <a:pPr latinLnBrk="1"/>
          <a:endParaRPr lang="ko-KR" altLang="en-US" sz="2400"/>
        </a:p>
      </dgm:t>
    </dgm:pt>
    <dgm:pt modelId="{81655C3E-8EEA-496A-8A6F-1971E16258D7}" type="sibTrans" cxnId="{6419B006-2FCA-45FB-BC93-4381CD611F42}">
      <dgm:prSet custT="1"/>
      <dgm:spPr/>
      <dgm:t>
        <a:bodyPr/>
        <a:lstStyle/>
        <a:p>
          <a:pPr latinLnBrk="1"/>
          <a:endParaRPr lang="ko-KR" altLang="en-US" sz="1000"/>
        </a:p>
      </dgm:t>
    </dgm:pt>
    <dgm:pt modelId="{6A61808B-59B8-4772-A5DE-D6418B20AA59}">
      <dgm:prSet custT="1"/>
      <dgm:spPr/>
      <dgm:t>
        <a:bodyPr/>
        <a:lstStyle/>
        <a:p>
          <a:pPr rtl="0" latinLnBrk="1"/>
          <a:r>
            <a:rPr lang="ko-KR" altLang="en-US" sz="3600" b="1" dirty="0" smtClean="0"/>
            <a:t>사고전환</a:t>
          </a:r>
          <a:endParaRPr lang="en-US" sz="3600" b="1" dirty="0"/>
        </a:p>
      </dgm:t>
    </dgm:pt>
    <dgm:pt modelId="{EF369301-5449-4BAD-8104-C1BB6E8ADA81}" type="parTrans" cxnId="{A0F1DA00-254E-4319-BD57-E3FACF080775}">
      <dgm:prSet/>
      <dgm:spPr/>
      <dgm:t>
        <a:bodyPr/>
        <a:lstStyle/>
        <a:p>
          <a:pPr latinLnBrk="1"/>
          <a:endParaRPr lang="ko-KR" altLang="en-US" sz="2400"/>
        </a:p>
      </dgm:t>
    </dgm:pt>
    <dgm:pt modelId="{5849B6B1-DACF-4D40-A26C-C915B57A0B9D}" type="sibTrans" cxnId="{A0F1DA00-254E-4319-BD57-E3FACF080775}">
      <dgm:prSet custT="1"/>
      <dgm:spPr/>
      <dgm:t>
        <a:bodyPr/>
        <a:lstStyle/>
        <a:p>
          <a:pPr latinLnBrk="1"/>
          <a:endParaRPr lang="ko-KR" altLang="en-US" sz="1600"/>
        </a:p>
      </dgm:t>
    </dgm:pt>
    <dgm:pt modelId="{22310362-9B79-47D2-B284-209A06ACD099}">
      <dgm:prSet custT="1"/>
      <dgm:spPr/>
      <dgm:t>
        <a:bodyPr/>
        <a:lstStyle/>
        <a:p>
          <a:pPr rtl="0" latinLnBrk="1"/>
          <a:r>
            <a:rPr lang="ko-KR" altLang="en-US" sz="400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rPr>
            <a:t>창의력</a:t>
          </a:r>
          <a:r>
            <a:rPr lang="ko-KR" altLang="en-US" sz="4000" dirty="0" smtClean="0">
              <a:solidFill>
                <a:schemeClr val="tx1"/>
              </a:solidFill>
            </a:rPr>
            <a:t> </a:t>
          </a:r>
          <a:r>
            <a:rPr lang="en-US" sz="4800" dirty="0" smtClean="0"/>
            <a:t>  </a:t>
          </a:r>
          <a:endParaRPr lang="en-US" sz="4800" dirty="0"/>
        </a:p>
      </dgm:t>
    </dgm:pt>
    <dgm:pt modelId="{DA5F8567-8E3E-4D7A-BAB1-DA95CA065438}" type="parTrans" cxnId="{7C47376B-8BB7-4726-BC17-4CBC5BDD52D6}">
      <dgm:prSet/>
      <dgm:spPr/>
      <dgm:t>
        <a:bodyPr/>
        <a:lstStyle/>
        <a:p>
          <a:pPr latinLnBrk="1"/>
          <a:endParaRPr lang="ko-KR" altLang="en-US" sz="2400"/>
        </a:p>
      </dgm:t>
    </dgm:pt>
    <dgm:pt modelId="{3BF5E42E-B594-46E2-9DB8-AC26F926E13C}" type="sibTrans" cxnId="{7C47376B-8BB7-4726-BC17-4CBC5BDD52D6}">
      <dgm:prSet/>
      <dgm:spPr/>
      <dgm:t>
        <a:bodyPr/>
        <a:lstStyle/>
        <a:p>
          <a:pPr latinLnBrk="1"/>
          <a:endParaRPr lang="ko-KR" altLang="en-US" sz="2400"/>
        </a:p>
      </dgm:t>
    </dgm:pt>
    <dgm:pt modelId="{D7FC1F76-7E0D-4C83-AABB-987234D26D25}">
      <dgm:prSet custT="1"/>
      <dgm:spPr/>
      <dgm:t>
        <a:bodyPr/>
        <a:lstStyle/>
        <a:p>
          <a:pPr rtl="0" latinLnBrk="1"/>
          <a:r>
            <a:rPr lang="ko-KR" altLang="en-US" sz="3200" b="1" dirty="0" smtClean="0"/>
            <a:t>문제 발견</a:t>
          </a:r>
          <a:endParaRPr lang="en-US" sz="3200" b="1" dirty="0"/>
        </a:p>
      </dgm:t>
    </dgm:pt>
    <dgm:pt modelId="{FF826C80-CD11-47F2-94B2-99D280DD3E42}" type="parTrans" cxnId="{44F55A3D-C268-4BE3-A557-E7E065EAA339}">
      <dgm:prSet/>
      <dgm:spPr/>
      <dgm:t>
        <a:bodyPr/>
        <a:lstStyle/>
        <a:p>
          <a:pPr latinLnBrk="1"/>
          <a:endParaRPr lang="ko-KR" altLang="en-US" sz="2400"/>
        </a:p>
      </dgm:t>
    </dgm:pt>
    <dgm:pt modelId="{3727BC72-4DF3-4E54-ACD3-531FCB1CACA4}" type="sibTrans" cxnId="{44F55A3D-C268-4BE3-A557-E7E065EAA339}">
      <dgm:prSet custT="1"/>
      <dgm:spPr/>
      <dgm:t>
        <a:bodyPr/>
        <a:lstStyle/>
        <a:p>
          <a:pPr latinLnBrk="1"/>
          <a:endParaRPr lang="ko-KR" altLang="en-US" sz="1000"/>
        </a:p>
      </dgm:t>
    </dgm:pt>
    <dgm:pt modelId="{4D816AAC-C8D0-47D6-A214-C7BEC52CA294}" type="pres">
      <dgm:prSet presAssocID="{0E895989-D24A-4AE8-B8E5-83A3B909F7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55E8765-28FD-45D7-BE5A-1D11B0718097}" type="pres">
      <dgm:prSet presAssocID="{0E895989-D24A-4AE8-B8E5-83A3B909F73B}" presName="vNodes" presStyleCnt="0"/>
      <dgm:spPr/>
    </dgm:pt>
    <dgm:pt modelId="{0E629104-F21F-423E-9832-E751E4A07B03}" type="pres">
      <dgm:prSet presAssocID="{4D0E52E9-1684-4DE5-B430-276C9417B1CC}" presName="node" presStyleLbl="node1" presStyleIdx="0" presStyleCnt="4" custScaleX="323393" custLinFactNeighborX="5122" custLinFactNeighborY="-272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698CFF2-8492-4583-BE53-9937B66DA8BF}" type="pres">
      <dgm:prSet presAssocID="{81655C3E-8EEA-496A-8A6F-1971E16258D7}" presName="spacerT" presStyleCnt="0"/>
      <dgm:spPr/>
    </dgm:pt>
    <dgm:pt modelId="{34CCE873-7F30-4CBB-9F92-98EB09C4E15C}" type="pres">
      <dgm:prSet presAssocID="{81655C3E-8EEA-496A-8A6F-1971E16258D7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450A51CC-134D-462B-9048-B9E1B50FB756}" type="pres">
      <dgm:prSet presAssocID="{81655C3E-8EEA-496A-8A6F-1971E16258D7}" presName="spacerB" presStyleCnt="0"/>
      <dgm:spPr/>
    </dgm:pt>
    <dgm:pt modelId="{D5E32C60-45BB-4A19-B727-BD3B5C1A3065}" type="pres">
      <dgm:prSet presAssocID="{D7FC1F76-7E0D-4C83-AABB-987234D26D25}" presName="node" presStyleLbl="node1" presStyleIdx="1" presStyleCnt="4" custScaleX="323393" custLinFactNeighborX="-6539" custLinFactNeighborY="546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A9FEE-BBC6-4004-9CAD-0AFA7CB6417B}" type="pres">
      <dgm:prSet presAssocID="{3727BC72-4DF3-4E54-ACD3-531FCB1CACA4}" presName="spacerT" presStyleCnt="0"/>
      <dgm:spPr/>
    </dgm:pt>
    <dgm:pt modelId="{50E79BF0-AC5A-478B-8F25-6DACE9DE2D8A}" type="pres">
      <dgm:prSet presAssocID="{3727BC72-4DF3-4E54-ACD3-531FCB1CACA4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DDDA742B-EED6-4988-890B-4D46B10982DD}" type="pres">
      <dgm:prSet presAssocID="{3727BC72-4DF3-4E54-ACD3-531FCB1CACA4}" presName="spacerB" presStyleCnt="0"/>
      <dgm:spPr/>
    </dgm:pt>
    <dgm:pt modelId="{C99C633F-B834-46E6-AB4E-08B93E0D1A7B}" type="pres">
      <dgm:prSet presAssocID="{6A61808B-59B8-4772-A5DE-D6418B20AA59}" presName="node" presStyleLbl="node1" presStyleIdx="2" presStyleCnt="4" custScaleX="32339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A29078-9C12-4B73-BD46-1607F487E38E}" type="pres">
      <dgm:prSet presAssocID="{0E895989-D24A-4AE8-B8E5-83A3B909F73B}" presName="sibTransLas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E03E66DF-6EB1-4A0D-97E1-8C177691DB65}" type="pres">
      <dgm:prSet presAssocID="{0E895989-D24A-4AE8-B8E5-83A3B909F73B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9D070509-A4A5-4266-94F1-B9C26B2DFD58}" type="pres">
      <dgm:prSet presAssocID="{0E895989-D24A-4AE8-B8E5-83A3B909F73B}" presName="lastNode" presStyleLbl="node1" presStyleIdx="3" presStyleCnt="4" custScaleY="78707" custLinFactNeighborX="6806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4F55A3D-C268-4BE3-A557-E7E065EAA339}" srcId="{0E895989-D24A-4AE8-B8E5-83A3B909F73B}" destId="{D7FC1F76-7E0D-4C83-AABB-987234D26D25}" srcOrd="1" destOrd="0" parTransId="{FF826C80-CD11-47F2-94B2-99D280DD3E42}" sibTransId="{3727BC72-4DF3-4E54-ACD3-531FCB1CACA4}"/>
    <dgm:cxn modelId="{AB834764-D2E8-4888-BF53-9E00BC58E700}" type="presOf" srcId="{5849B6B1-DACF-4D40-A26C-C915B57A0B9D}" destId="{EDA29078-9C12-4B73-BD46-1607F487E38E}" srcOrd="0" destOrd="0" presId="urn:microsoft.com/office/officeart/2005/8/layout/equation2"/>
    <dgm:cxn modelId="{77210824-B2D7-4C93-94F5-FD78F3DDFEA5}" type="presOf" srcId="{6A61808B-59B8-4772-A5DE-D6418B20AA59}" destId="{C99C633F-B834-46E6-AB4E-08B93E0D1A7B}" srcOrd="0" destOrd="0" presId="urn:microsoft.com/office/officeart/2005/8/layout/equation2"/>
    <dgm:cxn modelId="{D7E4201D-1272-4AE1-8124-089952A2ECBD}" type="presOf" srcId="{4D0E52E9-1684-4DE5-B430-276C9417B1CC}" destId="{0E629104-F21F-423E-9832-E751E4A07B03}" srcOrd="0" destOrd="0" presId="urn:microsoft.com/office/officeart/2005/8/layout/equation2"/>
    <dgm:cxn modelId="{BB01ED5D-679F-43CE-91CA-8FB1F6CCC214}" type="presOf" srcId="{81655C3E-8EEA-496A-8A6F-1971E16258D7}" destId="{34CCE873-7F30-4CBB-9F92-98EB09C4E15C}" srcOrd="0" destOrd="0" presId="urn:microsoft.com/office/officeart/2005/8/layout/equation2"/>
    <dgm:cxn modelId="{37267A4F-D2AD-4A29-8B6F-BFBC2704E7FE}" type="presOf" srcId="{3727BC72-4DF3-4E54-ACD3-531FCB1CACA4}" destId="{50E79BF0-AC5A-478B-8F25-6DACE9DE2D8A}" srcOrd="0" destOrd="0" presId="urn:microsoft.com/office/officeart/2005/8/layout/equation2"/>
    <dgm:cxn modelId="{7C47376B-8BB7-4726-BC17-4CBC5BDD52D6}" srcId="{0E895989-D24A-4AE8-B8E5-83A3B909F73B}" destId="{22310362-9B79-47D2-B284-209A06ACD099}" srcOrd="3" destOrd="0" parTransId="{DA5F8567-8E3E-4D7A-BAB1-DA95CA065438}" sibTransId="{3BF5E42E-B594-46E2-9DB8-AC26F926E13C}"/>
    <dgm:cxn modelId="{A0F1DA00-254E-4319-BD57-E3FACF080775}" srcId="{0E895989-D24A-4AE8-B8E5-83A3B909F73B}" destId="{6A61808B-59B8-4772-A5DE-D6418B20AA59}" srcOrd="2" destOrd="0" parTransId="{EF369301-5449-4BAD-8104-C1BB6E8ADA81}" sibTransId="{5849B6B1-DACF-4D40-A26C-C915B57A0B9D}"/>
    <dgm:cxn modelId="{40ECB2A7-5C56-4DCB-A700-DB8CD1B59E93}" type="presOf" srcId="{0E895989-D24A-4AE8-B8E5-83A3B909F73B}" destId="{4D816AAC-C8D0-47D6-A214-C7BEC52CA294}" srcOrd="0" destOrd="0" presId="urn:microsoft.com/office/officeart/2005/8/layout/equation2"/>
    <dgm:cxn modelId="{6419B006-2FCA-45FB-BC93-4381CD611F42}" srcId="{0E895989-D24A-4AE8-B8E5-83A3B909F73B}" destId="{4D0E52E9-1684-4DE5-B430-276C9417B1CC}" srcOrd="0" destOrd="0" parTransId="{C5C60149-2B03-47C0-B92B-6A7C8B832B8E}" sibTransId="{81655C3E-8EEA-496A-8A6F-1971E16258D7}"/>
    <dgm:cxn modelId="{CC59A0D2-C81A-4246-BAF9-9BFCBD0429E1}" type="presOf" srcId="{5849B6B1-DACF-4D40-A26C-C915B57A0B9D}" destId="{E03E66DF-6EB1-4A0D-97E1-8C177691DB65}" srcOrd="1" destOrd="0" presId="urn:microsoft.com/office/officeart/2005/8/layout/equation2"/>
    <dgm:cxn modelId="{BB37910B-6423-4CF8-AA81-FBAD4C682F5A}" type="presOf" srcId="{D7FC1F76-7E0D-4C83-AABB-987234D26D25}" destId="{D5E32C60-45BB-4A19-B727-BD3B5C1A3065}" srcOrd="0" destOrd="0" presId="urn:microsoft.com/office/officeart/2005/8/layout/equation2"/>
    <dgm:cxn modelId="{E4C9A40A-E16D-4128-81A2-C000E4F11289}" type="presOf" srcId="{22310362-9B79-47D2-B284-209A06ACD099}" destId="{9D070509-A4A5-4266-94F1-B9C26B2DFD58}" srcOrd="0" destOrd="0" presId="urn:microsoft.com/office/officeart/2005/8/layout/equation2"/>
    <dgm:cxn modelId="{460625A1-40F1-4608-A1CC-460E9D173C57}" type="presParOf" srcId="{4D816AAC-C8D0-47D6-A214-C7BEC52CA294}" destId="{055E8765-28FD-45D7-BE5A-1D11B0718097}" srcOrd="0" destOrd="0" presId="urn:microsoft.com/office/officeart/2005/8/layout/equation2"/>
    <dgm:cxn modelId="{B28FEA28-3D4F-42BB-AAA7-FE25EE1A27B7}" type="presParOf" srcId="{055E8765-28FD-45D7-BE5A-1D11B0718097}" destId="{0E629104-F21F-423E-9832-E751E4A07B03}" srcOrd="0" destOrd="0" presId="urn:microsoft.com/office/officeart/2005/8/layout/equation2"/>
    <dgm:cxn modelId="{0199D705-9E89-4E2A-928F-CC94BEAB8C0E}" type="presParOf" srcId="{055E8765-28FD-45D7-BE5A-1D11B0718097}" destId="{4698CFF2-8492-4583-BE53-9937B66DA8BF}" srcOrd="1" destOrd="0" presId="urn:microsoft.com/office/officeart/2005/8/layout/equation2"/>
    <dgm:cxn modelId="{524C9E3B-9FCC-4045-B0BF-689CAE6617E7}" type="presParOf" srcId="{055E8765-28FD-45D7-BE5A-1D11B0718097}" destId="{34CCE873-7F30-4CBB-9F92-98EB09C4E15C}" srcOrd="2" destOrd="0" presId="urn:microsoft.com/office/officeart/2005/8/layout/equation2"/>
    <dgm:cxn modelId="{4FC21421-3C1E-4CE3-93AB-44CDA9AC6A7D}" type="presParOf" srcId="{055E8765-28FD-45D7-BE5A-1D11B0718097}" destId="{450A51CC-134D-462B-9048-B9E1B50FB756}" srcOrd="3" destOrd="0" presId="urn:microsoft.com/office/officeart/2005/8/layout/equation2"/>
    <dgm:cxn modelId="{C04072F2-B68C-4C8D-989B-21767D2A7675}" type="presParOf" srcId="{055E8765-28FD-45D7-BE5A-1D11B0718097}" destId="{D5E32C60-45BB-4A19-B727-BD3B5C1A3065}" srcOrd="4" destOrd="0" presId="urn:microsoft.com/office/officeart/2005/8/layout/equation2"/>
    <dgm:cxn modelId="{F1A10353-C5EA-4A9E-B859-9ECDBC456F2F}" type="presParOf" srcId="{055E8765-28FD-45D7-BE5A-1D11B0718097}" destId="{705A9FEE-BBC6-4004-9CAD-0AFA7CB6417B}" srcOrd="5" destOrd="0" presId="urn:microsoft.com/office/officeart/2005/8/layout/equation2"/>
    <dgm:cxn modelId="{B9F813BD-2668-4810-BD79-70FFDBBE170D}" type="presParOf" srcId="{055E8765-28FD-45D7-BE5A-1D11B0718097}" destId="{50E79BF0-AC5A-478B-8F25-6DACE9DE2D8A}" srcOrd="6" destOrd="0" presId="urn:microsoft.com/office/officeart/2005/8/layout/equation2"/>
    <dgm:cxn modelId="{04AF91AE-CB4B-450F-9960-76CED0397D76}" type="presParOf" srcId="{055E8765-28FD-45D7-BE5A-1D11B0718097}" destId="{DDDA742B-EED6-4988-890B-4D46B10982DD}" srcOrd="7" destOrd="0" presId="urn:microsoft.com/office/officeart/2005/8/layout/equation2"/>
    <dgm:cxn modelId="{3BCCCCCD-3F54-4A4A-B70D-8CBA2CFB2B43}" type="presParOf" srcId="{055E8765-28FD-45D7-BE5A-1D11B0718097}" destId="{C99C633F-B834-46E6-AB4E-08B93E0D1A7B}" srcOrd="8" destOrd="0" presId="urn:microsoft.com/office/officeart/2005/8/layout/equation2"/>
    <dgm:cxn modelId="{5A703219-64C5-43E6-9987-E17D91768252}" type="presParOf" srcId="{4D816AAC-C8D0-47D6-A214-C7BEC52CA294}" destId="{EDA29078-9C12-4B73-BD46-1607F487E38E}" srcOrd="1" destOrd="0" presId="urn:microsoft.com/office/officeart/2005/8/layout/equation2"/>
    <dgm:cxn modelId="{B6AB9B03-CA65-4C53-A136-00749DAF7D55}" type="presParOf" srcId="{EDA29078-9C12-4B73-BD46-1607F487E38E}" destId="{E03E66DF-6EB1-4A0D-97E1-8C177691DB65}" srcOrd="0" destOrd="0" presId="urn:microsoft.com/office/officeart/2005/8/layout/equation2"/>
    <dgm:cxn modelId="{46C05EA0-2144-4612-9E54-47EA9A4B2AE6}" type="presParOf" srcId="{4D816AAC-C8D0-47D6-A214-C7BEC52CA294}" destId="{9D070509-A4A5-4266-94F1-B9C26B2DFD5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07A1C5-0B0E-45D1-953E-DED791507272}" type="doc">
      <dgm:prSet loTypeId="urn:microsoft.com/office/officeart/2005/8/layout/process4" loCatId="process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pPr latinLnBrk="1"/>
          <a:endParaRPr lang="ko-KR" altLang="en-US"/>
        </a:p>
      </dgm:t>
    </dgm:pt>
    <dgm:pt modelId="{E91804CE-020E-464E-9FCB-796F4E9D5D20}">
      <dgm:prSet phldrT="[텍스트]" custT="1"/>
      <dgm:spPr/>
      <dgm:t>
        <a:bodyPr/>
        <a:lstStyle/>
        <a:p>
          <a:pPr latinLnBrk="1"/>
          <a:r>
            <a:rPr lang="en-US" altLang="ko-KR" sz="6600" b="1" dirty="0" smtClean="0">
              <a:latin typeface="08서울한강체 L" pitchFamily="18" charset="-127"/>
              <a:ea typeface="08서울한강체 L" pitchFamily="18" charset="-127"/>
            </a:rPr>
            <a:t>TC   1</a:t>
          </a:r>
          <a:endParaRPr lang="ko-KR" altLang="en-US" sz="6600" b="1" dirty="0">
            <a:latin typeface="08서울한강체 L" pitchFamily="18" charset="-127"/>
            <a:ea typeface="08서울한강체 L" pitchFamily="18" charset="-127"/>
          </a:endParaRPr>
        </a:p>
      </dgm:t>
    </dgm:pt>
    <dgm:pt modelId="{3D3447CA-FEA7-4E30-B006-F75F71E4B5B3}" type="parTrans" cxnId="{515EEC58-B238-40D3-8872-D5D0D5AF4257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7EC1341A-5F51-44E8-ACB2-DC20DBA46B8B}" type="sibTrans" cxnId="{515EEC58-B238-40D3-8872-D5D0D5AF4257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EC2FE538-C89B-4E89-BCF8-43BCFE8D5499}">
      <dgm:prSet phldrT="[텍스트]" custT="1"/>
      <dgm:spPr/>
      <dgm:t>
        <a:bodyPr/>
        <a:lstStyle/>
        <a:p>
          <a:pPr latinLnBrk="1"/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(         )</a:t>
          </a:r>
          <a:r>
            <a:rPr lang="ko-KR" altLang="en-US" sz="3600" b="1" dirty="0" smtClean="0">
              <a:latin typeface="08서울한강체 L" pitchFamily="18" charset="-127"/>
              <a:ea typeface="08서울한강체 L" pitchFamily="18" charset="-127"/>
            </a:rPr>
            <a:t>가 </a:t>
          </a:r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(              )</a:t>
          </a:r>
          <a:r>
            <a:rPr lang="ko-KR" altLang="en-US" sz="3600" b="1" dirty="0" smtClean="0">
              <a:latin typeface="08서울한강체 L" pitchFamily="18" charset="-127"/>
              <a:ea typeface="08서울한강체 L" pitchFamily="18" charset="-127"/>
            </a:rPr>
            <a:t>하면 </a:t>
          </a:r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(            )</a:t>
          </a:r>
          <a:r>
            <a:rPr lang="ko-KR" altLang="en-US" sz="3600" b="1" dirty="0" smtClean="0">
              <a:latin typeface="08서울한강체 L" pitchFamily="18" charset="-127"/>
              <a:ea typeface="08서울한강체 L" pitchFamily="18" charset="-127"/>
            </a:rPr>
            <a:t>는 개선되지만 </a:t>
          </a:r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(      )</a:t>
          </a:r>
          <a:r>
            <a:rPr lang="ko-KR" altLang="en-US" sz="3600" b="1" dirty="0" smtClean="0">
              <a:latin typeface="08서울한강체 L" pitchFamily="18" charset="-127"/>
              <a:ea typeface="08서울한강체 L" pitchFamily="18" charset="-127"/>
            </a:rPr>
            <a:t>은 악화된다</a:t>
          </a:r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.</a:t>
          </a:r>
          <a:endParaRPr lang="ko-KR" altLang="en-US" sz="3600" b="1" dirty="0">
            <a:latin typeface="08서울한강체 L" pitchFamily="18" charset="-127"/>
            <a:ea typeface="08서울한강체 L" pitchFamily="18" charset="-127"/>
          </a:endParaRPr>
        </a:p>
      </dgm:t>
    </dgm:pt>
    <dgm:pt modelId="{BB1D3D69-8391-4328-AB57-34D7FB6C50DC}" type="parTrans" cxnId="{B5D77231-530C-4429-BC32-7BF31C1C13A4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3082775A-1113-42C8-9B99-CF4C16A74E51}" type="sibTrans" cxnId="{B5D77231-530C-4429-BC32-7BF31C1C13A4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8EAF5593-2251-4E89-8D06-210482F41673}">
      <dgm:prSet phldrT="[텍스트]" custT="1"/>
      <dgm:spPr/>
      <dgm:t>
        <a:bodyPr/>
        <a:lstStyle/>
        <a:p>
          <a:pPr latinLnBrk="1"/>
          <a:r>
            <a:rPr lang="en-US" altLang="ko-KR" sz="6600" b="1" dirty="0" smtClean="0">
              <a:latin typeface="08서울한강체 L" pitchFamily="18" charset="-127"/>
              <a:ea typeface="08서울한강체 L" pitchFamily="18" charset="-127"/>
            </a:rPr>
            <a:t>IFR  1</a:t>
          </a:r>
          <a:endParaRPr lang="ko-KR" altLang="en-US" sz="6600" b="1" dirty="0">
            <a:latin typeface="08서울한강체 L" pitchFamily="18" charset="-127"/>
            <a:ea typeface="08서울한강체 L" pitchFamily="18" charset="-127"/>
          </a:endParaRPr>
        </a:p>
      </dgm:t>
    </dgm:pt>
    <dgm:pt modelId="{ED22CB28-D95D-45AE-92A5-F011D55149BA}" type="parTrans" cxnId="{DAD0E8CA-76F5-46F1-A7DA-CDF750155671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731BCC74-BAB4-4AE2-A952-A7A2EF4F3B56}" type="sibTrans" cxnId="{DAD0E8CA-76F5-46F1-A7DA-CDF750155671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B63055C4-9687-4137-A819-1E9CCF7BEC30}">
      <dgm:prSet phldrT="[텍스트]" custT="1"/>
      <dgm:spPr/>
      <dgm:t>
        <a:bodyPr/>
        <a:lstStyle/>
        <a:p>
          <a:pPr latinLnBrk="1"/>
          <a:r>
            <a:rPr lang="en-US" altLang="ko-KR" sz="4800" b="1" dirty="0" smtClean="0">
              <a:solidFill>
                <a:schemeClr val="bg2">
                  <a:lumMod val="25000"/>
                </a:schemeClr>
              </a:solidFill>
              <a:latin typeface="08서울한강체 L" pitchFamily="18" charset="-127"/>
              <a:ea typeface="08서울한강체 L" pitchFamily="18" charset="-127"/>
            </a:rPr>
            <a:t>- </a:t>
          </a:r>
          <a:r>
            <a:rPr lang="ko-KR" altLang="en-US" sz="4800" b="1" dirty="0" smtClean="0">
              <a:solidFill>
                <a:schemeClr val="bg2">
                  <a:lumMod val="25000"/>
                </a:schemeClr>
              </a:solidFill>
              <a:latin typeface="08서울한강체 L" pitchFamily="18" charset="-127"/>
              <a:ea typeface="08서울한강체 L" pitchFamily="18" charset="-127"/>
            </a:rPr>
            <a:t>를  </a:t>
          </a:r>
          <a:r>
            <a:rPr lang="en-US" altLang="ko-KR" sz="4800" b="1" dirty="0" smtClean="0">
              <a:solidFill>
                <a:schemeClr val="bg2">
                  <a:lumMod val="25000"/>
                </a:schemeClr>
              </a:solidFill>
              <a:latin typeface="08서울한강체 L" pitchFamily="18" charset="-127"/>
              <a:ea typeface="08서울한강체 L" pitchFamily="18" charset="-127"/>
            </a:rPr>
            <a:t>+</a:t>
          </a:r>
          <a:r>
            <a:rPr lang="ko-KR" altLang="en-US" sz="4800" b="1" dirty="0" smtClean="0">
              <a:solidFill>
                <a:schemeClr val="bg2">
                  <a:lumMod val="25000"/>
                </a:schemeClr>
              </a:solidFill>
              <a:latin typeface="08서울한강체 L" pitchFamily="18" charset="-127"/>
              <a:ea typeface="08서울한강체 L" pitchFamily="18" charset="-127"/>
            </a:rPr>
            <a:t>로 </a:t>
          </a:r>
          <a:r>
            <a:rPr lang="ko-KR" altLang="en-US" sz="3600" b="1" dirty="0" smtClean="0">
              <a:latin typeface="08서울한강체 L" pitchFamily="18" charset="-127"/>
              <a:ea typeface="08서울한강체 L" pitchFamily="18" charset="-127"/>
            </a:rPr>
            <a:t>하려면 어떻게 해야 할까</a:t>
          </a:r>
          <a:r>
            <a:rPr lang="en-US" altLang="ko-KR" sz="3600" b="1" dirty="0" smtClean="0">
              <a:latin typeface="08서울한강체 L" pitchFamily="18" charset="-127"/>
              <a:ea typeface="08서울한강체 L" pitchFamily="18" charset="-127"/>
            </a:rPr>
            <a:t>?</a:t>
          </a:r>
          <a:endParaRPr lang="ko-KR" altLang="en-US" sz="3600" b="1" dirty="0">
            <a:latin typeface="08서울한강체 L" pitchFamily="18" charset="-127"/>
            <a:ea typeface="08서울한강체 L" pitchFamily="18" charset="-127"/>
          </a:endParaRPr>
        </a:p>
      </dgm:t>
    </dgm:pt>
    <dgm:pt modelId="{B48A1CDE-E33E-415C-95E2-A04ADFEE151C}" type="parTrans" cxnId="{CEBEF6D6-B491-4B17-95EF-2CA34C116C8F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536C62A2-86F7-459E-AEA3-1AC86D131A3B}" type="sibTrans" cxnId="{CEBEF6D6-B491-4B17-95EF-2CA34C116C8F}">
      <dgm:prSet/>
      <dgm:spPr/>
      <dgm:t>
        <a:bodyPr/>
        <a:lstStyle/>
        <a:p>
          <a:pPr latinLnBrk="1"/>
          <a:endParaRPr lang="ko-KR" altLang="en-US" sz="3600" b="1">
            <a:latin typeface="08서울한강체 L" pitchFamily="18" charset="-127"/>
            <a:ea typeface="08서울한강체 L" pitchFamily="18" charset="-127"/>
          </a:endParaRPr>
        </a:p>
      </dgm:t>
    </dgm:pt>
    <dgm:pt modelId="{5632E719-2CA3-485B-A1A2-3A28E1EEF547}" type="pres">
      <dgm:prSet presAssocID="{5307A1C5-0B0E-45D1-953E-DED7915072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C47DEE-C1C7-45B9-AFA9-E4852AAEB938}" type="pres">
      <dgm:prSet presAssocID="{8EAF5593-2251-4E89-8D06-210482F41673}" presName="boxAndChildren" presStyleCnt="0"/>
      <dgm:spPr/>
    </dgm:pt>
    <dgm:pt modelId="{9798CF1B-DE30-42BA-889F-D1613A226B20}" type="pres">
      <dgm:prSet presAssocID="{8EAF5593-2251-4E89-8D06-210482F41673}" presName="parentTextBox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7B16B0D3-7622-4FE3-859E-B4164FE9789B}" type="pres">
      <dgm:prSet presAssocID="{8EAF5593-2251-4E89-8D06-210482F41673}" presName="entireBox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57C408FF-C9F5-4153-A01D-441017B082F4}" type="pres">
      <dgm:prSet presAssocID="{8EAF5593-2251-4E89-8D06-210482F41673}" presName="descendantBox" presStyleCnt="0"/>
      <dgm:spPr/>
    </dgm:pt>
    <dgm:pt modelId="{81407C38-9AF5-43EC-8C89-49B505E3DD5D}" type="pres">
      <dgm:prSet presAssocID="{B63055C4-9687-4137-A819-1E9CCF7BEC30}" presName="childTextBox" presStyleLbl="fgAccFollowNode1" presStyleIdx="0" presStyleCnt="2" custLinFactNeighborY="-52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767D249-F60A-48FD-8A0D-87D429DA0100}" type="pres">
      <dgm:prSet presAssocID="{7EC1341A-5F51-44E8-ACB2-DC20DBA46B8B}" presName="sp" presStyleCnt="0"/>
      <dgm:spPr/>
    </dgm:pt>
    <dgm:pt modelId="{EFFB8356-1E98-4D2A-81AB-11F4F74113C9}" type="pres">
      <dgm:prSet presAssocID="{E91804CE-020E-464E-9FCB-796F4E9D5D20}" presName="arrowAndChildren" presStyleCnt="0"/>
      <dgm:spPr/>
    </dgm:pt>
    <dgm:pt modelId="{EBF614D8-02AF-476B-8116-BCC4940692B7}" type="pres">
      <dgm:prSet presAssocID="{E91804CE-020E-464E-9FCB-796F4E9D5D20}" presName="parentTextArrow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04CE3E63-8AE3-4D30-A66F-B247AF03479F}" type="pres">
      <dgm:prSet presAssocID="{E91804CE-020E-464E-9FCB-796F4E9D5D20}" presName="arrow" presStyleLbl="node1" presStyleIdx="1" presStyleCnt="2" custLinFactNeighborY="-74"/>
      <dgm:spPr/>
      <dgm:t>
        <a:bodyPr/>
        <a:lstStyle/>
        <a:p>
          <a:pPr latinLnBrk="1"/>
          <a:endParaRPr lang="ko-KR" altLang="en-US"/>
        </a:p>
      </dgm:t>
    </dgm:pt>
    <dgm:pt modelId="{F8B8D148-811B-4B25-AFB0-9DC48C5FDF6D}" type="pres">
      <dgm:prSet presAssocID="{E91804CE-020E-464E-9FCB-796F4E9D5D20}" presName="descendantArrow" presStyleCnt="0"/>
      <dgm:spPr/>
    </dgm:pt>
    <dgm:pt modelId="{975F74DC-C550-4854-BAAE-0DC0DAAB252F}" type="pres">
      <dgm:prSet presAssocID="{EC2FE538-C89B-4E89-BCF8-43BCFE8D5499}" presName="childTextArrow" presStyleLbl="fgAccFollowNode1" presStyleIdx="1" presStyleCnt="2" custLinFactNeighborX="1562" custLinFactNeighborY="-23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3374FDF-9FEB-4D39-877C-6F0F7409AE3C}" type="presOf" srcId="{8EAF5593-2251-4E89-8D06-210482F41673}" destId="{9798CF1B-DE30-42BA-889F-D1613A226B20}" srcOrd="0" destOrd="0" presId="urn:microsoft.com/office/officeart/2005/8/layout/process4"/>
    <dgm:cxn modelId="{B5D77231-530C-4429-BC32-7BF31C1C13A4}" srcId="{E91804CE-020E-464E-9FCB-796F4E9D5D20}" destId="{EC2FE538-C89B-4E89-BCF8-43BCFE8D5499}" srcOrd="0" destOrd="0" parTransId="{BB1D3D69-8391-4328-AB57-34D7FB6C50DC}" sibTransId="{3082775A-1113-42C8-9B99-CF4C16A74E51}"/>
    <dgm:cxn modelId="{07848898-9C50-4E25-8AFF-C1599F53C7DD}" type="presOf" srcId="{E91804CE-020E-464E-9FCB-796F4E9D5D20}" destId="{EBF614D8-02AF-476B-8116-BCC4940692B7}" srcOrd="0" destOrd="0" presId="urn:microsoft.com/office/officeart/2005/8/layout/process4"/>
    <dgm:cxn modelId="{BDC70D6A-F6A9-4AF7-AF03-79FE7AF786F4}" type="presOf" srcId="{EC2FE538-C89B-4E89-BCF8-43BCFE8D5499}" destId="{975F74DC-C550-4854-BAAE-0DC0DAAB252F}" srcOrd="0" destOrd="0" presId="urn:microsoft.com/office/officeart/2005/8/layout/process4"/>
    <dgm:cxn modelId="{C6897B8D-CE7A-4ADA-BEDB-3FD351F83B77}" type="presOf" srcId="{8EAF5593-2251-4E89-8D06-210482F41673}" destId="{7B16B0D3-7622-4FE3-859E-B4164FE9789B}" srcOrd="1" destOrd="0" presId="urn:microsoft.com/office/officeart/2005/8/layout/process4"/>
    <dgm:cxn modelId="{DAD0E8CA-76F5-46F1-A7DA-CDF750155671}" srcId="{5307A1C5-0B0E-45D1-953E-DED791507272}" destId="{8EAF5593-2251-4E89-8D06-210482F41673}" srcOrd="1" destOrd="0" parTransId="{ED22CB28-D95D-45AE-92A5-F011D55149BA}" sibTransId="{731BCC74-BAB4-4AE2-A952-A7A2EF4F3B56}"/>
    <dgm:cxn modelId="{0A0C79B0-2D2F-4073-BC93-1B22381B63F1}" type="presOf" srcId="{E91804CE-020E-464E-9FCB-796F4E9D5D20}" destId="{04CE3E63-8AE3-4D30-A66F-B247AF03479F}" srcOrd="1" destOrd="0" presId="urn:microsoft.com/office/officeart/2005/8/layout/process4"/>
    <dgm:cxn modelId="{515EEC58-B238-40D3-8872-D5D0D5AF4257}" srcId="{5307A1C5-0B0E-45D1-953E-DED791507272}" destId="{E91804CE-020E-464E-9FCB-796F4E9D5D20}" srcOrd="0" destOrd="0" parTransId="{3D3447CA-FEA7-4E30-B006-F75F71E4B5B3}" sibTransId="{7EC1341A-5F51-44E8-ACB2-DC20DBA46B8B}"/>
    <dgm:cxn modelId="{88BCF4D9-010F-4D87-8F3E-B735BADD58CB}" type="presOf" srcId="{5307A1C5-0B0E-45D1-953E-DED791507272}" destId="{5632E719-2CA3-485B-A1A2-3A28E1EEF547}" srcOrd="0" destOrd="0" presId="urn:microsoft.com/office/officeart/2005/8/layout/process4"/>
    <dgm:cxn modelId="{CEBEF6D6-B491-4B17-95EF-2CA34C116C8F}" srcId="{8EAF5593-2251-4E89-8D06-210482F41673}" destId="{B63055C4-9687-4137-A819-1E9CCF7BEC30}" srcOrd="0" destOrd="0" parTransId="{B48A1CDE-E33E-415C-95E2-A04ADFEE151C}" sibTransId="{536C62A2-86F7-459E-AEA3-1AC86D131A3B}"/>
    <dgm:cxn modelId="{188AE4DD-0513-4413-9B38-FD05F95D2011}" type="presOf" srcId="{B63055C4-9687-4137-A819-1E9CCF7BEC30}" destId="{81407C38-9AF5-43EC-8C89-49B505E3DD5D}" srcOrd="0" destOrd="0" presId="urn:microsoft.com/office/officeart/2005/8/layout/process4"/>
    <dgm:cxn modelId="{690D8BC3-E678-47D8-A840-833C5F3DA8B7}" type="presParOf" srcId="{5632E719-2CA3-485B-A1A2-3A28E1EEF547}" destId="{29C47DEE-C1C7-45B9-AFA9-E4852AAEB938}" srcOrd="0" destOrd="0" presId="urn:microsoft.com/office/officeart/2005/8/layout/process4"/>
    <dgm:cxn modelId="{43192DC5-2513-49AC-A0C8-EF3E138E71A9}" type="presParOf" srcId="{29C47DEE-C1C7-45B9-AFA9-E4852AAEB938}" destId="{9798CF1B-DE30-42BA-889F-D1613A226B20}" srcOrd="0" destOrd="0" presId="urn:microsoft.com/office/officeart/2005/8/layout/process4"/>
    <dgm:cxn modelId="{8D690443-476E-4DB4-BF3F-A782A318D377}" type="presParOf" srcId="{29C47DEE-C1C7-45B9-AFA9-E4852AAEB938}" destId="{7B16B0D3-7622-4FE3-859E-B4164FE9789B}" srcOrd="1" destOrd="0" presId="urn:microsoft.com/office/officeart/2005/8/layout/process4"/>
    <dgm:cxn modelId="{54D48CC3-422F-4D46-BAF4-4123780F6AC8}" type="presParOf" srcId="{29C47DEE-C1C7-45B9-AFA9-E4852AAEB938}" destId="{57C408FF-C9F5-4153-A01D-441017B082F4}" srcOrd="2" destOrd="0" presId="urn:microsoft.com/office/officeart/2005/8/layout/process4"/>
    <dgm:cxn modelId="{7037F2BC-C9AB-4F9A-BDBA-4320070FE19B}" type="presParOf" srcId="{57C408FF-C9F5-4153-A01D-441017B082F4}" destId="{81407C38-9AF5-43EC-8C89-49B505E3DD5D}" srcOrd="0" destOrd="0" presId="urn:microsoft.com/office/officeart/2005/8/layout/process4"/>
    <dgm:cxn modelId="{7899CF57-0CF3-4F5E-A91B-B18FD28052F0}" type="presParOf" srcId="{5632E719-2CA3-485B-A1A2-3A28E1EEF547}" destId="{1767D249-F60A-48FD-8A0D-87D429DA0100}" srcOrd="1" destOrd="0" presId="urn:microsoft.com/office/officeart/2005/8/layout/process4"/>
    <dgm:cxn modelId="{3F475F3E-FC7E-4DAF-AB36-D769903037EB}" type="presParOf" srcId="{5632E719-2CA3-485B-A1A2-3A28E1EEF547}" destId="{EFFB8356-1E98-4D2A-81AB-11F4F74113C9}" srcOrd="2" destOrd="0" presId="urn:microsoft.com/office/officeart/2005/8/layout/process4"/>
    <dgm:cxn modelId="{CF19F4FC-4EAF-4250-A3CE-72AAE2E32D08}" type="presParOf" srcId="{EFFB8356-1E98-4D2A-81AB-11F4F74113C9}" destId="{EBF614D8-02AF-476B-8116-BCC4940692B7}" srcOrd="0" destOrd="0" presId="urn:microsoft.com/office/officeart/2005/8/layout/process4"/>
    <dgm:cxn modelId="{50D5F8A4-24E4-4FC0-B381-42BEAD728CFF}" type="presParOf" srcId="{EFFB8356-1E98-4D2A-81AB-11F4F74113C9}" destId="{04CE3E63-8AE3-4D30-A66F-B247AF03479F}" srcOrd="1" destOrd="0" presId="urn:microsoft.com/office/officeart/2005/8/layout/process4"/>
    <dgm:cxn modelId="{69257312-F04C-45AD-922F-F84B65E42282}" type="presParOf" srcId="{EFFB8356-1E98-4D2A-81AB-11F4F74113C9}" destId="{F8B8D148-811B-4B25-AFB0-9DC48C5FDF6D}" srcOrd="2" destOrd="0" presId="urn:microsoft.com/office/officeart/2005/8/layout/process4"/>
    <dgm:cxn modelId="{9DBD223A-0CB6-4BC3-972C-3D1FFE28C8FC}" type="presParOf" srcId="{F8B8D148-811B-4B25-AFB0-9DC48C5FDF6D}" destId="{975F74DC-C550-4854-BAAE-0DC0DAAB25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7325E16-A73F-4355-AC53-12A3BC22581F}">
      <dgm:prSet phldrT="[텍스트]"/>
      <dgm:spPr/>
      <dgm:t>
        <a:bodyPr/>
        <a:lstStyle/>
        <a:p>
          <a:pPr latinLnBrk="1"/>
          <a:r>
            <a:rPr lang="ko-KR" altLang="en-US" dirty="0" smtClean="0"/>
            <a:t>사고전환</a:t>
          </a:r>
          <a:endParaRPr lang="ko-KR" altLang="en-US" dirty="0"/>
        </a:p>
      </dgm:t>
    </dgm:pt>
    <dgm:pt modelId="{1F79DA8C-49ED-4863-AA36-C5070E3D6FEB}" type="parTrans" cxnId="{56344473-25D5-414B-BB6B-9D6CC1FAF71F}">
      <dgm:prSet/>
      <dgm:spPr/>
      <dgm:t>
        <a:bodyPr/>
        <a:lstStyle/>
        <a:p>
          <a:pPr latinLnBrk="1"/>
          <a:endParaRPr lang="ko-KR" altLang="en-US"/>
        </a:p>
      </dgm:t>
    </dgm:pt>
    <dgm:pt modelId="{431D5870-B258-439B-B1AB-487F401FA7BA}" type="sibTrans" cxnId="{56344473-25D5-414B-BB6B-9D6CC1FAF71F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E2CD592-BA86-437E-8596-20A3405BE792}" type="pres">
      <dgm:prSet presAssocID="{77325E16-A73F-4355-AC53-12A3BC22581F}" presName="comp" presStyleCnt="0"/>
      <dgm:spPr/>
    </dgm:pt>
    <dgm:pt modelId="{014D4A29-FBAD-4070-BB96-0F6EE6298781}" type="pres">
      <dgm:prSet presAssocID="{77325E16-A73F-4355-AC53-12A3BC22581F}" presName="box" presStyleLbl="node1" presStyleIdx="0" presStyleCnt="1" custLinFactY="-31392" custLinFactNeighborX="-5291" custLinFactNeighborY="-100000"/>
      <dgm:spPr/>
      <dgm:t>
        <a:bodyPr/>
        <a:lstStyle/>
        <a:p>
          <a:pPr latinLnBrk="1"/>
          <a:endParaRPr lang="ko-KR" altLang="en-US"/>
        </a:p>
      </dgm:t>
    </dgm:pt>
    <dgm:pt modelId="{3FB9F0B5-6AE6-4A4E-A57A-B820B4C4A3FB}" type="pres">
      <dgm:prSet presAssocID="{77325E16-A73F-4355-AC53-12A3BC22581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D2AB65DA-1779-4911-A8DF-EB49FF4699CB}" type="pres">
      <dgm:prSet presAssocID="{77325E16-A73F-4355-AC53-12A3BC22581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3FF0D19-6864-4694-BEA9-9E5F19BCF8DD}" type="presOf" srcId="{3788FB76-967E-4D66-B131-AF69B0C219FB}" destId="{58EED85A-1330-4AB3-9E40-27605FC6515D}" srcOrd="0" destOrd="0" presId="urn:microsoft.com/office/officeart/2005/8/layout/vList4#5"/>
    <dgm:cxn modelId="{56344473-25D5-414B-BB6B-9D6CC1FAF71F}" srcId="{3788FB76-967E-4D66-B131-AF69B0C219FB}" destId="{77325E16-A73F-4355-AC53-12A3BC22581F}" srcOrd="0" destOrd="0" parTransId="{1F79DA8C-49ED-4863-AA36-C5070E3D6FEB}" sibTransId="{431D5870-B258-439B-B1AB-487F401FA7BA}"/>
    <dgm:cxn modelId="{F4D8323B-CD95-4EAF-8749-A7EA4576EEE7}" type="presOf" srcId="{77325E16-A73F-4355-AC53-12A3BC22581F}" destId="{014D4A29-FBAD-4070-BB96-0F6EE6298781}" srcOrd="0" destOrd="0" presId="urn:microsoft.com/office/officeart/2005/8/layout/vList4#5"/>
    <dgm:cxn modelId="{FB2B41DC-583E-4E68-98D1-C196C5D347AD}" type="presOf" srcId="{77325E16-A73F-4355-AC53-12A3BC22581F}" destId="{D2AB65DA-1779-4911-A8DF-EB49FF4699CB}" srcOrd="1" destOrd="0" presId="urn:microsoft.com/office/officeart/2005/8/layout/vList4#5"/>
    <dgm:cxn modelId="{7AC5BA49-6DDD-4417-A2FA-80D00CF2967B}" type="presParOf" srcId="{58EED85A-1330-4AB3-9E40-27605FC6515D}" destId="{AE2CD592-BA86-437E-8596-20A3405BE792}" srcOrd="0" destOrd="0" presId="urn:microsoft.com/office/officeart/2005/8/layout/vList4#5"/>
    <dgm:cxn modelId="{BA01633E-8DEF-4585-B33C-4050CF5D35D6}" type="presParOf" srcId="{AE2CD592-BA86-437E-8596-20A3405BE792}" destId="{014D4A29-FBAD-4070-BB96-0F6EE6298781}" srcOrd="0" destOrd="0" presId="urn:microsoft.com/office/officeart/2005/8/layout/vList4#5"/>
    <dgm:cxn modelId="{C037309D-8991-4E68-A8E1-1854B119C0C7}" type="presParOf" srcId="{AE2CD592-BA86-437E-8596-20A3405BE792}" destId="{3FB9F0B5-6AE6-4A4E-A57A-B820B4C4A3FB}" srcOrd="1" destOrd="0" presId="urn:microsoft.com/office/officeart/2005/8/layout/vList4#5"/>
    <dgm:cxn modelId="{A8E60732-1B3F-43F3-945D-63DC75E8B3A1}" type="presParOf" srcId="{AE2CD592-BA86-437E-8596-20A3405BE792}" destId="{D2AB65DA-1779-4911-A8DF-EB49FF4699CB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B731BF0-24BF-4EAA-A10B-EA2913B771EF}">
      <dgm:prSet phldrT="[텍스트]" custT="1"/>
      <dgm:spPr/>
      <dgm:t>
        <a:bodyPr/>
        <a:lstStyle/>
        <a:p>
          <a:pPr latinLnBrk="1"/>
          <a:r>
            <a:rPr lang="ko-KR" altLang="en-US" sz="4800" b="1" dirty="0" smtClean="0">
              <a:latin typeface="맑은 고딕" pitchFamily="50" charset="-127"/>
              <a:ea typeface="맑은 고딕" pitchFamily="50" charset="-127"/>
            </a:rPr>
            <a:t>원인분석</a:t>
          </a:r>
          <a:endParaRPr lang="ko-KR" altLang="en-US" sz="4800" b="1" dirty="0">
            <a:latin typeface="맑은 고딕" pitchFamily="50" charset="-127"/>
            <a:ea typeface="맑은 고딕" pitchFamily="50" charset="-127"/>
          </a:endParaRPr>
        </a:p>
      </dgm:t>
    </dgm:pt>
    <dgm:pt modelId="{5F535466-54F2-4B18-83BF-F491213945AC}" type="parTrans" cxnId="{1AF07886-0AF9-4E15-8003-412FC5954051}">
      <dgm:prSet/>
      <dgm:spPr/>
      <dgm:t>
        <a:bodyPr/>
        <a:lstStyle/>
        <a:p>
          <a:pPr latinLnBrk="1"/>
          <a:endParaRPr lang="ko-KR" altLang="en-US"/>
        </a:p>
      </dgm:t>
    </dgm:pt>
    <dgm:pt modelId="{597BDF9C-F49C-4154-8B7A-FCC0223A227B}" type="sibTrans" cxnId="{1AF07886-0AF9-4E15-8003-412FC5954051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55BFA94-7403-49EA-B2E4-8C24C586D3B8}" type="pres">
      <dgm:prSet presAssocID="{BB731BF0-24BF-4EAA-A10B-EA2913B771EF}" presName="comp" presStyleCnt="0"/>
      <dgm:spPr/>
    </dgm:pt>
    <dgm:pt modelId="{5804E754-CD7E-4FBF-9705-8BB4258B4F57}" type="pres">
      <dgm:prSet presAssocID="{BB731BF0-24BF-4EAA-A10B-EA2913B771EF}" presName="box" presStyleLbl="node1" presStyleIdx="0" presStyleCnt="1" custLinFactY="-50057" custLinFactNeighborX="33308" custLinFactNeighborY="-100000"/>
      <dgm:spPr/>
      <dgm:t>
        <a:bodyPr/>
        <a:lstStyle/>
        <a:p>
          <a:pPr latinLnBrk="1"/>
          <a:endParaRPr lang="ko-KR" altLang="en-US"/>
        </a:p>
      </dgm:t>
    </dgm:pt>
    <dgm:pt modelId="{BCB49005-C328-49CA-8310-1683BF2FDC8C}" type="pres">
      <dgm:prSet presAssocID="{BB731BF0-24BF-4EAA-A10B-EA2913B771E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B9120F88-48CB-4EBB-A460-5B5BBCE20320}" type="pres">
      <dgm:prSet presAssocID="{BB731BF0-24BF-4EAA-A10B-EA2913B771E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AF07886-0AF9-4E15-8003-412FC5954051}" srcId="{3788FB76-967E-4D66-B131-AF69B0C219FB}" destId="{BB731BF0-24BF-4EAA-A10B-EA2913B771EF}" srcOrd="0" destOrd="0" parTransId="{5F535466-54F2-4B18-83BF-F491213945AC}" sibTransId="{597BDF9C-F49C-4154-8B7A-FCC0223A227B}"/>
    <dgm:cxn modelId="{B300E8E9-8A7B-42EE-BFD8-27DA6F84CF67}" type="presOf" srcId="{3788FB76-967E-4D66-B131-AF69B0C219FB}" destId="{58EED85A-1330-4AB3-9E40-27605FC6515D}" srcOrd="0" destOrd="0" presId="urn:microsoft.com/office/officeart/2005/8/layout/vList4#6"/>
    <dgm:cxn modelId="{3BCABAA2-7DAD-4D22-876C-DB36EDB31C40}" type="presOf" srcId="{BB731BF0-24BF-4EAA-A10B-EA2913B771EF}" destId="{5804E754-CD7E-4FBF-9705-8BB4258B4F57}" srcOrd="0" destOrd="0" presId="urn:microsoft.com/office/officeart/2005/8/layout/vList4#6"/>
    <dgm:cxn modelId="{40AA42B2-D55F-4301-B32A-6BF41BFAED1C}" type="presOf" srcId="{BB731BF0-24BF-4EAA-A10B-EA2913B771EF}" destId="{B9120F88-48CB-4EBB-A460-5B5BBCE20320}" srcOrd="1" destOrd="0" presId="urn:microsoft.com/office/officeart/2005/8/layout/vList4#6"/>
    <dgm:cxn modelId="{DD688923-EAFA-422B-A227-60527B8F6758}" type="presParOf" srcId="{58EED85A-1330-4AB3-9E40-27605FC6515D}" destId="{C55BFA94-7403-49EA-B2E4-8C24C586D3B8}" srcOrd="0" destOrd="0" presId="urn:microsoft.com/office/officeart/2005/8/layout/vList4#6"/>
    <dgm:cxn modelId="{BBE19016-0171-4059-830D-4568E2CEDB59}" type="presParOf" srcId="{C55BFA94-7403-49EA-B2E4-8C24C586D3B8}" destId="{5804E754-CD7E-4FBF-9705-8BB4258B4F57}" srcOrd="0" destOrd="0" presId="urn:microsoft.com/office/officeart/2005/8/layout/vList4#6"/>
    <dgm:cxn modelId="{89D6228C-D2B4-4F45-8626-50032C8B4439}" type="presParOf" srcId="{C55BFA94-7403-49EA-B2E4-8C24C586D3B8}" destId="{BCB49005-C328-49CA-8310-1683BF2FDC8C}" srcOrd="1" destOrd="0" presId="urn:microsoft.com/office/officeart/2005/8/layout/vList4#6"/>
    <dgm:cxn modelId="{01F0AE1E-4A06-41D6-AE73-1B121697ECFB}" type="presParOf" srcId="{C55BFA94-7403-49EA-B2E4-8C24C586D3B8}" destId="{B9120F88-48CB-4EBB-A460-5B5BBCE20320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C312E04-710D-4016-8EAA-AC86897ECAB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6CFB7E0-A43E-4DF6-9834-3B0413040DC9}">
      <dgm:prSet phldrT="[텍스트]"/>
      <dgm:spPr/>
      <dgm:t>
        <a:bodyPr/>
        <a:lstStyle/>
        <a:p>
          <a:pPr latinLnBrk="1"/>
          <a:r>
            <a:rPr lang="en-US" altLang="ko-KR" dirty="0" smtClean="0"/>
            <a:t>1 Why</a:t>
          </a:r>
          <a:endParaRPr lang="ko-KR" altLang="en-US" dirty="0"/>
        </a:p>
      </dgm:t>
    </dgm:pt>
    <dgm:pt modelId="{9807D259-8817-4D39-BB62-AC24C2235F45}" type="parTrans" cxnId="{F4221341-9DAC-4BFD-A1BF-BB98C094B800}">
      <dgm:prSet/>
      <dgm:spPr/>
      <dgm:t>
        <a:bodyPr/>
        <a:lstStyle/>
        <a:p>
          <a:pPr latinLnBrk="1"/>
          <a:endParaRPr lang="ko-KR" altLang="en-US"/>
        </a:p>
      </dgm:t>
    </dgm:pt>
    <dgm:pt modelId="{92193853-C191-44F7-BC76-87E3E7AD7495}" type="sibTrans" cxnId="{F4221341-9DAC-4BFD-A1BF-BB98C094B800}">
      <dgm:prSet/>
      <dgm:spPr/>
      <dgm:t>
        <a:bodyPr/>
        <a:lstStyle/>
        <a:p>
          <a:pPr latinLnBrk="1"/>
          <a:endParaRPr lang="ko-KR" altLang="en-US"/>
        </a:p>
      </dgm:t>
    </dgm:pt>
    <dgm:pt modelId="{ACF85887-515C-495B-9819-9E410E32F5ED}">
      <dgm:prSet phldrT="[텍스트]"/>
      <dgm:spPr/>
      <dgm:t>
        <a:bodyPr/>
        <a:lstStyle/>
        <a:p>
          <a:pPr latinLnBrk="1"/>
          <a:r>
            <a:rPr lang="en-US" altLang="ko-KR" dirty="0" smtClean="0"/>
            <a:t> </a:t>
          </a:r>
          <a:r>
            <a:rPr lang="ko-KR" altLang="en-US" dirty="0" smtClean="0"/>
            <a:t>청소를 자주해서</a:t>
          </a:r>
          <a:endParaRPr lang="ko-KR" altLang="en-US" dirty="0"/>
        </a:p>
      </dgm:t>
    </dgm:pt>
    <dgm:pt modelId="{BB0414F6-DD5A-4D63-BD24-79FAF0D55E67}" type="parTrans" cxnId="{5A52EF63-079D-40C6-92A4-E270C62EA7F2}">
      <dgm:prSet/>
      <dgm:spPr/>
      <dgm:t>
        <a:bodyPr/>
        <a:lstStyle/>
        <a:p>
          <a:pPr latinLnBrk="1"/>
          <a:endParaRPr lang="ko-KR" altLang="en-US"/>
        </a:p>
      </dgm:t>
    </dgm:pt>
    <dgm:pt modelId="{CFA029F6-17F0-4140-A0AF-012B8C8AEE9B}" type="sibTrans" cxnId="{5A52EF63-079D-40C6-92A4-E270C62EA7F2}">
      <dgm:prSet/>
      <dgm:spPr/>
      <dgm:t>
        <a:bodyPr/>
        <a:lstStyle/>
        <a:p>
          <a:pPr latinLnBrk="1"/>
          <a:endParaRPr lang="ko-KR" altLang="en-US"/>
        </a:p>
      </dgm:t>
    </dgm:pt>
    <dgm:pt modelId="{25575C47-D304-4B67-B989-5893E937E4C3}">
      <dgm:prSet phldrT="[텍스트]"/>
      <dgm:spPr/>
      <dgm:t>
        <a:bodyPr/>
        <a:lstStyle/>
        <a:p>
          <a:pPr latinLnBrk="1"/>
          <a:r>
            <a:rPr lang="en-US" altLang="ko-KR" dirty="0" smtClean="0"/>
            <a:t>2 Why</a:t>
          </a:r>
          <a:endParaRPr lang="ko-KR" altLang="en-US" dirty="0"/>
        </a:p>
      </dgm:t>
    </dgm:pt>
    <dgm:pt modelId="{1A3F0A2F-673C-4CDC-A76C-B14B2358072B}" type="parTrans" cxnId="{D3DE428D-2782-4DA9-BCAB-EA67A5CFA21E}">
      <dgm:prSet/>
      <dgm:spPr/>
      <dgm:t>
        <a:bodyPr/>
        <a:lstStyle/>
        <a:p>
          <a:pPr latinLnBrk="1"/>
          <a:endParaRPr lang="ko-KR" altLang="en-US"/>
        </a:p>
      </dgm:t>
    </dgm:pt>
    <dgm:pt modelId="{51650850-FF66-4148-B7BB-FB85AE2436C5}" type="sibTrans" cxnId="{D3DE428D-2782-4DA9-BCAB-EA67A5CFA21E}">
      <dgm:prSet/>
      <dgm:spPr/>
      <dgm:t>
        <a:bodyPr/>
        <a:lstStyle/>
        <a:p>
          <a:pPr latinLnBrk="1"/>
          <a:endParaRPr lang="ko-KR" altLang="en-US"/>
        </a:p>
      </dgm:t>
    </dgm:pt>
    <dgm:pt modelId="{1BC813FE-A1EE-4A65-A30D-B6B0FDDE32E1}">
      <dgm:prSet phldrT="[텍스트]"/>
      <dgm:spPr/>
      <dgm:t>
        <a:bodyPr/>
        <a:lstStyle/>
        <a:p>
          <a:pPr latinLnBrk="1"/>
          <a:r>
            <a:rPr lang="ko-KR" altLang="en-US" dirty="0" smtClean="0"/>
            <a:t>비둘기 똥</a:t>
          </a:r>
          <a:endParaRPr lang="ko-KR" altLang="en-US" dirty="0"/>
        </a:p>
      </dgm:t>
    </dgm:pt>
    <dgm:pt modelId="{2056F9A4-2017-458C-8743-560534C4AAA8}" type="parTrans" cxnId="{FF8EE09A-4A16-4C46-8717-59C15BC0921E}">
      <dgm:prSet/>
      <dgm:spPr/>
      <dgm:t>
        <a:bodyPr/>
        <a:lstStyle/>
        <a:p>
          <a:pPr latinLnBrk="1"/>
          <a:endParaRPr lang="ko-KR" altLang="en-US"/>
        </a:p>
      </dgm:t>
    </dgm:pt>
    <dgm:pt modelId="{E47EAAAE-5AC3-473E-9DB3-AA66A1883473}" type="sibTrans" cxnId="{FF8EE09A-4A16-4C46-8717-59C15BC0921E}">
      <dgm:prSet/>
      <dgm:spPr/>
      <dgm:t>
        <a:bodyPr/>
        <a:lstStyle/>
        <a:p>
          <a:pPr latinLnBrk="1"/>
          <a:endParaRPr lang="ko-KR" altLang="en-US"/>
        </a:p>
      </dgm:t>
    </dgm:pt>
    <dgm:pt modelId="{B696B4AC-0ACE-4F53-A43B-276BD1D21D52}">
      <dgm:prSet phldrT="[텍스트]"/>
      <dgm:spPr/>
      <dgm:t>
        <a:bodyPr/>
        <a:lstStyle/>
        <a:p>
          <a:pPr latinLnBrk="1"/>
          <a:r>
            <a:rPr lang="en-US" altLang="ko-KR" dirty="0" smtClean="0"/>
            <a:t>3 Why </a:t>
          </a:r>
          <a:endParaRPr lang="ko-KR" altLang="en-US" dirty="0"/>
        </a:p>
      </dgm:t>
    </dgm:pt>
    <dgm:pt modelId="{30A45510-134E-4C71-BF9E-EBF68913CAD1}" type="parTrans" cxnId="{F5A73056-2ADE-4191-9CB2-6F31AF2E88CE}">
      <dgm:prSet/>
      <dgm:spPr/>
      <dgm:t>
        <a:bodyPr/>
        <a:lstStyle/>
        <a:p>
          <a:pPr latinLnBrk="1"/>
          <a:endParaRPr lang="ko-KR" altLang="en-US"/>
        </a:p>
      </dgm:t>
    </dgm:pt>
    <dgm:pt modelId="{069E2502-360D-4481-A3A4-920E7524AB4F}" type="sibTrans" cxnId="{F5A73056-2ADE-4191-9CB2-6F31AF2E88CE}">
      <dgm:prSet/>
      <dgm:spPr/>
      <dgm:t>
        <a:bodyPr/>
        <a:lstStyle/>
        <a:p>
          <a:pPr latinLnBrk="1"/>
          <a:endParaRPr lang="ko-KR" altLang="en-US"/>
        </a:p>
      </dgm:t>
    </dgm:pt>
    <dgm:pt modelId="{9DE103B2-2744-474C-98E2-3F343E70FBC1}">
      <dgm:prSet phldrT="[텍스트]"/>
      <dgm:spPr/>
      <dgm:t>
        <a:bodyPr/>
        <a:lstStyle/>
        <a:p>
          <a:pPr latinLnBrk="1"/>
          <a:r>
            <a:rPr lang="ko-KR" altLang="en-US" dirty="0" smtClean="0"/>
            <a:t>거미</a:t>
          </a:r>
          <a:endParaRPr lang="ko-KR" altLang="en-US" dirty="0"/>
        </a:p>
      </dgm:t>
    </dgm:pt>
    <dgm:pt modelId="{13EEC27C-0E62-453A-9B96-3E3B3DC3F280}" type="parTrans" cxnId="{9BA172C2-1004-488F-A5C2-FB78443FC706}">
      <dgm:prSet/>
      <dgm:spPr/>
      <dgm:t>
        <a:bodyPr/>
        <a:lstStyle/>
        <a:p>
          <a:pPr latinLnBrk="1"/>
          <a:endParaRPr lang="ko-KR" altLang="en-US"/>
        </a:p>
      </dgm:t>
    </dgm:pt>
    <dgm:pt modelId="{15889B54-D42B-4E0D-A815-D1684CEA98CA}" type="sibTrans" cxnId="{9BA172C2-1004-488F-A5C2-FB78443FC706}">
      <dgm:prSet/>
      <dgm:spPr/>
      <dgm:t>
        <a:bodyPr/>
        <a:lstStyle/>
        <a:p>
          <a:pPr latinLnBrk="1"/>
          <a:endParaRPr lang="ko-KR" altLang="en-US"/>
        </a:p>
      </dgm:t>
    </dgm:pt>
    <dgm:pt modelId="{6B79856F-EECC-437E-AE5C-3E3D15C8707C}">
      <dgm:prSet/>
      <dgm:spPr/>
      <dgm:t>
        <a:bodyPr/>
        <a:lstStyle/>
        <a:p>
          <a:pPr latinLnBrk="1"/>
          <a:r>
            <a:rPr lang="en-US" altLang="ko-KR" dirty="0" smtClean="0"/>
            <a:t>4 Why</a:t>
          </a:r>
          <a:endParaRPr lang="ko-KR" altLang="en-US" dirty="0"/>
        </a:p>
      </dgm:t>
    </dgm:pt>
    <dgm:pt modelId="{6E78E2D8-0575-4A7E-A1AF-C71C845F1C23}" type="parTrans" cxnId="{EB79C49F-F143-4F8D-BDD2-247A454055C8}">
      <dgm:prSet/>
      <dgm:spPr/>
      <dgm:t>
        <a:bodyPr/>
        <a:lstStyle/>
        <a:p>
          <a:pPr latinLnBrk="1"/>
          <a:endParaRPr lang="ko-KR" altLang="en-US"/>
        </a:p>
      </dgm:t>
    </dgm:pt>
    <dgm:pt modelId="{265027EF-0539-4FB6-AAEC-2C8B6138C22D}" type="sibTrans" cxnId="{EB79C49F-F143-4F8D-BDD2-247A454055C8}">
      <dgm:prSet/>
      <dgm:spPr/>
      <dgm:t>
        <a:bodyPr/>
        <a:lstStyle/>
        <a:p>
          <a:pPr latinLnBrk="1"/>
          <a:endParaRPr lang="ko-KR" altLang="en-US"/>
        </a:p>
      </dgm:t>
    </dgm:pt>
    <dgm:pt modelId="{4003FEB7-3540-40F8-98DF-ABCD8F8F6D67}">
      <dgm:prSet/>
      <dgm:spPr/>
      <dgm:t>
        <a:bodyPr/>
        <a:lstStyle/>
        <a:p>
          <a:pPr latinLnBrk="1"/>
          <a:r>
            <a:rPr lang="ko-KR" altLang="en-US" dirty="0" smtClean="0"/>
            <a:t>나방</a:t>
          </a:r>
          <a:endParaRPr lang="ko-KR" altLang="en-US" dirty="0"/>
        </a:p>
      </dgm:t>
    </dgm:pt>
    <dgm:pt modelId="{67AEF2E9-309D-4064-9B58-A64F7B25A452}" type="parTrans" cxnId="{19E81BE4-4A3B-4B63-ACEC-AE8D71A2A420}">
      <dgm:prSet/>
      <dgm:spPr/>
      <dgm:t>
        <a:bodyPr/>
        <a:lstStyle/>
        <a:p>
          <a:pPr latinLnBrk="1"/>
          <a:endParaRPr lang="ko-KR" altLang="en-US"/>
        </a:p>
      </dgm:t>
    </dgm:pt>
    <dgm:pt modelId="{33760324-86B0-4B8A-8AD8-36E7594F617D}" type="sibTrans" cxnId="{19E81BE4-4A3B-4B63-ACEC-AE8D71A2A420}">
      <dgm:prSet/>
      <dgm:spPr/>
      <dgm:t>
        <a:bodyPr/>
        <a:lstStyle/>
        <a:p>
          <a:pPr latinLnBrk="1"/>
          <a:endParaRPr lang="ko-KR" altLang="en-US"/>
        </a:p>
      </dgm:t>
    </dgm:pt>
    <dgm:pt modelId="{EE4CF2E3-2559-45B4-9CB5-0D539D6806D1}">
      <dgm:prSet/>
      <dgm:spPr/>
      <dgm:t>
        <a:bodyPr/>
        <a:lstStyle/>
        <a:p>
          <a:pPr latinLnBrk="1"/>
          <a:r>
            <a:rPr lang="en-US" altLang="ko-KR" dirty="0" smtClean="0"/>
            <a:t>5 Why</a:t>
          </a:r>
          <a:endParaRPr lang="ko-KR" altLang="en-US" dirty="0"/>
        </a:p>
      </dgm:t>
    </dgm:pt>
    <dgm:pt modelId="{AC287A3A-9C79-4A38-99BB-BAC00C848BC4}" type="parTrans" cxnId="{216CA9C3-FA6E-4B23-9BE4-A52683569A17}">
      <dgm:prSet/>
      <dgm:spPr/>
      <dgm:t>
        <a:bodyPr/>
        <a:lstStyle/>
        <a:p>
          <a:pPr latinLnBrk="1"/>
          <a:endParaRPr lang="ko-KR" altLang="en-US"/>
        </a:p>
      </dgm:t>
    </dgm:pt>
    <dgm:pt modelId="{ABE9161A-7F5D-4A99-943C-B7A92077D77D}" type="sibTrans" cxnId="{216CA9C3-FA6E-4B23-9BE4-A52683569A17}">
      <dgm:prSet/>
      <dgm:spPr/>
      <dgm:t>
        <a:bodyPr/>
        <a:lstStyle/>
        <a:p>
          <a:pPr latinLnBrk="1"/>
          <a:endParaRPr lang="ko-KR" altLang="en-US"/>
        </a:p>
      </dgm:t>
    </dgm:pt>
    <dgm:pt modelId="{3053A97C-0F09-4DEC-8FE9-022BD8843B52}">
      <dgm:prSet/>
      <dgm:spPr/>
      <dgm:t>
        <a:bodyPr/>
        <a:lstStyle/>
        <a:p>
          <a:pPr latinLnBrk="1"/>
          <a:r>
            <a:rPr lang="ko-KR" altLang="en-US" dirty="0" err="1" smtClean="0"/>
            <a:t>황혼무렵</a:t>
          </a:r>
          <a:r>
            <a:rPr lang="ko-KR" altLang="en-US" dirty="0" smtClean="0"/>
            <a:t> 점등</a:t>
          </a:r>
          <a:endParaRPr lang="ko-KR" altLang="en-US" dirty="0"/>
        </a:p>
      </dgm:t>
    </dgm:pt>
    <dgm:pt modelId="{5D44DAA5-1D9C-4B12-A680-8A06CA55202E}" type="parTrans" cxnId="{44572D6C-C503-465B-A5A5-381433DEA0DB}">
      <dgm:prSet/>
      <dgm:spPr/>
      <dgm:t>
        <a:bodyPr/>
        <a:lstStyle/>
        <a:p>
          <a:pPr latinLnBrk="1"/>
          <a:endParaRPr lang="ko-KR" altLang="en-US"/>
        </a:p>
      </dgm:t>
    </dgm:pt>
    <dgm:pt modelId="{C0279FF8-C498-4DB9-94E0-1CE80535FD95}" type="sibTrans" cxnId="{44572D6C-C503-465B-A5A5-381433DEA0DB}">
      <dgm:prSet/>
      <dgm:spPr/>
      <dgm:t>
        <a:bodyPr/>
        <a:lstStyle/>
        <a:p>
          <a:pPr latinLnBrk="1"/>
          <a:endParaRPr lang="ko-KR" altLang="en-US"/>
        </a:p>
      </dgm:t>
    </dgm:pt>
    <dgm:pt modelId="{C7C53D72-EB9C-4D62-AC93-FF03CEF9EAE5}" type="pres">
      <dgm:prSet presAssocID="{6C312E04-710D-4016-8EAA-AC86897ECA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F7A819C-0548-4369-BE22-93605038542E}" type="pres">
      <dgm:prSet presAssocID="{B6CFB7E0-A43E-4DF6-9834-3B0413040DC9}" presName="linNode" presStyleCnt="0"/>
      <dgm:spPr/>
    </dgm:pt>
    <dgm:pt modelId="{82F91D86-B62F-4CFE-A28C-187B9CCC89BA}" type="pres">
      <dgm:prSet presAssocID="{B6CFB7E0-A43E-4DF6-9834-3B0413040DC9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CFCD2E-3C43-4FF3-AF52-092EA22EF28C}" type="pres">
      <dgm:prSet presAssocID="{B6CFB7E0-A43E-4DF6-9834-3B0413040DC9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2440FB4-D042-4826-9155-0D83721EB40A}" type="pres">
      <dgm:prSet presAssocID="{92193853-C191-44F7-BC76-87E3E7AD7495}" presName="sp" presStyleCnt="0"/>
      <dgm:spPr/>
    </dgm:pt>
    <dgm:pt modelId="{E34D2310-8B7D-4F33-A5E2-AFC7AB520EA7}" type="pres">
      <dgm:prSet presAssocID="{25575C47-D304-4B67-B989-5893E937E4C3}" presName="linNode" presStyleCnt="0"/>
      <dgm:spPr/>
    </dgm:pt>
    <dgm:pt modelId="{E526FB5F-0E7F-4738-8351-98C1A0BD8C17}" type="pres">
      <dgm:prSet presAssocID="{25575C47-D304-4B67-B989-5893E937E4C3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77EB6F9-8F5C-4D3E-A44D-A00B02ECF4CD}" type="pres">
      <dgm:prSet presAssocID="{25575C47-D304-4B67-B989-5893E937E4C3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567216-0ECB-4CC5-AC37-493EFC769AC5}" type="pres">
      <dgm:prSet presAssocID="{51650850-FF66-4148-B7BB-FB85AE2436C5}" presName="sp" presStyleCnt="0"/>
      <dgm:spPr/>
    </dgm:pt>
    <dgm:pt modelId="{EE0961A4-86E4-40C8-AF59-74A839E4B3F0}" type="pres">
      <dgm:prSet presAssocID="{B696B4AC-0ACE-4F53-A43B-276BD1D21D52}" presName="linNode" presStyleCnt="0"/>
      <dgm:spPr/>
    </dgm:pt>
    <dgm:pt modelId="{D97DD924-81E0-48F3-9652-1DA02430890A}" type="pres">
      <dgm:prSet presAssocID="{B696B4AC-0ACE-4F53-A43B-276BD1D21D52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7C173E-0A8F-4012-9C03-B99CE5DF059A}" type="pres">
      <dgm:prSet presAssocID="{B696B4AC-0ACE-4F53-A43B-276BD1D21D52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2A4A5B-BE5C-4A62-A29B-4B842146B429}" type="pres">
      <dgm:prSet presAssocID="{069E2502-360D-4481-A3A4-920E7524AB4F}" presName="sp" presStyleCnt="0"/>
      <dgm:spPr/>
    </dgm:pt>
    <dgm:pt modelId="{08FA1613-D9B5-4768-82E8-31886351D982}" type="pres">
      <dgm:prSet presAssocID="{6B79856F-EECC-437E-AE5C-3E3D15C8707C}" presName="linNode" presStyleCnt="0"/>
      <dgm:spPr/>
    </dgm:pt>
    <dgm:pt modelId="{31A8B5F3-3743-4A90-A8EB-38147290332E}" type="pres">
      <dgm:prSet presAssocID="{6B79856F-EECC-437E-AE5C-3E3D15C8707C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5D25584-9518-4C80-B839-3982DD188F19}" type="pres">
      <dgm:prSet presAssocID="{6B79856F-EECC-437E-AE5C-3E3D15C8707C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488197B-CFF2-4B3B-B56B-D27F88E29B16}" type="pres">
      <dgm:prSet presAssocID="{265027EF-0539-4FB6-AAEC-2C8B6138C22D}" presName="sp" presStyleCnt="0"/>
      <dgm:spPr/>
    </dgm:pt>
    <dgm:pt modelId="{C75178F6-B488-4544-B236-1F48BDF4B68F}" type="pres">
      <dgm:prSet presAssocID="{EE4CF2E3-2559-45B4-9CB5-0D539D6806D1}" presName="linNode" presStyleCnt="0"/>
      <dgm:spPr/>
    </dgm:pt>
    <dgm:pt modelId="{1DDA618A-6E8E-4EC5-83F0-51CE8ECD702C}" type="pres">
      <dgm:prSet presAssocID="{EE4CF2E3-2559-45B4-9CB5-0D539D6806D1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891F209-FCE7-41B8-A3E4-6DD8FF14CABA}" type="pres">
      <dgm:prSet presAssocID="{EE4CF2E3-2559-45B4-9CB5-0D539D6806D1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A52EF63-079D-40C6-92A4-E270C62EA7F2}" srcId="{B6CFB7E0-A43E-4DF6-9834-3B0413040DC9}" destId="{ACF85887-515C-495B-9819-9E410E32F5ED}" srcOrd="0" destOrd="0" parTransId="{BB0414F6-DD5A-4D63-BD24-79FAF0D55E67}" sibTransId="{CFA029F6-17F0-4140-A0AF-012B8C8AEE9B}"/>
    <dgm:cxn modelId="{EB79C49F-F143-4F8D-BDD2-247A454055C8}" srcId="{6C312E04-710D-4016-8EAA-AC86897ECAB2}" destId="{6B79856F-EECC-437E-AE5C-3E3D15C8707C}" srcOrd="3" destOrd="0" parTransId="{6E78E2D8-0575-4A7E-A1AF-C71C845F1C23}" sibTransId="{265027EF-0539-4FB6-AAEC-2C8B6138C22D}"/>
    <dgm:cxn modelId="{D1846EA5-E9BD-4045-BF8A-139EC84AF512}" type="presOf" srcId="{6B79856F-EECC-437E-AE5C-3E3D15C8707C}" destId="{31A8B5F3-3743-4A90-A8EB-38147290332E}" srcOrd="0" destOrd="0" presId="urn:microsoft.com/office/officeart/2005/8/layout/vList5"/>
    <dgm:cxn modelId="{A1248FE9-D3D8-4B01-80B6-9BAAAED0BDEA}" type="presOf" srcId="{6C312E04-710D-4016-8EAA-AC86897ECAB2}" destId="{C7C53D72-EB9C-4D62-AC93-FF03CEF9EAE5}" srcOrd="0" destOrd="0" presId="urn:microsoft.com/office/officeart/2005/8/layout/vList5"/>
    <dgm:cxn modelId="{88D6ED9D-B084-42A0-8C44-4AA31BF550C0}" type="presOf" srcId="{B696B4AC-0ACE-4F53-A43B-276BD1D21D52}" destId="{D97DD924-81E0-48F3-9652-1DA02430890A}" srcOrd="0" destOrd="0" presId="urn:microsoft.com/office/officeart/2005/8/layout/vList5"/>
    <dgm:cxn modelId="{626DB348-C64A-424D-85DB-0CDA3EEF1A86}" type="presOf" srcId="{9DE103B2-2744-474C-98E2-3F343E70FBC1}" destId="{767C173E-0A8F-4012-9C03-B99CE5DF059A}" srcOrd="0" destOrd="0" presId="urn:microsoft.com/office/officeart/2005/8/layout/vList5"/>
    <dgm:cxn modelId="{1387D45D-60D0-4906-A0A3-078C50918316}" type="presOf" srcId="{EE4CF2E3-2559-45B4-9CB5-0D539D6806D1}" destId="{1DDA618A-6E8E-4EC5-83F0-51CE8ECD702C}" srcOrd="0" destOrd="0" presId="urn:microsoft.com/office/officeart/2005/8/layout/vList5"/>
    <dgm:cxn modelId="{9BA172C2-1004-488F-A5C2-FB78443FC706}" srcId="{B696B4AC-0ACE-4F53-A43B-276BD1D21D52}" destId="{9DE103B2-2744-474C-98E2-3F343E70FBC1}" srcOrd="0" destOrd="0" parTransId="{13EEC27C-0E62-453A-9B96-3E3B3DC3F280}" sibTransId="{15889B54-D42B-4E0D-A815-D1684CEA98CA}"/>
    <dgm:cxn modelId="{8522A547-603B-4E49-B647-437DF0EF32CC}" type="presOf" srcId="{3053A97C-0F09-4DEC-8FE9-022BD8843B52}" destId="{9891F209-FCE7-41B8-A3E4-6DD8FF14CABA}" srcOrd="0" destOrd="0" presId="urn:microsoft.com/office/officeart/2005/8/layout/vList5"/>
    <dgm:cxn modelId="{F4221341-9DAC-4BFD-A1BF-BB98C094B800}" srcId="{6C312E04-710D-4016-8EAA-AC86897ECAB2}" destId="{B6CFB7E0-A43E-4DF6-9834-3B0413040DC9}" srcOrd="0" destOrd="0" parTransId="{9807D259-8817-4D39-BB62-AC24C2235F45}" sibTransId="{92193853-C191-44F7-BC76-87E3E7AD7495}"/>
    <dgm:cxn modelId="{9F30A130-4F6C-4B26-8BCB-4BACE43C3359}" type="presOf" srcId="{1BC813FE-A1EE-4A65-A30D-B6B0FDDE32E1}" destId="{777EB6F9-8F5C-4D3E-A44D-A00B02ECF4CD}" srcOrd="0" destOrd="0" presId="urn:microsoft.com/office/officeart/2005/8/layout/vList5"/>
    <dgm:cxn modelId="{424DE2DE-EE40-4A7F-9377-03821EC8754D}" type="presOf" srcId="{25575C47-D304-4B67-B989-5893E937E4C3}" destId="{E526FB5F-0E7F-4738-8351-98C1A0BD8C17}" srcOrd="0" destOrd="0" presId="urn:microsoft.com/office/officeart/2005/8/layout/vList5"/>
    <dgm:cxn modelId="{216CA9C3-FA6E-4B23-9BE4-A52683569A17}" srcId="{6C312E04-710D-4016-8EAA-AC86897ECAB2}" destId="{EE4CF2E3-2559-45B4-9CB5-0D539D6806D1}" srcOrd="4" destOrd="0" parTransId="{AC287A3A-9C79-4A38-99BB-BAC00C848BC4}" sibTransId="{ABE9161A-7F5D-4A99-943C-B7A92077D77D}"/>
    <dgm:cxn modelId="{D3DE428D-2782-4DA9-BCAB-EA67A5CFA21E}" srcId="{6C312E04-710D-4016-8EAA-AC86897ECAB2}" destId="{25575C47-D304-4B67-B989-5893E937E4C3}" srcOrd="1" destOrd="0" parTransId="{1A3F0A2F-673C-4CDC-A76C-B14B2358072B}" sibTransId="{51650850-FF66-4148-B7BB-FB85AE2436C5}"/>
    <dgm:cxn modelId="{C6F52718-3120-41D7-9A42-1D79F095F8AF}" type="presOf" srcId="{4003FEB7-3540-40F8-98DF-ABCD8F8F6D67}" destId="{D5D25584-9518-4C80-B839-3982DD188F19}" srcOrd="0" destOrd="0" presId="urn:microsoft.com/office/officeart/2005/8/layout/vList5"/>
    <dgm:cxn modelId="{F5A73056-2ADE-4191-9CB2-6F31AF2E88CE}" srcId="{6C312E04-710D-4016-8EAA-AC86897ECAB2}" destId="{B696B4AC-0ACE-4F53-A43B-276BD1D21D52}" srcOrd="2" destOrd="0" parTransId="{30A45510-134E-4C71-BF9E-EBF68913CAD1}" sibTransId="{069E2502-360D-4481-A3A4-920E7524AB4F}"/>
    <dgm:cxn modelId="{44572D6C-C503-465B-A5A5-381433DEA0DB}" srcId="{EE4CF2E3-2559-45B4-9CB5-0D539D6806D1}" destId="{3053A97C-0F09-4DEC-8FE9-022BD8843B52}" srcOrd="0" destOrd="0" parTransId="{5D44DAA5-1D9C-4B12-A680-8A06CA55202E}" sibTransId="{C0279FF8-C498-4DB9-94E0-1CE80535FD95}"/>
    <dgm:cxn modelId="{D4B0EE01-2270-4192-BF37-F17C15982525}" type="presOf" srcId="{ACF85887-515C-495B-9819-9E410E32F5ED}" destId="{E4CFCD2E-3C43-4FF3-AF52-092EA22EF28C}" srcOrd="0" destOrd="0" presId="urn:microsoft.com/office/officeart/2005/8/layout/vList5"/>
    <dgm:cxn modelId="{4FEAB93E-630E-4584-A0D4-5C8979ACA359}" type="presOf" srcId="{B6CFB7E0-A43E-4DF6-9834-3B0413040DC9}" destId="{82F91D86-B62F-4CFE-A28C-187B9CCC89BA}" srcOrd="0" destOrd="0" presId="urn:microsoft.com/office/officeart/2005/8/layout/vList5"/>
    <dgm:cxn modelId="{FF8EE09A-4A16-4C46-8717-59C15BC0921E}" srcId="{25575C47-D304-4B67-B989-5893E937E4C3}" destId="{1BC813FE-A1EE-4A65-A30D-B6B0FDDE32E1}" srcOrd="0" destOrd="0" parTransId="{2056F9A4-2017-458C-8743-560534C4AAA8}" sibTransId="{E47EAAAE-5AC3-473E-9DB3-AA66A1883473}"/>
    <dgm:cxn modelId="{19E81BE4-4A3B-4B63-ACEC-AE8D71A2A420}" srcId="{6B79856F-EECC-437E-AE5C-3E3D15C8707C}" destId="{4003FEB7-3540-40F8-98DF-ABCD8F8F6D67}" srcOrd="0" destOrd="0" parTransId="{67AEF2E9-309D-4064-9B58-A64F7B25A452}" sibTransId="{33760324-86B0-4B8A-8AD8-36E7594F617D}"/>
    <dgm:cxn modelId="{46C4EEA6-27E8-4A8D-8620-D6E0B78717EE}" type="presParOf" srcId="{C7C53D72-EB9C-4D62-AC93-FF03CEF9EAE5}" destId="{2F7A819C-0548-4369-BE22-93605038542E}" srcOrd="0" destOrd="0" presId="urn:microsoft.com/office/officeart/2005/8/layout/vList5"/>
    <dgm:cxn modelId="{51095A84-CA9E-42FE-8402-EA8C49C88A35}" type="presParOf" srcId="{2F7A819C-0548-4369-BE22-93605038542E}" destId="{82F91D86-B62F-4CFE-A28C-187B9CCC89BA}" srcOrd="0" destOrd="0" presId="urn:microsoft.com/office/officeart/2005/8/layout/vList5"/>
    <dgm:cxn modelId="{2EF27B2A-1ACF-4F17-890F-30E84CD19435}" type="presParOf" srcId="{2F7A819C-0548-4369-BE22-93605038542E}" destId="{E4CFCD2E-3C43-4FF3-AF52-092EA22EF28C}" srcOrd="1" destOrd="0" presId="urn:microsoft.com/office/officeart/2005/8/layout/vList5"/>
    <dgm:cxn modelId="{54A404EB-82AE-4139-AC66-D81185FFD09A}" type="presParOf" srcId="{C7C53D72-EB9C-4D62-AC93-FF03CEF9EAE5}" destId="{F2440FB4-D042-4826-9155-0D83721EB40A}" srcOrd="1" destOrd="0" presId="urn:microsoft.com/office/officeart/2005/8/layout/vList5"/>
    <dgm:cxn modelId="{8F818A3F-B1AE-4D12-87F5-C3292E1C9DDF}" type="presParOf" srcId="{C7C53D72-EB9C-4D62-AC93-FF03CEF9EAE5}" destId="{E34D2310-8B7D-4F33-A5E2-AFC7AB520EA7}" srcOrd="2" destOrd="0" presId="urn:microsoft.com/office/officeart/2005/8/layout/vList5"/>
    <dgm:cxn modelId="{53EC3738-0ED0-4B67-A54A-ACCE480E8EFC}" type="presParOf" srcId="{E34D2310-8B7D-4F33-A5E2-AFC7AB520EA7}" destId="{E526FB5F-0E7F-4738-8351-98C1A0BD8C17}" srcOrd="0" destOrd="0" presId="urn:microsoft.com/office/officeart/2005/8/layout/vList5"/>
    <dgm:cxn modelId="{EB0B9F02-9763-46DB-9B96-8F126B831C7B}" type="presParOf" srcId="{E34D2310-8B7D-4F33-A5E2-AFC7AB520EA7}" destId="{777EB6F9-8F5C-4D3E-A44D-A00B02ECF4CD}" srcOrd="1" destOrd="0" presId="urn:microsoft.com/office/officeart/2005/8/layout/vList5"/>
    <dgm:cxn modelId="{8E247F2E-931E-41E1-A85A-6D0E4174829F}" type="presParOf" srcId="{C7C53D72-EB9C-4D62-AC93-FF03CEF9EAE5}" destId="{81567216-0ECB-4CC5-AC37-493EFC769AC5}" srcOrd="3" destOrd="0" presId="urn:microsoft.com/office/officeart/2005/8/layout/vList5"/>
    <dgm:cxn modelId="{2210E11E-A779-4B98-A22E-DBFEB4EA89A6}" type="presParOf" srcId="{C7C53D72-EB9C-4D62-AC93-FF03CEF9EAE5}" destId="{EE0961A4-86E4-40C8-AF59-74A839E4B3F0}" srcOrd="4" destOrd="0" presId="urn:microsoft.com/office/officeart/2005/8/layout/vList5"/>
    <dgm:cxn modelId="{1A7A8D5D-9681-4A2E-87A9-62D8FC4FEA99}" type="presParOf" srcId="{EE0961A4-86E4-40C8-AF59-74A839E4B3F0}" destId="{D97DD924-81E0-48F3-9652-1DA02430890A}" srcOrd="0" destOrd="0" presId="urn:microsoft.com/office/officeart/2005/8/layout/vList5"/>
    <dgm:cxn modelId="{7A40519E-274A-41DC-97D7-6A14FAF72E6C}" type="presParOf" srcId="{EE0961A4-86E4-40C8-AF59-74A839E4B3F0}" destId="{767C173E-0A8F-4012-9C03-B99CE5DF059A}" srcOrd="1" destOrd="0" presId="urn:microsoft.com/office/officeart/2005/8/layout/vList5"/>
    <dgm:cxn modelId="{B59C7B68-448E-4B93-BD4C-631FC2A3A374}" type="presParOf" srcId="{C7C53D72-EB9C-4D62-AC93-FF03CEF9EAE5}" destId="{C62A4A5B-BE5C-4A62-A29B-4B842146B429}" srcOrd="5" destOrd="0" presId="urn:microsoft.com/office/officeart/2005/8/layout/vList5"/>
    <dgm:cxn modelId="{64886C44-5E73-4EE0-B47B-CA2F64C5E7E9}" type="presParOf" srcId="{C7C53D72-EB9C-4D62-AC93-FF03CEF9EAE5}" destId="{08FA1613-D9B5-4768-82E8-31886351D982}" srcOrd="6" destOrd="0" presId="urn:microsoft.com/office/officeart/2005/8/layout/vList5"/>
    <dgm:cxn modelId="{697B4F65-7C9E-4C49-B2CD-0D88526E0E9B}" type="presParOf" srcId="{08FA1613-D9B5-4768-82E8-31886351D982}" destId="{31A8B5F3-3743-4A90-A8EB-38147290332E}" srcOrd="0" destOrd="0" presId="urn:microsoft.com/office/officeart/2005/8/layout/vList5"/>
    <dgm:cxn modelId="{2CF4C01D-BD7C-4B51-A9CD-6CCC1DBF05E5}" type="presParOf" srcId="{08FA1613-D9B5-4768-82E8-31886351D982}" destId="{D5D25584-9518-4C80-B839-3982DD188F19}" srcOrd="1" destOrd="0" presId="urn:microsoft.com/office/officeart/2005/8/layout/vList5"/>
    <dgm:cxn modelId="{73498A7A-2015-43DF-B376-52B79386F438}" type="presParOf" srcId="{C7C53D72-EB9C-4D62-AC93-FF03CEF9EAE5}" destId="{4488197B-CFF2-4B3B-B56B-D27F88E29B16}" srcOrd="7" destOrd="0" presId="urn:microsoft.com/office/officeart/2005/8/layout/vList5"/>
    <dgm:cxn modelId="{4C8C2968-EAAE-408A-A501-22D75FC6A760}" type="presParOf" srcId="{C7C53D72-EB9C-4D62-AC93-FF03CEF9EAE5}" destId="{C75178F6-B488-4544-B236-1F48BDF4B68F}" srcOrd="8" destOrd="0" presId="urn:microsoft.com/office/officeart/2005/8/layout/vList5"/>
    <dgm:cxn modelId="{BF536BE6-98F7-4420-96F7-ED36A09F786C}" type="presParOf" srcId="{C75178F6-B488-4544-B236-1F48BDF4B68F}" destId="{1DDA618A-6E8E-4EC5-83F0-51CE8ECD702C}" srcOrd="0" destOrd="0" presId="urn:microsoft.com/office/officeart/2005/8/layout/vList5"/>
    <dgm:cxn modelId="{4FD99429-ABD5-4F31-B67A-34CB8B9AD04B}" type="presParOf" srcId="{C75178F6-B488-4544-B236-1F48BDF4B68F}" destId="{9891F209-FCE7-41B8-A3E4-6DD8FF14CA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3E3F1F65-14E5-4CFD-90FE-29BD2A2AD087}">
      <dgm:prSet phldrT="[텍스트]"/>
      <dgm:spPr/>
      <dgm:t>
        <a:bodyPr/>
        <a:lstStyle/>
        <a:p>
          <a:pPr latinLnBrk="1"/>
          <a:r>
            <a:rPr lang="ko-KR" altLang="en-US" b="1" dirty="0" smtClean="0">
              <a:latin typeface="맑은 고딕" pitchFamily="50" charset="-127"/>
              <a:ea typeface="맑은 고딕" pitchFamily="50" charset="-127"/>
            </a:rPr>
            <a:t>문제해결</a:t>
          </a:r>
          <a:endParaRPr lang="ko-KR" altLang="en-US" b="1" dirty="0">
            <a:latin typeface="맑은 고딕" pitchFamily="50" charset="-127"/>
            <a:ea typeface="맑은 고딕" pitchFamily="50" charset="-127"/>
          </a:endParaRPr>
        </a:p>
      </dgm:t>
    </dgm:pt>
    <dgm:pt modelId="{D6DBE6A0-66E2-4A9C-AA12-68DBBAE99886}" type="parTrans" cxnId="{B9999406-D566-43A1-9390-CD86DB4C0072}">
      <dgm:prSet/>
      <dgm:spPr/>
      <dgm:t>
        <a:bodyPr/>
        <a:lstStyle/>
        <a:p>
          <a:pPr latinLnBrk="1"/>
          <a:endParaRPr lang="ko-KR" altLang="en-US"/>
        </a:p>
      </dgm:t>
    </dgm:pt>
    <dgm:pt modelId="{4C759F34-6823-4B8C-80EE-9E33DA0E09A6}" type="sibTrans" cxnId="{B9999406-D566-43A1-9390-CD86DB4C0072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EACE3A-5877-4122-94BF-B144E26BBAC8}" type="pres">
      <dgm:prSet presAssocID="{3E3F1F65-14E5-4CFD-90FE-29BD2A2AD087}" presName="comp" presStyleCnt="0"/>
      <dgm:spPr/>
    </dgm:pt>
    <dgm:pt modelId="{78FEC95E-F9AC-4807-92E6-E4D8FAB1C6A6}" type="pres">
      <dgm:prSet presAssocID="{3E3F1F65-14E5-4CFD-90FE-29BD2A2AD087}" presName="box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220E4007-B007-498B-A3C6-7B8747F28307}" type="pres">
      <dgm:prSet presAssocID="{3E3F1F65-14E5-4CFD-90FE-29BD2A2AD087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B54C092-B7AB-4483-B151-45FB7FB3524E}" type="pres">
      <dgm:prSet presAssocID="{3E3F1F65-14E5-4CFD-90FE-29BD2A2AD08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348EAB8-3122-4413-B93F-5AC1836E458D}" type="presOf" srcId="{3E3F1F65-14E5-4CFD-90FE-29BD2A2AD087}" destId="{2B54C092-B7AB-4483-B151-45FB7FB3524E}" srcOrd="1" destOrd="0" presId="urn:microsoft.com/office/officeart/2005/8/layout/vList4#7"/>
    <dgm:cxn modelId="{366C9D69-5A69-4097-B25B-A8BC0E8E9229}" type="presOf" srcId="{3788FB76-967E-4D66-B131-AF69B0C219FB}" destId="{58EED85A-1330-4AB3-9E40-27605FC6515D}" srcOrd="0" destOrd="0" presId="urn:microsoft.com/office/officeart/2005/8/layout/vList4#7"/>
    <dgm:cxn modelId="{B9999406-D566-43A1-9390-CD86DB4C0072}" srcId="{3788FB76-967E-4D66-B131-AF69B0C219FB}" destId="{3E3F1F65-14E5-4CFD-90FE-29BD2A2AD087}" srcOrd="0" destOrd="0" parTransId="{D6DBE6A0-66E2-4A9C-AA12-68DBBAE99886}" sibTransId="{4C759F34-6823-4B8C-80EE-9E33DA0E09A6}"/>
    <dgm:cxn modelId="{C743CBBD-A12D-488F-9470-6BF54BD91D4F}" type="presOf" srcId="{3E3F1F65-14E5-4CFD-90FE-29BD2A2AD087}" destId="{78FEC95E-F9AC-4807-92E6-E4D8FAB1C6A6}" srcOrd="0" destOrd="0" presId="urn:microsoft.com/office/officeart/2005/8/layout/vList4#7"/>
    <dgm:cxn modelId="{6A44061B-2484-42EA-9067-C1661734840E}" type="presParOf" srcId="{58EED85A-1330-4AB3-9E40-27605FC6515D}" destId="{3EEACE3A-5877-4122-94BF-B144E26BBAC8}" srcOrd="0" destOrd="0" presId="urn:microsoft.com/office/officeart/2005/8/layout/vList4#7"/>
    <dgm:cxn modelId="{2FA457DB-5683-443C-9E9D-0F80B3396D83}" type="presParOf" srcId="{3EEACE3A-5877-4122-94BF-B144E26BBAC8}" destId="{78FEC95E-F9AC-4807-92E6-E4D8FAB1C6A6}" srcOrd="0" destOrd="0" presId="urn:microsoft.com/office/officeart/2005/8/layout/vList4#7"/>
    <dgm:cxn modelId="{DF04C3DB-BF9A-441B-A400-1F3691863974}" type="presParOf" srcId="{3EEACE3A-5877-4122-94BF-B144E26BBAC8}" destId="{220E4007-B007-498B-A3C6-7B8747F28307}" srcOrd="1" destOrd="0" presId="urn:microsoft.com/office/officeart/2005/8/layout/vList4#7"/>
    <dgm:cxn modelId="{1CEDF8BB-9B02-4ACA-912C-805DB6251DFA}" type="presParOf" srcId="{3EEACE3A-5877-4122-94BF-B144E26BBAC8}" destId="{2B54C092-B7AB-4483-B151-45FB7FB3524E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039C251-55DF-4E5E-9D2F-20B63F84D9B7}" type="doc">
      <dgm:prSet loTypeId="urn:microsoft.com/office/officeart/2005/8/layout/cycle2" loCatId="cycle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pPr latinLnBrk="1"/>
          <a:endParaRPr lang="ko-KR" altLang="en-US"/>
        </a:p>
      </dgm:t>
    </dgm:pt>
    <dgm:pt modelId="{29C83DB2-0121-4646-B4B6-960ECE2B3AFE}">
      <dgm:prSet phldrT="[텍스트]"/>
      <dgm:spPr/>
      <dgm:t>
        <a:bodyPr/>
        <a:lstStyle/>
        <a:p>
          <a:pPr latinLnBrk="1"/>
          <a:r>
            <a:rPr lang="en-US" altLang="ko-KR" dirty="0" smtClean="0"/>
            <a:t>1</a:t>
          </a:r>
          <a:r>
            <a:rPr lang="ko-KR" altLang="en-US" dirty="0" smtClean="0"/>
            <a:t>번</a:t>
          </a:r>
          <a:r>
            <a:rPr lang="en-US" altLang="ko-KR" dirty="0" smtClean="0"/>
            <a:t>,2</a:t>
          </a:r>
          <a:r>
            <a:rPr lang="ko-KR" altLang="en-US" dirty="0" smtClean="0"/>
            <a:t>번</a:t>
          </a:r>
          <a:endParaRPr lang="ko-KR" altLang="en-US" dirty="0"/>
        </a:p>
      </dgm:t>
    </dgm:pt>
    <dgm:pt modelId="{DB1596FB-B88A-4861-8CE7-2AF9DBD7B8D3}" type="parTrans" cxnId="{89A9B415-B058-4DE8-B36C-465F5CA72590}">
      <dgm:prSet/>
      <dgm:spPr/>
      <dgm:t>
        <a:bodyPr/>
        <a:lstStyle/>
        <a:p>
          <a:pPr latinLnBrk="1"/>
          <a:endParaRPr lang="ko-KR" altLang="en-US"/>
        </a:p>
      </dgm:t>
    </dgm:pt>
    <dgm:pt modelId="{967ED86E-609D-4191-AA63-3C11708F7B2F}" type="sibTrans" cxnId="{89A9B415-B058-4DE8-B36C-465F5CA72590}">
      <dgm:prSet/>
      <dgm:spPr/>
      <dgm:t>
        <a:bodyPr/>
        <a:lstStyle/>
        <a:p>
          <a:pPr latinLnBrk="1"/>
          <a:endParaRPr lang="ko-KR" altLang="en-US"/>
        </a:p>
      </dgm:t>
    </dgm:pt>
    <dgm:pt modelId="{014F3A9E-4FCE-4911-B22F-291602D1CEEF}">
      <dgm:prSet phldrT="[텍스트]"/>
      <dgm:spPr/>
      <dgm:t>
        <a:bodyPr/>
        <a:lstStyle/>
        <a:p>
          <a:pPr latinLnBrk="1"/>
          <a:r>
            <a:rPr lang="en-US" altLang="ko-KR" dirty="0" smtClean="0"/>
            <a:t>5</a:t>
          </a:r>
          <a:r>
            <a:rPr lang="ko-KR" altLang="en-US" dirty="0" smtClean="0"/>
            <a:t>번</a:t>
          </a:r>
          <a:r>
            <a:rPr lang="en-US" altLang="ko-KR" dirty="0" smtClean="0"/>
            <a:t>,6</a:t>
          </a:r>
          <a:r>
            <a:rPr lang="ko-KR" altLang="en-US" dirty="0" smtClean="0"/>
            <a:t>번</a:t>
          </a:r>
          <a:endParaRPr lang="ko-KR" altLang="en-US" dirty="0"/>
        </a:p>
      </dgm:t>
    </dgm:pt>
    <dgm:pt modelId="{3C9DFB0D-8788-4985-BE5F-D64E63338C3D}" type="parTrans" cxnId="{67A6ECBA-5D6C-44A2-8EE1-73C8B90F752A}">
      <dgm:prSet/>
      <dgm:spPr/>
      <dgm:t>
        <a:bodyPr/>
        <a:lstStyle/>
        <a:p>
          <a:pPr latinLnBrk="1"/>
          <a:endParaRPr lang="ko-KR" altLang="en-US"/>
        </a:p>
      </dgm:t>
    </dgm:pt>
    <dgm:pt modelId="{A1D19302-F52F-43BD-808D-C5962CE0157B}" type="sibTrans" cxnId="{67A6ECBA-5D6C-44A2-8EE1-73C8B90F752A}">
      <dgm:prSet/>
      <dgm:spPr/>
      <dgm:t>
        <a:bodyPr/>
        <a:lstStyle/>
        <a:p>
          <a:pPr latinLnBrk="1"/>
          <a:endParaRPr lang="ko-KR" altLang="en-US"/>
        </a:p>
      </dgm:t>
    </dgm:pt>
    <dgm:pt modelId="{FFEA9FA0-EF08-47C6-93DD-C84E383B9CD7}">
      <dgm:prSet phldrT="[텍스트]"/>
      <dgm:spPr/>
      <dgm:t>
        <a:bodyPr/>
        <a:lstStyle/>
        <a:p>
          <a:pPr latinLnBrk="1"/>
          <a:r>
            <a:rPr lang="en-US" altLang="ko-KR" dirty="0" smtClean="0"/>
            <a:t>3</a:t>
          </a:r>
          <a:r>
            <a:rPr lang="ko-KR" altLang="en-US" dirty="0" smtClean="0"/>
            <a:t>번</a:t>
          </a:r>
          <a:r>
            <a:rPr lang="en-US" altLang="ko-KR" dirty="0" smtClean="0"/>
            <a:t>,4</a:t>
          </a:r>
          <a:r>
            <a:rPr lang="ko-KR" altLang="en-US" dirty="0" smtClean="0"/>
            <a:t>번</a:t>
          </a:r>
          <a:endParaRPr lang="ko-KR" altLang="en-US" dirty="0"/>
        </a:p>
      </dgm:t>
    </dgm:pt>
    <dgm:pt modelId="{AE783E9A-4548-4069-B0F2-72FF4EFAF1A4}" type="parTrans" cxnId="{3CAC7344-B8FA-4E23-A115-B96892D8D6DA}">
      <dgm:prSet/>
      <dgm:spPr/>
      <dgm:t>
        <a:bodyPr/>
        <a:lstStyle/>
        <a:p>
          <a:pPr latinLnBrk="1"/>
          <a:endParaRPr lang="ko-KR" altLang="en-US"/>
        </a:p>
      </dgm:t>
    </dgm:pt>
    <dgm:pt modelId="{7E5BD60F-10B5-483E-8DD5-5ED57C6D80BE}" type="sibTrans" cxnId="{3CAC7344-B8FA-4E23-A115-B96892D8D6DA}">
      <dgm:prSet/>
      <dgm:spPr/>
      <dgm:t>
        <a:bodyPr/>
        <a:lstStyle/>
        <a:p>
          <a:pPr latinLnBrk="1"/>
          <a:endParaRPr lang="ko-KR" altLang="en-US"/>
        </a:p>
      </dgm:t>
    </dgm:pt>
    <dgm:pt modelId="{84E07D94-E221-4FC7-8340-367DC183F413}" type="pres">
      <dgm:prSet presAssocID="{B039C251-55DF-4E5E-9D2F-20B63F84D9B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077EC0D-5408-4EB4-B6A1-51C72312DF4E}" type="pres">
      <dgm:prSet presAssocID="{29C83DB2-0121-4646-B4B6-960ECE2B3AFE}" presName="node" presStyleLbl="node1" presStyleIdx="0" presStyleCnt="3" custScaleX="13760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AD2A6F2-EF59-4788-8EDC-9E855611FC02}" type="pres">
      <dgm:prSet presAssocID="{967ED86E-609D-4191-AA63-3C11708F7B2F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9D20DBA9-4DB6-402E-96B1-97AC4ABC93A2}" type="pres">
      <dgm:prSet presAssocID="{967ED86E-609D-4191-AA63-3C11708F7B2F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1D8454B7-6C36-4D78-BD73-297FE1B8E647}" type="pres">
      <dgm:prSet presAssocID="{014F3A9E-4FCE-4911-B22F-291602D1CEEF}" presName="node" presStyleLbl="node1" presStyleIdx="1" presStyleCnt="3" custScaleX="126771" custRadScaleRad="143333" custRadScaleInc="-2234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60028F9-4FA0-4943-BEF2-3850E9C64038}" type="pres">
      <dgm:prSet presAssocID="{A1D19302-F52F-43BD-808D-C5962CE0157B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91B3A683-4B75-4A09-8CBF-9E416036D42D}" type="pres">
      <dgm:prSet presAssocID="{A1D19302-F52F-43BD-808D-C5962CE0157B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63982FB-E621-45AF-A0A3-8ADBE69DB31B}" type="pres">
      <dgm:prSet presAssocID="{FFEA9FA0-EF08-47C6-93DD-C84E383B9CD7}" presName="node" presStyleLbl="node1" presStyleIdx="2" presStyleCnt="3" custScaleX="141091" custRadScaleRad="131887" custRadScaleInc="1669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3CC46A1-45D3-405F-826C-84699C57A7C3}" type="pres">
      <dgm:prSet presAssocID="{7E5BD60F-10B5-483E-8DD5-5ED57C6D80BE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AABFB6CB-52F6-4B53-B11E-BCC899DCB057}" type="pres">
      <dgm:prSet presAssocID="{7E5BD60F-10B5-483E-8DD5-5ED57C6D80BE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C74068A9-09A1-42AB-8AF3-EDF91F8BE0B2}" type="presOf" srcId="{967ED86E-609D-4191-AA63-3C11708F7B2F}" destId="{CAD2A6F2-EF59-4788-8EDC-9E855611FC02}" srcOrd="0" destOrd="0" presId="urn:microsoft.com/office/officeart/2005/8/layout/cycle2"/>
    <dgm:cxn modelId="{0405E0CB-8508-4774-BD90-7392DC0B9AD2}" type="presOf" srcId="{967ED86E-609D-4191-AA63-3C11708F7B2F}" destId="{9D20DBA9-4DB6-402E-96B1-97AC4ABC93A2}" srcOrd="1" destOrd="0" presId="urn:microsoft.com/office/officeart/2005/8/layout/cycle2"/>
    <dgm:cxn modelId="{3CAC7344-B8FA-4E23-A115-B96892D8D6DA}" srcId="{B039C251-55DF-4E5E-9D2F-20B63F84D9B7}" destId="{FFEA9FA0-EF08-47C6-93DD-C84E383B9CD7}" srcOrd="2" destOrd="0" parTransId="{AE783E9A-4548-4069-B0F2-72FF4EFAF1A4}" sibTransId="{7E5BD60F-10B5-483E-8DD5-5ED57C6D80BE}"/>
    <dgm:cxn modelId="{8995C1CC-E532-4EF5-948C-EC236236A3B0}" type="presOf" srcId="{FFEA9FA0-EF08-47C6-93DD-C84E383B9CD7}" destId="{863982FB-E621-45AF-A0A3-8ADBE69DB31B}" srcOrd="0" destOrd="0" presId="urn:microsoft.com/office/officeart/2005/8/layout/cycle2"/>
    <dgm:cxn modelId="{B077CABD-D328-4F0A-9438-C0A24581C575}" type="presOf" srcId="{7E5BD60F-10B5-483E-8DD5-5ED57C6D80BE}" destId="{A3CC46A1-45D3-405F-826C-84699C57A7C3}" srcOrd="0" destOrd="0" presId="urn:microsoft.com/office/officeart/2005/8/layout/cycle2"/>
    <dgm:cxn modelId="{89A9B415-B058-4DE8-B36C-465F5CA72590}" srcId="{B039C251-55DF-4E5E-9D2F-20B63F84D9B7}" destId="{29C83DB2-0121-4646-B4B6-960ECE2B3AFE}" srcOrd="0" destOrd="0" parTransId="{DB1596FB-B88A-4861-8CE7-2AF9DBD7B8D3}" sibTransId="{967ED86E-609D-4191-AA63-3C11708F7B2F}"/>
    <dgm:cxn modelId="{406F2F88-E032-4660-B3CA-A346D51A1CAE}" type="presOf" srcId="{A1D19302-F52F-43BD-808D-C5962CE0157B}" destId="{91B3A683-4B75-4A09-8CBF-9E416036D42D}" srcOrd="1" destOrd="0" presId="urn:microsoft.com/office/officeart/2005/8/layout/cycle2"/>
    <dgm:cxn modelId="{161B2676-FD1A-471E-82CF-0F44508C3ADD}" type="presOf" srcId="{7E5BD60F-10B5-483E-8DD5-5ED57C6D80BE}" destId="{AABFB6CB-52F6-4B53-B11E-BCC899DCB057}" srcOrd="1" destOrd="0" presId="urn:microsoft.com/office/officeart/2005/8/layout/cycle2"/>
    <dgm:cxn modelId="{67A6ECBA-5D6C-44A2-8EE1-73C8B90F752A}" srcId="{B039C251-55DF-4E5E-9D2F-20B63F84D9B7}" destId="{014F3A9E-4FCE-4911-B22F-291602D1CEEF}" srcOrd="1" destOrd="0" parTransId="{3C9DFB0D-8788-4985-BE5F-D64E63338C3D}" sibTransId="{A1D19302-F52F-43BD-808D-C5962CE0157B}"/>
    <dgm:cxn modelId="{353F5CD5-BA5F-465A-A286-5BD187351D78}" type="presOf" srcId="{A1D19302-F52F-43BD-808D-C5962CE0157B}" destId="{160028F9-4FA0-4943-BEF2-3850E9C64038}" srcOrd="0" destOrd="0" presId="urn:microsoft.com/office/officeart/2005/8/layout/cycle2"/>
    <dgm:cxn modelId="{E809FC1F-69E1-42D4-8441-C1300ECCA043}" type="presOf" srcId="{29C83DB2-0121-4646-B4B6-960ECE2B3AFE}" destId="{8077EC0D-5408-4EB4-B6A1-51C72312DF4E}" srcOrd="0" destOrd="0" presId="urn:microsoft.com/office/officeart/2005/8/layout/cycle2"/>
    <dgm:cxn modelId="{AB946B1F-B7F5-4081-93B9-0B339FE3F521}" type="presOf" srcId="{B039C251-55DF-4E5E-9D2F-20B63F84D9B7}" destId="{84E07D94-E221-4FC7-8340-367DC183F413}" srcOrd="0" destOrd="0" presId="urn:microsoft.com/office/officeart/2005/8/layout/cycle2"/>
    <dgm:cxn modelId="{0E4567CD-3304-48BF-82B5-27F1F42F56FC}" type="presOf" srcId="{014F3A9E-4FCE-4911-B22F-291602D1CEEF}" destId="{1D8454B7-6C36-4D78-BD73-297FE1B8E647}" srcOrd="0" destOrd="0" presId="urn:microsoft.com/office/officeart/2005/8/layout/cycle2"/>
    <dgm:cxn modelId="{2ED38516-C078-45CD-AB9F-7527F1922208}" type="presParOf" srcId="{84E07D94-E221-4FC7-8340-367DC183F413}" destId="{8077EC0D-5408-4EB4-B6A1-51C72312DF4E}" srcOrd="0" destOrd="0" presId="urn:microsoft.com/office/officeart/2005/8/layout/cycle2"/>
    <dgm:cxn modelId="{361382EB-DE85-4725-B8F0-13054762C5C5}" type="presParOf" srcId="{84E07D94-E221-4FC7-8340-367DC183F413}" destId="{CAD2A6F2-EF59-4788-8EDC-9E855611FC02}" srcOrd="1" destOrd="0" presId="urn:microsoft.com/office/officeart/2005/8/layout/cycle2"/>
    <dgm:cxn modelId="{D3E04BD1-7115-40C6-BC7C-D5FF8DCA4899}" type="presParOf" srcId="{CAD2A6F2-EF59-4788-8EDC-9E855611FC02}" destId="{9D20DBA9-4DB6-402E-96B1-97AC4ABC93A2}" srcOrd="0" destOrd="0" presId="urn:microsoft.com/office/officeart/2005/8/layout/cycle2"/>
    <dgm:cxn modelId="{AC8F2A72-FF1F-465D-BCCD-8D518CD41ED8}" type="presParOf" srcId="{84E07D94-E221-4FC7-8340-367DC183F413}" destId="{1D8454B7-6C36-4D78-BD73-297FE1B8E647}" srcOrd="2" destOrd="0" presId="urn:microsoft.com/office/officeart/2005/8/layout/cycle2"/>
    <dgm:cxn modelId="{B9F75791-FBA5-48A2-83B3-7022A631B29E}" type="presParOf" srcId="{84E07D94-E221-4FC7-8340-367DC183F413}" destId="{160028F9-4FA0-4943-BEF2-3850E9C64038}" srcOrd="3" destOrd="0" presId="urn:microsoft.com/office/officeart/2005/8/layout/cycle2"/>
    <dgm:cxn modelId="{4C7B92F5-A257-473F-90E1-F995410A6EED}" type="presParOf" srcId="{160028F9-4FA0-4943-BEF2-3850E9C64038}" destId="{91B3A683-4B75-4A09-8CBF-9E416036D42D}" srcOrd="0" destOrd="0" presId="urn:microsoft.com/office/officeart/2005/8/layout/cycle2"/>
    <dgm:cxn modelId="{2D6F7F80-3822-4089-AAB2-3CBE405AB26C}" type="presParOf" srcId="{84E07D94-E221-4FC7-8340-367DC183F413}" destId="{863982FB-E621-45AF-A0A3-8ADBE69DB31B}" srcOrd="4" destOrd="0" presId="urn:microsoft.com/office/officeart/2005/8/layout/cycle2"/>
    <dgm:cxn modelId="{F24566A9-F9E9-4497-8B99-3837E87327E3}" type="presParOf" srcId="{84E07D94-E221-4FC7-8340-367DC183F413}" destId="{A3CC46A1-45D3-405F-826C-84699C57A7C3}" srcOrd="5" destOrd="0" presId="urn:microsoft.com/office/officeart/2005/8/layout/cycle2"/>
    <dgm:cxn modelId="{35074C81-B6BA-49ED-9CBC-93A9AEB55650}" type="presParOf" srcId="{A3CC46A1-45D3-405F-826C-84699C57A7C3}" destId="{AABFB6CB-52F6-4B53-B11E-BCC899DCB05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0D5AE89-16C9-4904-9CC7-1E51D221AB40}">
      <dgm:prSet phldrT="[텍스트]"/>
      <dgm:spPr/>
      <dgm:t>
        <a:bodyPr/>
        <a:lstStyle/>
        <a:p>
          <a:pPr latinLnBrk="1"/>
          <a:r>
            <a:rPr lang="ko-KR" altLang="en-US" dirty="0" smtClean="0"/>
            <a:t>문제발견</a:t>
          </a:r>
          <a:endParaRPr lang="ko-KR" altLang="en-US" dirty="0"/>
        </a:p>
      </dgm:t>
    </dgm:pt>
    <dgm:pt modelId="{FCE1E552-DBC3-4ED9-B089-50E7763DD5C4}" type="parTrans" cxnId="{87B30B99-71E4-43EF-9748-511A05C4A714}">
      <dgm:prSet/>
      <dgm:spPr/>
      <dgm:t>
        <a:bodyPr/>
        <a:lstStyle/>
        <a:p>
          <a:pPr latinLnBrk="1"/>
          <a:endParaRPr lang="ko-KR" altLang="en-US"/>
        </a:p>
      </dgm:t>
    </dgm:pt>
    <dgm:pt modelId="{1464E395-EBBC-4BCB-83DB-5B534A7BDF63}" type="sibTrans" cxnId="{87B30B99-71E4-43EF-9748-511A05C4A714}">
      <dgm:prSet/>
      <dgm:spPr/>
      <dgm:t>
        <a:bodyPr/>
        <a:lstStyle/>
        <a:p>
          <a:pPr latinLnBrk="1"/>
          <a:endParaRPr lang="ko-KR" altLang="en-US"/>
        </a:p>
      </dgm:t>
    </dgm:pt>
    <dgm:pt modelId="{13556C03-6808-4ECF-9662-BA2538A35770}">
      <dgm:prSet phldrT="[텍스트]"/>
      <dgm:spPr/>
      <dgm:t>
        <a:bodyPr/>
        <a:lstStyle/>
        <a:p>
          <a:pPr latinLnBrk="1"/>
          <a:r>
            <a:rPr lang="ko-KR" altLang="en-US" dirty="0" smtClean="0"/>
            <a:t>모순테이블</a:t>
          </a:r>
          <a:endParaRPr lang="ko-KR" altLang="en-US" dirty="0"/>
        </a:p>
      </dgm:t>
    </dgm:pt>
    <dgm:pt modelId="{447D7BAB-0EA2-45F6-BF6F-11608ACB0824}" type="par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3CD79E0D-7E09-4E4A-82C8-81CBCC37F5A2}" type="sib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77325E16-A73F-4355-AC53-12A3BC22581F}">
      <dgm:prSet phldrT="[텍스트]"/>
      <dgm:spPr/>
      <dgm:t>
        <a:bodyPr/>
        <a:lstStyle/>
        <a:p>
          <a:pPr latinLnBrk="1"/>
          <a:r>
            <a:rPr lang="ko-KR" altLang="en-US" dirty="0" smtClean="0"/>
            <a:t>사고전환</a:t>
          </a:r>
          <a:endParaRPr lang="ko-KR" altLang="en-US" dirty="0"/>
        </a:p>
      </dgm:t>
    </dgm:pt>
    <dgm:pt modelId="{1F79DA8C-49ED-4863-AA36-C5070E3D6FEB}" type="parTrans" cxnId="{56344473-25D5-414B-BB6B-9D6CC1FAF71F}">
      <dgm:prSet/>
      <dgm:spPr/>
      <dgm:t>
        <a:bodyPr/>
        <a:lstStyle/>
        <a:p>
          <a:pPr latinLnBrk="1"/>
          <a:endParaRPr lang="ko-KR" altLang="en-US"/>
        </a:p>
      </dgm:t>
    </dgm:pt>
    <dgm:pt modelId="{431D5870-B258-439B-B1AB-487F401FA7BA}" type="sibTrans" cxnId="{56344473-25D5-414B-BB6B-9D6CC1FAF71F}">
      <dgm:prSet/>
      <dgm:spPr/>
      <dgm:t>
        <a:bodyPr/>
        <a:lstStyle/>
        <a:p>
          <a:pPr latinLnBrk="1"/>
          <a:endParaRPr lang="ko-KR" altLang="en-US"/>
        </a:p>
      </dgm:t>
    </dgm:pt>
    <dgm:pt modelId="{3E3F1F65-14E5-4CFD-90FE-29BD2A2AD087}">
      <dgm:prSet phldrT="[텍스트]"/>
      <dgm:spPr/>
      <dgm:t>
        <a:bodyPr/>
        <a:lstStyle/>
        <a:p>
          <a:pPr latinLnBrk="1"/>
          <a:r>
            <a:rPr lang="ko-KR" altLang="en-US" dirty="0" smtClean="0"/>
            <a:t>문제해결</a:t>
          </a:r>
          <a:endParaRPr lang="ko-KR" altLang="en-US" dirty="0"/>
        </a:p>
      </dgm:t>
    </dgm:pt>
    <dgm:pt modelId="{D6DBE6A0-66E2-4A9C-AA12-68DBBAE99886}" type="parTrans" cxnId="{B9999406-D566-43A1-9390-CD86DB4C0072}">
      <dgm:prSet/>
      <dgm:spPr/>
      <dgm:t>
        <a:bodyPr/>
        <a:lstStyle/>
        <a:p>
          <a:pPr latinLnBrk="1"/>
          <a:endParaRPr lang="ko-KR" altLang="en-US"/>
        </a:p>
      </dgm:t>
    </dgm:pt>
    <dgm:pt modelId="{4C759F34-6823-4B8C-80EE-9E33DA0E09A6}" type="sibTrans" cxnId="{B9999406-D566-43A1-9390-CD86DB4C0072}">
      <dgm:prSet/>
      <dgm:spPr/>
      <dgm:t>
        <a:bodyPr/>
        <a:lstStyle/>
        <a:p>
          <a:pPr latinLnBrk="1"/>
          <a:endParaRPr lang="ko-KR" altLang="en-US"/>
        </a:p>
      </dgm:t>
    </dgm:pt>
    <dgm:pt modelId="{BB731BF0-24BF-4EAA-A10B-EA2913B771EF}">
      <dgm:prSet phldrT="[텍스트]"/>
      <dgm:spPr/>
      <dgm:t>
        <a:bodyPr/>
        <a:lstStyle/>
        <a:p>
          <a:pPr latinLnBrk="1"/>
          <a:r>
            <a:rPr lang="ko-KR" altLang="en-US" dirty="0" smtClean="0"/>
            <a:t>원인분석</a:t>
          </a:r>
          <a:endParaRPr lang="ko-KR" altLang="en-US" dirty="0"/>
        </a:p>
      </dgm:t>
    </dgm:pt>
    <dgm:pt modelId="{5F535466-54F2-4B18-83BF-F491213945AC}" type="parTrans" cxnId="{1AF07886-0AF9-4E15-8003-412FC5954051}">
      <dgm:prSet/>
      <dgm:spPr/>
      <dgm:t>
        <a:bodyPr/>
        <a:lstStyle/>
        <a:p>
          <a:pPr latinLnBrk="1"/>
          <a:endParaRPr lang="ko-KR" altLang="en-US"/>
        </a:p>
      </dgm:t>
    </dgm:pt>
    <dgm:pt modelId="{597BDF9C-F49C-4154-8B7A-FCC0223A227B}" type="sibTrans" cxnId="{1AF07886-0AF9-4E15-8003-412FC5954051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EB3E492-979A-41B8-B1A3-B8856143DA86}" type="pres">
      <dgm:prSet presAssocID="{50D5AE89-16C9-4904-9CC7-1E51D221AB40}" presName="comp" presStyleCnt="0"/>
      <dgm:spPr/>
    </dgm:pt>
    <dgm:pt modelId="{98E0A319-4D41-47C3-A2A6-1F3E150EC54E}" type="pres">
      <dgm:prSet presAssocID="{50D5AE89-16C9-4904-9CC7-1E51D221AB40}" presName="box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243CE206-000B-4574-AFF3-A7F282FF9AD8}" type="pres">
      <dgm:prSet presAssocID="{50D5AE89-16C9-4904-9CC7-1E51D221AB40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058C3056-86AD-4FFD-AF74-EB065D27E09C}" type="pres">
      <dgm:prSet presAssocID="{50D5AE89-16C9-4904-9CC7-1E51D221AB4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033089-D1CE-4148-B654-D2C9877D6134}" type="pres">
      <dgm:prSet presAssocID="{1464E395-EBBC-4BCB-83DB-5B534A7BDF63}" presName="spacer" presStyleCnt="0"/>
      <dgm:spPr/>
    </dgm:pt>
    <dgm:pt modelId="{29D6DF93-5636-45E0-AB02-E176081D7E7C}" type="pres">
      <dgm:prSet presAssocID="{13556C03-6808-4ECF-9662-BA2538A35770}" presName="comp" presStyleCnt="0"/>
      <dgm:spPr/>
    </dgm:pt>
    <dgm:pt modelId="{702A7AEA-BBD5-4977-ADE9-93D8BC0262B9}" type="pres">
      <dgm:prSet presAssocID="{13556C03-6808-4ECF-9662-BA2538A35770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0B55ACA7-1831-4CA3-A78D-838A8879127F}" type="pres">
      <dgm:prSet presAssocID="{13556C03-6808-4ECF-9662-BA2538A35770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07A16D24-608F-4440-BFA1-7B98563A654C}" type="pres">
      <dgm:prSet presAssocID="{13556C03-6808-4ECF-9662-BA2538A3577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36A676-72D1-42FF-8463-B913BFBADA55}" type="pres">
      <dgm:prSet presAssocID="{3CD79E0D-7E09-4E4A-82C8-81CBCC37F5A2}" presName="spacer" presStyleCnt="0"/>
      <dgm:spPr/>
    </dgm:pt>
    <dgm:pt modelId="{AE2CD592-BA86-437E-8596-20A3405BE792}" type="pres">
      <dgm:prSet presAssocID="{77325E16-A73F-4355-AC53-12A3BC22581F}" presName="comp" presStyleCnt="0"/>
      <dgm:spPr/>
    </dgm:pt>
    <dgm:pt modelId="{014D4A29-FBAD-4070-BB96-0F6EE6298781}" type="pres">
      <dgm:prSet presAssocID="{77325E16-A73F-4355-AC53-12A3BC22581F}" presName="box" presStyleLbl="node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3FB9F0B5-6AE6-4A4E-A57A-B820B4C4A3FB}" type="pres">
      <dgm:prSet presAssocID="{77325E16-A73F-4355-AC53-12A3BC22581F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2AB65DA-1779-4911-A8DF-EB49FF4699CB}" type="pres">
      <dgm:prSet presAssocID="{77325E16-A73F-4355-AC53-12A3BC22581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00A519-61F1-4835-AA65-730B72EC95D3}" type="pres">
      <dgm:prSet presAssocID="{431D5870-B258-439B-B1AB-487F401FA7BA}" presName="spacer" presStyleCnt="0"/>
      <dgm:spPr/>
    </dgm:pt>
    <dgm:pt modelId="{C55BFA94-7403-49EA-B2E4-8C24C586D3B8}" type="pres">
      <dgm:prSet presAssocID="{BB731BF0-24BF-4EAA-A10B-EA2913B771EF}" presName="comp" presStyleCnt="0"/>
      <dgm:spPr/>
    </dgm:pt>
    <dgm:pt modelId="{5804E754-CD7E-4FBF-9705-8BB4258B4F57}" type="pres">
      <dgm:prSet presAssocID="{BB731BF0-24BF-4EAA-A10B-EA2913B771EF}" presName="box" presStyleLbl="node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BCB49005-C328-49CA-8310-1683BF2FDC8C}" type="pres">
      <dgm:prSet presAssocID="{BB731BF0-24BF-4EAA-A10B-EA2913B771EF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B9120F88-48CB-4EBB-A460-5B5BBCE20320}" type="pres">
      <dgm:prSet presAssocID="{BB731BF0-24BF-4EAA-A10B-EA2913B771E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EC165F-711B-4E4E-B4FA-C0C3CE2EC543}" type="pres">
      <dgm:prSet presAssocID="{597BDF9C-F49C-4154-8B7A-FCC0223A227B}" presName="spacer" presStyleCnt="0"/>
      <dgm:spPr/>
    </dgm:pt>
    <dgm:pt modelId="{3EEACE3A-5877-4122-94BF-B144E26BBAC8}" type="pres">
      <dgm:prSet presAssocID="{3E3F1F65-14E5-4CFD-90FE-29BD2A2AD087}" presName="comp" presStyleCnt="0"/>
      <dgm:spPr/>
    </dgm:pt>
    <dgm:pt modelId="{78FEC95E-F9AC-4807-92E6-E4D8FAB1C6A6}" type="pres">
      <dgm:prSet presAssocID="{3E3F1F65-14E5-4CFD-90FE-29BD2A2AD087}" presName="box" presStyleLbl="node1" presStyleIdx="4" presStyleCnt="5"/>
      <dgm:spPr/>
      <dgm:t>
        <a:bodyPr/>
        <a:lstStyle/>
        <a:p>
          <a:pPr latinLnBrk="1"/>
          <a:endParaRPr lang="ko-KR" altLang="en-US"/>
        </a:p>
      </dgm:t>
    </dgm:pt>
    <dgm:pt modelId="{220E4007-B007-498B-A3C6-7B8747F28307}" type="pres">
      <dgm:prSet presAssocID="{3E3F1F65-14E5-4CFD-90FE-29BD2A2AD087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B54C092-B7AB-4483-B151-45FB7FB3524E}" type="pres">
      <dgm:prSet presAssocID="{3E3F1F65-14E5-4CFD-90FE-29BD2A2AD08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831271E-B49B-4924-8F40-07B729D3DCE2}" type="presOf" srcId="{50D5AE89-16C9-4904-9CC7-1E51D221AB40}" destId="{058C3056-86AD-4FFD-AF74-EB065D27E09C}" srcOrd="1" destOrd="0" presId="urn:microsoft.com/office/officeart/2005/8/layout/vList4#1"/>
    <dgm:cxn modelId="{E42A8883-65B0-487A-8D44-E9069D9086FA}" type="presOf" srcId="{BB731BF0-24BF-4EAA-A10B-EA2913B771EF}" destId="{5804E754-CD7E-4FBF-9705-8BB4258B4F57}" srcOrd="0" destOrd="0" presId="urn:microsoft.com/office/officeart/2005/8/layout/vList4#1"/>
    <dgm:cxn modelId="{EFBA1FA8-3BA6-4222-888A-246EA3F95ADE}" type="presOf" srcId="{77325E16-A73F-4355-AC53-12A3BC22581F}" destId="{D2AB65DA-1779-4911-A8DF-EB49FF4699CB}" srcOrd="1" destOrd="0" presId="urn:microsoft.com/office/officeart/2005/8/layout/vList4#1"/>
    <dgm:cxn modelId="{56344473-25D5-414B-BB6B-9D6CC1FAF71F}" srcId="{3788FB76-967E-4D66-B131-AF69B0C219FB}" destId="{77325E16-A73F-4355-AC53-12A3BC22581F}" srcOrd="2" destOrd="0" parTransId="{1F79DA8C-49ED-4863-AA36-C5070E3D6FEB}" sibTransId="{431D5870-B258-439B-B1AB-487F401FA7BA}"/>
    <dgm:cxn modelId="{B9999406-D566-43A1-9390-CD86DB4C0072}" srcId="{3788FB76-967E-4D66-B131-AF69B0C219FB}" destId="{3E3F1F65-14E5-4CFD-90FE-29BD2A2AD087}" srcOrd="4" destOrd="0" parTransId="{D6DBE6A0-66E2-4A9C-AA12-68DBBAE99886}" sibTransId="{4C759F34-6823-4B8C-80EE-9E33DA0E09A6}"/>
    <dgm:cxn modelId="{5061B792-D6F8-47C9-999C-C7CCF51119EB}" type="presOf" srcId="{3E3F1F65-14E5-4CFD-90FE-29BD2A2AD087}" destId="{78FEC95E-F9AC-4807-92E6-E4D8FAB1C6A6}" srcOrd="0" destOrd="0" presId="urn:microsoft.com/office/officeart/2005/8/layout/vList4#1"/>
    <dgm:cxn modelId="{1AC1A671-E756-4FEC-8C6F-8AEB93DAB26A}" type="presOf" srcId="{13556C03-6808-4ECF-9662-BA2538A35770}" destId="{07A16D24-608F-4440-BFA1-7B98563A654C}" srcOrd="1" destOrd="0" presId="urn:microsoft.com/office/officeart/2005/8/layout/vList4#1"/>
    <dgm:cxn modelId="{35589AA0-6EFF-46A8-948A-8FD78CBC50A4}" type="presOf" srcId="{3788FB76-967E-4D66-B131-AF69B0C219FB}" destId="{58EED85A-1330-4AB3-9E40-27605FC6515D}" srcOrd="0" destOrd="0" presId="urn:microsoft.com/office/officeart/2005/8/layout/vList4#1"/>
    <dgm:cxn modelId="{F27D3522-1AF6-4DEC-9888-895910276CF3}" type="presOf" srcId="{BB731BF0-24BF-4EAA-A10B-EA2913B771EF}" destId="{B9120F88-48CB-4EBB-A460-5B5BBCE20320}" srcOrd="1" destOrd="0" presId="urn:microsoft.com/office/officeart/2005/8/layout/vList4#1"/>
    <dgm:cxn modelId="{7463DB8D-32D6-4FE3-8441-0D5ECA683A8C}" type="presOf" srcId="{50D5AE89-16C9-4904-9CC7-1E51D221AB40}" destId="{98E0A319-4D41-47C3-A2A6-1F3E150EC54E}" srcOrd="0" destOrd="0" presId="urn:microsoft.com/office/officeart/2005/8/layout/vList4#1"/>
    <dgm:cxn modelId="{87B30B99-71E4-43EF-9748-511A05C4A714}" srcId="{3788FB76-967E-4D66-B131-AF69B0C219FB}" destId="{50D5AE89-16C9-4904-9CC7-1E51D221AB40}" srcOrd="0" destOrd="0" parTransId="{FCE1E552-DBC3-4ED9-B089-50E7763DD5C4}" sibTransId="{1464E395-EBBC-4BCB-83DB-5B534A7BDF63}"/>
    <dgm:cxn modelId="{2DCBC4C5-CFCE-427A-B0BE-3C617F25E2F8}" type="presOf" srcId="{3E3F1F65-14E5-4CFD-90FE-29BD2A2AD087}" destId="{2B54C092-B7AB-4483-B151-45FB7FB3524E}" srcOrd="1" destOrd="0" presId="urn:microsoft.com/office/officeart/2005/8/layout/vList4#1"/>
    <dgm:cxn modelId="{ED12D8BB-4D80-496D-9807-CCC94A502FD7}" type="presOf" srcId="{13556C03-6808-4ECF-9662-BA2538A35770}" destId="{702A7AEA-BBD5-4977-ADE9-93D8BC0262B9}" srcOrd="0" destOrd="0" presId="urn:microsoft.com/office/officeart/2005/8/layout/vList4#1"/>
    <dgm:cxn modelId="{9D7DD70B-B21D-4CDB-93E4-EB770FDE129A}" type="presOf" srcId="{77325E16-A73F-4355-AC53-12A3BC22581F}" destId="{014D4A29-FBAD-4070-BB96-0F6EE6298781}" srcOrd="0" destOrd="0" presId="urn:microsoft.com/office/officeart/2005/8/layout/vList4#1"/>
    <dgm:cxn modelId="{457A29B5-C19C-4652-B21B-8E23008ECE34}" srcId="{3788FB76-967E-4D66-B131-AF69B0C219FB}" destId="{13556C03-6808-4ECF-9662-BA2538A35770}" srcOrd="1" destOrd="0" parTransId="{447D7BAB-0EA2-45F6-BF6F-11608ACB0824}" sibTransId="{3CD79E0D-7E09-4E4A-82C8-81CBCC37F5A2}"/>
    <dgm:cxn modelId="{1AF07886-0AF9-4E15-8003-412FC5954051}" srcId="{3788FB76-967E-4D66-B131-AF69B0C219FB}" destId="{BB731BF0-24BF-4EAA-A10B-EA2913B771EF}" srcOrd="3" destOrd="0" parTransId="{5F535466-54F2-4B18-83BF-F491213945AC}" sibTransId="{597BDF9C-F49C-4154-8B7A-FCC0223A227B}"/>
    <dgm:cxn modelId="{3C5A816A-FC42-49DD-B3E7-E26510543AFC}" type="presParOf" srcId="{58EED85A-1330-4AB3-9E40-27605FC6515D}" destId="{0EB3E492-979A-41B8-B1A3-B8856143DA86}" srcOrd="0" destOrd="0" presId="urn:microsoft.com/office/officeart/2005/8/layout/vList4#1"/>
    <dgm:cxn modelId="{102C3E66-6B46-44CE-BF61-9654C8E5A7E1}" type="presParOf" srcId="{0EB3E492-979A-41B8-B1A3-B8856143DA86}" destId="{98E0A319-4D41-47C3-A2A6-1F3E150EC54E}" srcOrd="0" destOrd="0" presId="urn:microsoft.com/office/officeart/2005/8/layout/vList4#1"/>
    <dgm:cxn modelId="{5AE71BAD-84A1-4A46-BC64-8F7555BE9847}" type="presParOf" srcId="{0EB3E492-979A-41B8-B1A3-B8856143DA86}" destId="{243CE206-000B-4574-AFF3-A7F282FF9AD8}" srcOrd="1" destOrd="0" presId="urn:microsoft.com/office/officeart/2005/8/layout/vList4#1"/>
    <dgm:cxn modelId="{5CAE9DED-4EB7-4969-B27B-269E631F8AEA}" type="presParOf" srcId="{0EB3E492-979A-41B8-B1A3-B8856143DA86}" destId="{058C3056-86AD-4FFD-AF74-EB065D27E09C}" srcOrd="2" destOrd="0" presId="urn:microsoft.com/office/officeart/2005/8/layout/vList4#1"/>
    <dgm:cxn modelId="{E0F7BF8E-953D-406C-9326-4F050CE16CDA}" type="presParOf" srcId="{58EED85A-1330-4AB3-9E40-27605FC6515D}" destId="{52033089-D1CE-4148-B654-D2C9877D6134}" srcOrd="1" destOrd="0" presId="urn:microsoft.com/office/officeart/2005/8/layout/vList4#1"/>
    <dgm:cxn modelId="{8C153A92-206F-4C07-998E-CEB3BD84A02B}" type="presParOf" srcId="{58EED85A-1330-4AB3-9E40-27605FC6515D}" destId="{29D6DF93-5636-45E0-AB02-E176081D7E7C}" srcOrd="2" destOrd="0" presId="urn:microsoft.com/office/officeart/2005/8/layout/vList4#1"/>
    <dgm:cxn modelId="{94BFA524-012F-4FDD-8EF8-5CFF8DD79911}" type="presParOf" srcId="{29D6DF93-5636-45E0-AB02-E176081D7E7C}" destId="{702A7AEA-BBD5-4977-ADE9-93D8BC0262B9}" srcOrd="0" destOrd="0" presId="urn:microsoft.com/office/officeart/2005/8/layout/vList4#1"/>
    <dgm:cxn modelId="{6CA931F4-C503-4F50-8238-3D65AA1F5EE4}" type="presParOf" srcId="{29D6DF93-5636-45E0-AB02-E176081D7E7C}" destId="{0B55ACA7-1831-4CA3-A78D-838A8879127F}" srcOrd="1" destOrd="0" presId="urn:microsoft.com/office/officeart/2005/8/layout/vList4#1"/>
    <dgm:cxn modelId="{1E503392-F2E4-4DB9-B06A-C61DC5341E50}" type="presParOf" srcId="{29D6DF93-5636-45E0-AB02-E176081D7E7C}" destId="{07A16D24-608F-4440-BFA1-7B98563A654C}" srcOrd="2" destOrd="0" presId="urn:microsoft.com/office/officeart/2005/8/layout/vList4#1"/>
    <dgm:cxn modelId="{2FFB5CC4-0380-436D-9C9C-DF0F856783F2}" type="presParOf" srcId="{58EED85A-1330-4AB3-9E40-27605FC6515D}" destId="{6736A676-72D1-42FF-8463-B913BFBADA55}" srcOrd="3" destOrd="0" presId="urn:microsoft.com/office/officeart/2005/8/layout/vList4#1"/>
    <dgm:cxn modelId="{2823B8D8-FEDB-41BB-AA96-870B1853FA99}" type="presParOf" srcId="{58EED85A-1330-4AB3-9E40-27605FC6515D}" destId="{AE2CD592-BA86-437E-8596-20A3405BE792}" srcOrd="4" destOrd="0" presId="urn:microsoft.com/office/officeart/2005/8/layout/vList4#1"/>
    <dgm:cxn modelId="{F4AC2925-4690-44F1-8635-C3B1A5D17361}" type="presParOf" srcId="{AE2CD592-BA86-437E-8596-20A3405BE792}" destId="{014D4A29-FBAD-4070-BB96-0F6EE6298781}" srcOrd="0" destOrd="0" presId="urn:microsoft.com/office/officeart/2005/8/layout/vList4#1"/>
    <dgm:cxn modelId="{B7B1E529-1C77-4AFE-AD81-384FA8FF0E3F}" type="presParOf" srcId="{AE2CD592-BA86-437E-8596-20A3405BE792}" destId="{3FB9F0B5-6AE6-4A4E-A57A-B820B4C4A3FB}" srcOrd="1" destOrd="0" presId="urn:microsoft.com/office/officeart/2005/8/layout/vList4#1"/>
    <dgm:cxn modelId="{FFB82A82-5C4F-4875-81EA-63EECF429795}" type="presParOf" srcId="{AE2CD592-BA86-437E-8596-20A3405BE792}" destId="{D2AB65DA-1779-4911-A8DF-EB49FF4699CB}" srcOrd="2" destOrd="0" presId="urn:microsoft.com/office/officeart/2005/8/layout/vList4#1"/>
    <dgm:cxn modelId="{3A26ECB3-F8CF-4F9C-9EA2-81D3CA858445}" type="presParOf" srcId="{58EED85A-1330-4AB3-9E40-27605FC6515D}" destId="{3100A519-61F1-4835-AA65-730B72EC95D3}" srcOrd="5" destOrd="0" presId="urn:microsoft.com/office/officeart/2005/8/layout/vList4#1"/>
    <dgm:cxn modelId="{BF1C958C-9D10-4B5C-8FC3-91E693BE0408}" type="presParOf" srcId="{58EED85A-1330-4AB3-9E40-27605FC6515D}" destId="{C55BFA94-7403-49EA-B2E4-8C24C586D3B8}" srcOrd="6" destOrd="0" presId="urn:microsoft.com/office/officeart/2005/8/layout/vList4#1"/>
    <dgm:cxn modelId="{1DFCA550-2F7A-488F-A310-03C261B41C18}" type="presParOf" srcId="{C55BFA94-7403-49EA-B2E4-8C24C586D3B8}" destId="{5804E754-CD7E-4FBF-9705-8BB4258B4F57}" srcOrd="0" destOrd="0" presId="urn:microsoft.com/office/officeart/2005/8/layout/vList4#1"/>
    <dgm:cxn modelId="{73D4CC96-4BA4-44DB-AA22-635C40590C9F}" type="presParOf" srcId="{C55BFA94-7403-49EA-B2E4-8C24C586D3B8}" destId="{BCB49005-C328-49CA-8310-1683BF2FDC8C}" srcOrd="1" destOrd="0" presId="urn:microsoft.com/office/officeart/2005/8/layout/vList4#1"/>
    <dgm:cxn modelId="{D239A92E-6350-406F-A4C1-F39990BA2FF6}" type="presParOf" srcId="{C55BFA94-7403-49EA-B2E4-8C24C586D3B8}" destId="{B9120F88-48CB-4EBB-A460-5B5BBCE20320}" srcOrd="2" destOrd="0" presId="urn:microsoft.com/office/officeart/2005/8/layout/vList4#1"/>
    <dgm:cxn modelId="{03BD275F-3050-4D62-B506-09C3B1CAD5AF}" type="presParOf" srcId="{58EED85A-1330-4AB3-9E40-27605FC6515D}" destId="{89EC165F-711B-4E4E-B4FA-C0C3CE2EC543}" srcOrd="7" destOrd="0" presId="urn:microsoft.com/office/officeart/2005/8/layout/vList4#1"/>
    <dgm:cxn modelId="{36069400-1A76-4083-9C90-686888FB8E7F}" type="presParOf" srcId="{58EED85A-1330-4AB3-9E40-27605FC6515D}" destId="{3EEACE3A-5877-4122-94BF-B144E26BBAC8}" srcOrd="8" destOrd="0" presId="urn:microsoft.com/office/officeart/2005/8/layout/vList4#1"/>
    <dgm:cxn modelId="{0B2484A4-41D8-4B2D-9A4A-D9C1FAD5CD1A}" type="presParOf" srcId="{3EEACE3A-5877-4122-94BF-B144E26BBAC8}" destId="{78FEC95E-F9AC-4807-92E6-E4D8FAB1C6A6}" srcOrd="0" destOrd="0" presId="urn:microsoft.com/office/officeart/2005/8/layout/vList4#1"/>
    <dgm:cxn modelId="{AAA7ECD2-4052-4CF0-A0D5-501C0F41FE7D}" type="presParOf" srcId="{3EEACE3A-5877-4122-94BF-B144E26BBAC8}" destId="{220E4007-B007-498B-A3C6-7B8747F28307}" srcOrd="1" destOrd="0" presId="urn:microsoft.com/office/officeart/2005/8/layout/vList4#1"/>
    <dgm:cxn modelId="{1148BA50-D358-4EC9-B78E-6495ACEBF360}" type="presParOf" srcId="{3EEACE3A-5877-4122-94BF-B144E26BBAC8}" destId="{2B54C092-B7AB-4483-B151-45FB7FB3524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1685F1-F3E5-4835-8982-BB0C11477FEC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81E7BA12-C3EA-4F96-9165-B852751B5055}">
      <dgm:prSet phldrT="[텍스트]"/>
      <dgm:spPr/>
      <dgm:t>
        <a:bodyPr/>
        <a:lstStyle/>
        <a:p>
          <a:pPr latinLnBrk="1"/>
          <a:r>
            <a:rPr lang="ko-KR" altLang="en-US" dirty="0" smtClean="0"/>
            <a:t>금</a:t>
          </a:r>
          <a:endParaRPr lang="ko-KR" altLang="en-US" dirty="0"/>
        </a:p>
      </dgm:t>
    </dgm:pt>
    <dgm:pt modelId="{D63FDC82-9895-45F4-84CB-D37E4697123A}" type="parTrans" cxnId="{3A382CD4-1939-4435-A641-B8A103B967D7}">
      <dgm:prSet/>
      <dgm:spPr/>
      <dgm:t>
        <a:bodyPr/>
        <a:lstStyle/>
        <a:p>
          <a:pPr latinLnBrk="1"/>
          <a:endParaRPr lang="ko-KR" altLang="en-US"/>
        </a:p>
      </dgm:t>
    </dgm:pt>
    <dgm:pt modelId="{43A43BE4-B1C7-4FB1-8687-5527EFE8F124}" type="sibTrans" cxnId="{3A382CD4-1939-4435-A641-B8A103B967D7}">
      <dgm:prSet/>
      <dgm:spPr/>
      <dgm:t>
        <a:bodyPr/>
        <a:lstStyle/>
        <a:p>
          <a:pPr latinLnBrk="1"/>
          <a:endParaRPr lang="ko-KR" altLang="en-US"/>
        </a:p>
      </dgm:t>
    </dgm:pt>
    <dgm:pt modelId="{23649B95-651F-4032-A523-80DA9B7748A3}">
      <dgm:prSet phldrT="[텍스트]"/>
      <dgm:spPr/>
      <dgm:t>
        <a:bodyPr/>
        <a:lstStyle/>
        <a:p>
          <a:pPr latinLnBrk="1"/>
          <a:r>
            <a:rPr lang="ko-KR" altLang="en-US" dirty="0" smtClean="0"/>
            <a:t>화</a:t>
          </a:r>
          <a:endParaRPr lang="ko-KR" altLang="en-US" dirty="0"/>
        </a:p>
      </dgm:t>
    </dgm:pt>
    <dgm:pt modelId="{B20865ED-F84B-4E0D-A29E-DE79BC49DF3D}" type="parTrans" cxnId="{BA8012C9-8F69-402D-A724-07DCBC5E31C3}">
      <dgm:prSet/>
      <dgm:spPr/>
      <dgm:t>
        <a:bodyPr/>
        <a:lstStyle/>
        <a:p>
          <a:pPr latinLnBrk="1"/>
          <a:endParaRPr lang="ko-KR" altLang="en-US"/>
        </a:p>
      </dgm:t>
    </dgm:pt>
    <dgm:pt modelId="{2DAC595B-D5AF-45DF-8FA9-D1CF7A61E010}" type="sibTrans" cxnId="{BA8012C9-8F69-402D-A724-07DCBC5E31C3}">
      <dgm:prSet/>
      <dgm:spPr/>
      <dgm:t>
        <a:bodyPr/>
        <a:lstStyle/>
        <a:p>
          <a:pPr latinLnBrk="1"/>
          <a:endParaRPr lang="ko-KR" altLang="en-US"/>
        </a:p>
      </dgm:t>
    </dgm:pt>
    <dgm:pt modelId="{A3A2A0D2-A5C9-4B17-ADA8-4E24BF80514A}">
      <dgm:prSet phldrT="[텍스트]"/>
      <dgm:spPr/>
      <dgm:t>
        <a:bodyPr/>
        <a:lstStyle/>
        <a:p>
          <a:pPr latinLnBrk="1"/>
          <a:r>
            <a:rPr lang="ko-KR" altLang="en-US" dirty="0" smtClean="0"/>
            <a:t>수</a:t>
          </a:r>
          <a:endParaRPr lang="ko-KR" altLang="en-US" dirty="0"/>
        </a:p>
      </dgm:t>
    </dgm:pt>
    <dgm:pt modelId="{02142D98-5B96-48E0-AAF3-7B0AF35FD3A6}" type="parTrans" cxnId="{FB5366A8-A760-4450-A1FD-50A7D7147C55}">
      <dgm:prSet/>
      <dgm:spPr/>
      <dgm:t>
        <a:bodyPr/>
        <a:lstStyle/>
        <a:p>
          <a:pPr latinLnBrk="1"/>
          <a:endParaRPr lang="ko-KR" altLang="en-US"/>
        </a:p>
      </dgm:t>
    </dgm:pt>
    <dgm:pt modelId="{BF7E750B-6E8E-4676-B021-3890955B6554}" type="sibTrans" cxnId="{FB5366A8-A760-4450-A1FD-50A7D7147C55}">
      <dgm:prSet/>
      <dgm:spPr/>
      <dgm:t>
        <a:bodyPr/>
        <a:lstStyle/>
        <a:p>
          <a:pPr latinLnBrk="1"/>
          <a:endParaRPr lang="ko-KR" altLang="en-US"/>
        </a:p>
      </dgm:t>
    </dgm:pt>
    <dgm:pt modelId="{7F23130D-2E82-4D14-B031-245880DBD3DE}">
      <dgm:prSet phldrT="[텍스트]"/>
      <dgm:spPr/>
      <dgm:t>
        <a:bodyPr/>
        <a:lstStyle/>
        <a:p>
          <a:pPr latinLnBrk="1"/>
          <a:r>
            <a:rPr lang="ko-KR" altLang="en-US" dirty="0" smtClean="0"/>
            <a:t>토</a:t>
          </a:r>
          <a:endParaRPr lang="ko-KR" altLang="en-US" dirty="0"/>
        </a:p>
      </dgm:t>
    </dgm:pt>
    <dgm:pt modelId="{BB6CF625-5143-4A56-889B-05D522E6B7F0}" type="parTrans" cxnId="{79143892-5E6C-4436-92CF-6893657CF048}">
      <dgm:prSet/>
      <dgm:spPr/>
      <dgm:t>
        <a:bodyPr/>
        <a:lstStyle/>
        <a:p>
          <a:pPr latinLnBrk="1"/>
          <a:endParaRPr lang="ko-KR" altLang="en-US"/>
        </a:p>
      </dgm:t>
    </dgm:pt>
    <dgm:pt modelId="{2B015CA0-55C4-4D94-B9CE-5DF2CF40C983}" type="sibTrans" cxnId="{79143892-5E6C-4436-92CF-6893657CF048}">
      <dgm:prSet/>
      <dgm:spPr/>
      <dgm:t>
        <a:bodyPr/>
        <a:lstStyle/>
        <a:p>
          <a:pPr latinLnBrk="1"/>
          <a:endParaRPr lang="ko-KR" altLang="en-US"/>
        </a:p>
      </dgm:t>
    </dgm:pt>
    <dgm:pt modelId="{E1202F78-DE9E-4F87-A88F-DF8473E3AFD3}">
      <dgm:prSet phldrT="[텍스트]"/>
      <dgm:spPr/>
      <dgm:t>
        <a:bodyPr/>
        <a:lstStyle/>
        <a:p>
          <a:pPr latinLnBrk="1"/>
          <a:r>
            <a:rPr lang="ko-KR" altLang="en-US" dirty="0" smtClean="0"/>
            <a:t>목</a:t>
          </a:r>
          <a:endParaRPr lang="ko-KR" altLang="en-US" dirty="0"/>
        </a:p>
      </dgm:t>
    </dgm:pt>
    <dgm:pt modelId="{6EBBB245-E578-474A-81FD-FA769111DA85}" type="parTrans" cxnId="{425A95D9-9EF5-44C1-8901-760B5ED21FA5}">
      <dgm:prSet/>
      <dgm:spPr/>
      <dgm:t>
        <a:bodyPr/>
        <a:lstStyle/>
        <a:p>
          <a:pPr latinLnBrk="1"/>
          <a:endParaRPr lang="ko-KR" altLang="en-US"/>
        </a:p>
      </dgm:t>
    </dgm:pt>
    <dgm:pt modelId="{5A8459DE-0A61-4240-8EA2-C523EEFAEADF}" type="sibTrans" cxnId="{425A95D9-9EF5-44C1-8901-760B5ED21FA5}">
      <dgm:prSet/>
      <dgm:spPr/>
      <dgm:t>
        <a:bodyPr/>
        <a:lstStyle/>
        <a:p>
          <a:pPr latinLnBrk="1"/>
          <a:endParaRPr lang="ko-KR" altLang="en-US"/>
        </a:p>
      </dgm:t>
    </dgm:pt>
    <dgm:pt modelId="{09169743-DDB8-4359-AC71-858A34739402}" type="pres">
      <dgm:prSet presAssocID="{C71685F1-F3E5-4835-8982-BB0C11477FE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515DA3-43DA-4217-9BCE-713456D203E7}" type="pres">
      <dgm:prSet presAssocID="{81E7BA12-C3EA-4F96-9165-B852751B505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AB441AD-D6B1-48E1-BC95-3E3428316452}" type="pres">
      <dgm:prSet presAssocID="{43A43BE4-B1C7-4FB1-8687-5527EFE8F124}" presName="sibTrans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53160F13-5934-407D-9B4E-7512E14E9A6B}" type="pres">
      <dgm:prSet presAssocID="{43A43BE4-B1C7-4FB1-8687-5527EFE8F124}" presName="connectorText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C8280F8D-673F-4C55-B431-3B075195EFAF}" type="pres">
      <dgm:prSet presAssocID="{23649B95-651F-4032-A523-80DA9B7748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463E985-B272-4F02-92E1-4322FD7B5326}" type="pres">
      <dgm:prSet presAssocID="{2DAC595B-D5AF-45DF-8FA9-D1CF7A61E010}" presName="sibTrans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431F524D-EA76-4303-B56E-A1BF00937BDE}" type="pres">
      <dgm:prSet presAssocID="{2DAC595B-D5AF-45DF-8FA9-D1CF7A61E010}" presName="connectorText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C887BD0E-8E09-4233-9E8A-C8AFC8DA24CA}" type="pres">
      <dgm:prSet presAssocID="{A3A2A0D2-A5C9-4B17-ADA8-4E24BF80514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230B19-E4A4-4BD7-8A1F-A6888A7A0E0D}" type="pres">
      <dgm:prSet presAssocID="{BF7E750B-6E8E-4676-B021-3890955B6554}" presName="sibTrans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8F276029-06A6-45F6-8D4B-38AD75DFFD6E}" type="pres">
      <dgm:prSet presAssocID="{BF7E750B-6E8E-4676-B021-3890955B6554}" presName="connectorText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77F09C11-A29F-4535-9C29-FA58DAC81DF6}" type="pres">
      <dgm:prSet presAssocID="{7F23130D-2E82-4D14-B031-245880DBD3D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34A4D2-EA16-4FE9-B564-AB3A3CCFF5AB}" type="pres">
      <dgm:prSet presAssocID="{2B015CA0-55C4-4D94-B9CE-5DF2CF40C983}" presName="sibTrans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2AF10CC8-C016-47ED-B619-D8B5C084A9F6}" type="pres">
      <dgm:prSet presAssocID="{2B015CA0-55C4-4D94-B9CE-5DF2CF40C983}" presName="connectorText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D79AE446-2B97-443F-A9EA-AA5709D8DA5E}" type="pres">
      <dgm:prSet presAssocID="{E1202F78-DE9E-4F87-A88F-DF8473E3AF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7AA312-0300-4ADE-BFCD-D63AD3359764}" type="pres">
      <dgm:prSet presAssocID="{5A8459DE-0A61-4240-8EA2-C523EEFAEADF}" presName="sibTrans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  <dgm:pt modelId="{97A473DC-5978-4525-A9CF-5A9FA8C2E451}" type="pres">
      <dgm:prSet presAssocID="{5A8459DE-0A61-4240-8EA2-C523EEFAEADF}" presName="connectorText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</dgm:ptLst>
  <dgm:cxnLst>
    <dgm:cxn modelId="{CB1D6146-D359-48DD-B328-35C2A038062B}" type="presOf" srcId="{2DAC595B-D5AF-45DF-8FA9-D1CF7A61E010}" destId="{431F524D-EA76-4303-B56E-A1BF00937BDE}" srcOrd="1" destOrd="0" presId="urn:microsoft.com/office/officeart/2005/8/layout/cycle2"/>
    <dgm:cxn modelId="{1CA3D14F-2287-4251-B8AD-58B4219FF585}" type="presOf" srcId="{BF7E750B-6E8E-4676-B021-3890955B6554}" destId="{8F276029-06A6-45F6-8D4B-38AD75DFFD6E}" srcOrd="1" destOrd="0" presId="urn:microsoft.com/office/officeart/2005/8/layout/cycle2"/>
    <dgm:cxn modelId="{79143892-5E6C-4436-92CF-6893657CF048}" srcId="{C71685F1-F3E5-4835-8982-BB0C11477FEC}" destId="{7F23130D-2E82-4D14-B031-245880DBD3DE}" srcOrd="3" destOrd="0" parTransId="{BB6CF625-5143-4A56-889B-05D522E6B7F0}" sibTransId="{2B015CA0-55C4-4D94-B9CE-5DF2CF40C983}"/>
    <dgm:cxn modelId="{BA8012C9-8F69-402D-A724-07DCBC5E31C3}" srcId="{C71685F1-F3E5-4835-8982-BB0C11477FEC}" destId="{23649B95-651F-4032-A523-80DA9B7748A3}" srcOrd="1" destOrd="0" parTransId="{B20865ED-F84B-4E0D-A29E-DE79BC49DF3D}" sibTransId="{2DAC595B-D5AF-45DF-8FA9-D1CF7A61E010}"/>
    <dgm:cxn modelId="{06FB9377-AE5B-4878-A37E-A5712DC897FB}" type="presOf" srcId="{BF7E750B-6E8E-4676-B021-3890955B6554}" destId="{06230B19-E4A4-4BD7-8A1F-A6888A7A0E0D}" srcOrd="0" destOrd="0" presId="urn:microsoft.com/office/officeart/2005/8/layout/cycle2"/>
    <dgm:cxn modelId="{FB5366A8-A760-4450-A1FD-50A7D7147C55}" srcId="{C71685F1-F3E5-4835-8982-BB0C11477FEC}" destId="{A3A2A0D2-A5C9-4B17-ADA8-4E24BF80514A}" srcOrd="2" destOrd="0" parTransId="{02142D98-5B96-48E0-AAF3-7B0AF35FD3A6}" sibTransId="{BF7E750B-6E8E-4676-B021-3890955B6554}"/>
    <dgm:cxn modelId="{425A95D9-9EF5-44C1-8901-760B5ED21FA5}" srcId="{C71685F1-F3E5-4835-8982-BB0C11477FEC}" destId="{E1202F78-DE9E-4F87-A88F-DF8473E3AFD3}" srcOrd="4" destOrd="0" parTransId="{6EBBB245-E578-474A-81FD-FA769111DA85}" sibTransId="{5A8459DE-0A61-4240-8EA2-C523EEFAEADF}"/>
    <dgm:cxn modelId="{3A382CD4-1939-4435-A641-B8A103B967D7}" srcId="{C71685F1-F3E5-4835-8982-BB0C11477FEC}" destId="{81E7BA12-C3EA-4F96-9165-B852751B5055}" srcOrd="0" destOrd="0" parTransId="{D63FDC82-9895-45F4-84CB-D37E4697123A}" sibTransId="{43A43BE4-B1C7-4FB1-8687-5527EFE8F124}"/>
    <dgm:cxn modelId="{560BF117-5B07-43A2-9EAA-669D1495B052}" type="presOf" srcId="{23649B95-651F-4032-A523-80DA9B7748A3}" destId="{C8280F8D-673F-4C55-B431-3B075195EFAF}" srcOrd="0" destOrd="0" presId="urn:microsoft.com/office/officeart/2005/8/layout/cycle2"/>
    <dgm:cxn modelId="{A06BDE17-1672-4894-80A9-8093C75111BF}" type="presOf" srcId="{43A43BE4-B1C7-4FB1-8687-5527EFE8F124}" destId="{3AB441AD-D6B1-48E1-BC95-3E3428316452}" srcOrd="0" destOrd="0" presId="urn:microsoft.com/office/officeart/2005/8/layout/cycle2"/>
    <dgm:cxn modelId="{23EEBA6B-8CF4-4BDA-85DB-46CAA4BBC912}" type="presOf" srcId="{5A8459DE-0A61-4240-8EA2-C523EEFAEADF}" destId="{897AA312-0300-4ADE-BFCD-D63AD3359764}" srcOrd="0" destOrd="0" presId="urn:microsoft.com/office/officeart/2005/8/layout/cycle2"/>
    <dgm:cxn modelId="{2689EC23-5955-4F5E-AF93-AC6CF6A062D3}" type="presOf" srcId="{2DAC595B-D5AF-45DF-8FA9-D1CF7A61E010}" destId="{C463E985-B272-4F02-92E1-4322FD7B5326}" srcOrd="0" destOrd="0" presId="urn:microsoft.com/office/officeart/2005/8/layout/cycle2"/>
    <dgm:cxn modelId="{4C50E629-C840-47C2-8434-2558DED94C3C}" type="presOf" srcId="{2B015CA0-55C4-4D94-B9CE-5DF2CF40C983}" destId="{F534A4D2-EA16-4FE9-B564-AB3A3CCFF5AB}" srcOrd="0" destOrd="0" presId="urn:microsoft.com/office/officeart/2005/8/layout/cycle2"/>
    <dgm:cxn modelId="{2FE22AB7-C7DA-48C6-98EB-CAB27F234CBC}" type="presOf" srcId="{A3A2A0D2-A5C9-4B17-ADA8-4E24BF80514A}" destId="{C887BD0E-8E09-4233-9E8A-C8AFC8DA24CA}" srcOrd="0" destOrd="0" presId="urn:microsoft.com/office/officeart/2005/8/layout/cycle2"/>
    <dgm:cxn modelId="{7F3389D1-45C2-476E-8791-436F581A0EFB}" type="presOf" srcId="{7F23130D-2E82-4D14-B031-245880DBD3DE}" destId="{77F09C11-A29F-4535-9C29-FA58DAC81DF6}" srcOrd="0" destOrd="0" presId="urn:microsoft.com/office/officeart/2005/8/layout/cycle2"/>
    <dgm:cxn modelId="{28204005-4B65-4FEF-85E8-2423976BF72A}" type="presOf" srcId="{43A43BE4-B1C7-4FB1-8687-5527EFE8F124}" destId="{53160F13-5934-407D-9B4E-7512E14E9A6B}" srcOrd="1" destOrd="0" presId="urn:microsoft.com/office/officeart/2005/8/layout/cycle2"/>
    <dgm:cxn modelId="{37F70509-D00A-45B3-85EC-AE3A100F8472}" type="presOf" srcId="{E1202F78-DE9E-4F87-A88F-DF8473E3AFD3}" destId="{D79AE446-2B97-443F-A9EA-AA5709D8DA5E}" srcOrd="0" destOrd="0" presId="urn:microsoft.com/office/officeart/2005/8/layout/cycle2"/>
    <dgm:cxn modelId="{E71798F6-32A2-41D9-8FCE-548B29C14D70}" type="presOf" srcId="{81E7BA12-C3EA-4F96-9165-B852751B5055}" destId="{E6515DA3-43DA-4217-9BCE-713456D203E7}" srcOrd="0" destOrd="0" presId="urn:microsoft.com/office/officeart/2005/8/layout/cycle2"/>
    <dgm:cxn modelId="{8CD450FF-F4A8-4CC0-9B54-D273F77AF39F}" type="presOf" srcId="{5A8459DE-0A61-4240-8EA2-C523EEFAEADF}" destId="{97A473DC-5978-4525-A9CF-5A9FA8C2E451}" srcOrd="1" destOrd="0" presId="urn:microsoft.com/office/officeart/2005/8/layout/cycle2"/>
    <dgm:cxn modelId="{2D99C287-BAD5-4BD1-9F44-239D03FCDD2E}" type="presOf" srcId="{2B015CA0-55C4-4D94-B9CE-5DF2CF40C983}" destId="{2AF10CC8-C016-47ED-B619-D8B5C084A9F6}" srcOrd="1" destOrd="0" presId="urn:microsoft.com/office/officeart/2005/8/layout/cycle2"/>
    <dgm:cxn modelId="{1A20B638-B363-4EC8-AAD5-9E9F0DF1BC33}" type="presOf" srcId="{C71685F1-F3E5-4835-8982-BB0C11477FEC}" destId="{09169743-DDB8-4359-AC71-858A34739402}" srcOrd="0" destOrd="0" presId="urn:microsoft.com/office/officeart/2005/8/layout/cycle2"/>
    <dgm:cxn modelId="{3D38757F-9FC9-40CD-AEDE-FACBF8AD358A}" type="presParOf" srcId="{09169743-DDB8-4359-AC71-858A34739402}" destId="{E6515DA3-43DA-4217-9BCE-713456D203E7}" srcOrd="0" destOrd="0" presId="urn:microsoft.com/office/officeart/2005/8/layout/cycle2"/>
    <dgm:cxn modelId="{35F805E5-DC95-4C47-8B90-2A762DC72F65}" type="presParOf" srcId="{09169743-DDB8-4359-AC71-858A34739402}" destId="{3AB441AD-D6B1-48E1-BC95-3E3428316452}" srcOrd="1" destOrd="0" presId="urn:microsoft.com/office/officeart/2005/8/layout/cycle2"/>
    <dgm:cxn modelId="{3B25283D-60E2-4B12-991A-C60855748B51}" type="presParOf" srcId="{3AB441AD-D6B1-48E1-BC95-3E3428316452}" destId="{53160F13-5934-407D-9B4E-7512E14E9A6B}" srcOrd="0" destOrd="0" presId="urn:microsoft.com/office/officeart/2005/8/layout/cycle2"/>
    <dgm:cxn modelId="{EE61D7BD-66D6-473F-B849-F80BFEDBCCE3}" type="presParOf" srcId="{09169743-DDB8-4359-AC71-858A34739402}" destId="{C8280F8D-673F-4C55-B431-3B075195EFAF}" srcOrd="2" destOrd="0" presId="urn:microsoft.com/office/officeart/2005/8/layout/cycle2"/>
    <dgm:cxn modelId="{221B99CD-CB21-4C71-905F-5D340C825469}" type="presParOf" srcId="{09169743-DDB8-4359-AC71-858A34739402}" destId="{C463E985-B272-4F02-92E1-4322FD7B5326}" srcOrd="3" destOrd="0" presId="urn:microsoft.com/office/officeart/2005/8/layout/cycle2"/>
    <dgm:cxn modelId="{1DF09A84-0835-494F-B3C7-43A9925CBF27}" type="presParOf" srcId="{C463E985-B272-4F02-92E1-4322FD7B5326}" destId="{431F524D-EA76-4303-B56E-A1BF00937BDE}" srcOrd="0" destOrd="0" presId="urn:microsoft.com/office/officeart/2005/8/layout/cycle2"/>
    <dgm:cxn modelId="{4B29F917-2C2A-4006-B4CE-9CF24987993E}" type="presParOf" srcId="{09169743-DDB8-4359-AC71-858A34739402}" destId="{C887BD0E-8E09-4233-9E8A-C8AFC8DA24CA}" srcOrd="4" destOrd="0" presId="urn:microsoft.com/office/officeart/2005/8/layout/cycle2"/>
    <dgm:cxn modelId="{19FFDDE4-C7D7-4000-8287-AAEA700004B8}" type="presParOf" srcId="{09169743-DDB8-4359-AC71-858A34739402}" destId="{06230B19-E4A4-4BD7-8A1F-A6888A7A0E0D}" srcOrd="5" destOrd="0" presId="urn:microsoft.com/office/officeart/2005/8/layout/cycle2"/>
    <dgm:cxn modelId="{88897B38-6E3B-4BC6-8A79-B9195B77D9A0}" type="presParOf" srcId="{06230B19-E4A4-4BD7-8A1F-A6888A7A0E0D}" destId="{8F276029-06A6-45F6-8D4B-38AD75DFFD6E}" srcOrd="0" destOrd="0" presId="urn:microsoft.com/office/officeart/2005/8/layout/cycle2"/>
    <dgm:cxn modelId="{228C8C74-63BF-446D-AE2F-B3FC4ED1AA1E}" type="presParOf" srcId="{09169743-DDB8-4359-AC71-858A34739402}" destId="{77F09C11-A29F-4535-9C29-FA58DAC81DF6}" srcOrd="6" destOrd="0" presId="urn:microsoft.com/office/officeart/2005/8/layout/cycle2"/>
    <dgm:cxn modelId="{43BDF200-FF77-4A3B-A6EB-165A82CB5F41}" type="presParOf" srcId="{09169743-DDB8-4359-AC71-858A34739402}" destId="{F534A4D2-EA16-4FE9-B564-AB3A3CCFF5AB}" srcOrd="7" destOrd="0" presId="urn:microsoft.com/office/officeart/2005/8/layout/cycle2"/>
    <dgm:cxn modelId="{E2031232-ECF7-4E59-B8F6-4830ABE87F2F}" type="presParOf" srcId="{F534A4D2-EA16-4FE9-B564-AB3A3CCFF5AB}" destId="{2AF10CC8-C016-47ED-B619-D8B5C084A9F6}" srcOrd="0" destOrd="0" presId="urn:microsoft.com/office/officeart/2005/8/layout/cycle2"/>
    <dgm:cxn modelId="{4AE5099D-D444-4648-BAE6-DB8B88350CF6}" type="presParOf" srcId="{09169743-DDB8-4359-AC71-858A34739402}" destId="{D79AE446-2B97-443F-A9EA-AA5709D8DA5E}" srcOrd="8" destOrd="0" presId="urn:microsoft.com/office/officeart/2005/8/layout/cycle2"/>
    <dgm:cxn modelId="{5E628018-1EDD-400D-82D0-19FC773E209F}" type="presParOf" srcId="{09169743-DDB8-4359-AC71-858A34739402}" destId="{897AA312-0300-4ADE-BFCD-D63AD3359764}" srcOrd="9" destOrd="0" presId="urn:microsoft.com/office/officeart/2005/8/layout/cycle2"/>
    <dgm:cxn modelId="{1F82DDF4-6C84-49BD-9D80-94582476CAFC}" type="presParOf" srcId="{897AA312-0300-4ADE-BFCD-D63AD3359764}" destId="{97A473DC-5978-4525-A9CF-5A9FA8C2E451}" srcOrd="0" destOrd="0" presId="urn:microsoft.com/office/officeart/2005/8/layout/cycle2"/>
  </dgm:cxnLst>
  <dgm:bg>
    <a:solidFill>
      <a:schemeClr val="accent1">
        <a:lumMod val="75000"/>
      </a:schemeClr>
    </a:solidFill>
  </dgm:bg>
  <dgm:whole>
    <a:ln>
      <a:solidFill>
        <a:schemeClr val="bg2">
          <a:lumMod val="2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3556C03-6808-4ECF-9662-BA2538A35770}">
      <dgm:prSet phldrT="[텍스트]"/>
      <dgm:spPr/>
      <dgm:t>
        <a:bodyPr/>
        <a:lstStyle/>
        <a:p>
          <a:pPr latinLnBrk="1"/>
          <a:r>
            <a:rPr lang="ko-KR" altLang="en-US" b="1" dirty="0" smtClean="0">
              <a:latin typeface="맑은 고딕" pitchFamily="50" charset="-127"/>
              <a:ea typeface="맑은 고딕" pitchFamily="50" charset="-127"/>
            </a:rPr>
            <a:t>모순테이블</a:t>
          </a:r>
          <a:endParaRPr lang="ko-KR" altLang="en-US" b="1" dirty="0">
            <a:latin typeface="맑은 고딕" pitchFamily="50" charset="-127"/>
            <a:ea typeface="맑은 고딕" pitchFamily="50" charset="-127"/>
          </a:endParaRPr>
        </a:p>
      </dgm:t>
    </dgm:pt>
    <dgm:pt modelId="{447D7BAB-0EA2-45F6-BF6F-11608ACB0824}" type="par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3CD79E0D-7E09-4E4A-82C8-81CBCC37F5A2}" type="sib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D6DF93-5636-45E0-AB02-E176081D7E7C}" type="pres">
      <dgm:prSet presAssocID="{13556C03-6808-4ECF-9662-BA2538A35770}" presName="comp" presStyleCnt="0"/>
      <dgm:spPr/>
    </dgm:pt>
    <dgm:pt modelId="{702A7AEA-BBD5-4977-ADE9-93D8BC0262B9}" type="pres">
      <dgm:prSet presAssocID="{13556C03-6808-4ECF-9662-BA2538A35770}" presName="box" presStyleLbl="node1" presStyleIdx="0" presStyleCnt="1" custLinFactY="-19550" custLinFactNeighborX="-2668" custLinFactNeighborY="-100000"/>
      <dgm:spPr/>
      <dgm:t>
        <a:bodyPr/>
        <a:lstStyle/>
        <a:p>
          <a:pPr latinLnBrk="1"/>
          <a:endParaRPr lang="ko-KR" altLang="en-US"/>
        </a:p>
      </dgm:t>
    </dgm:pt>
    <dgm:pt modelId="{0B55ACA7-1831-4CA3-A78D-838A8879127F}" type="pres">
      <dgm:prSet presAssocID="{13556C03-6808-4ECF-9662-BA2538A35770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07A16D24-608F-4440-BFA1-7B98563A654C}" type="pres">
      <dgm:prSet presAssocID="{13556C03-6808-4ECF-9662-BA2538A3577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57A29B5-C19C-4652-B21B-8E23008ECE34}" srcId="{3788FB76-967E-4D66-B131-AF69B0C219FB}" destId="{13556C03-6808-4ECF-9662-BA2538A35770}" srcOrd="0" destOrd="0" parTransId="{447D7BAB-0EA2-45F6-BF6F-11608ACB0824}" sibTransId="{3CD79E0D-7E09-4E4A-82C8-81CBCC37F5A2}"/>
    <dgm:cxn modelId="{2969360A-8C66-4C0C-84BA-A9FA65622441}" type="presOf" srcId="{13556C03-6808-4ECF-9662-BA2538A35770}" destId="{07A16D24-608F-4440-BFA1-7B98563A654C}" srcOrd="1" destOrd="0" presId="urn:microsoft.com/office/officeart/2005/8/layout/vList4#2"/>
    <dgm:cxn modelId="{DDF8E726-3843-47EC-8333-27DEE9C87BF4}" type="presOf" srcId="{3788FB76-967E-4D66-B131-AF69B0C219FB}" destId="{58EED85A-1330-4AB3-9E40-27605FC6515D}" srcOrd="0" destOrd="0" presId="urn:microsoft.com/office/officeart/2005/8/layout/vList4#2"/>
    <dgm:cxn modelId="{95FE2B26-3983-4EF3-A2E4-AFF4C7D6AA93}" type="presOf" srcId="{13556C03-6808-4ECF-9662-BA2538A35770}" destId="{702A7AEA-BBD5-4977-ADE9-93D8BC0262B9}" srcOrd="0" destOrd="0" presId="urn:microsoft.com/office/officeart/2005/8/layout/vList4#2"/>
    <dgm:cxn modelId="{0A2D712D-854E-4F0F-BEA2-58AFC445E8A4}" type="presParOf" srcId="{58EED85A-1330-4AB3-9E40-27605FC6515D}" destId="{29D6DF93-5636-45E0-AB02-E176081D7E7C}" srcOrd="0" destOrd="0" presId="urn:microsoft.com/office/officeart/2005/8/layout/vList4#2"/>
    <dgm:cxn modelId="{D6BF3DF5-C972-4C8B-BA2C-ABE6206DB27C}" type="presParOf" srcId="{29D6DF93-5636-45E0-AB02-E176081D7E7C}" destId="{702A7AEA-BBD5-4977-ADE9-93D8BC0262B9}" srcOrd="0" destOrd="0" presId="urn:microsoft.com/office/officeart/2005/8/layout/vList4#2"/>
    <dgm:cxn modelId="{A2E7F0EB-1001-4A70-BC25-BD3DFD9CC994}" type="presParOf" srcId="{29D6DF93-5636-45E0-AB02-E176081D7E7C}" destId="{0B55ACA7-1831-4CA3-A78D-838A8879127F}" srcOrd="1" destOrd="0" presId="urn:microsoft.com/office/officeart/2005/8/layout/vList4#2"/>
    <dgm:cxn modelId="{72329E60-612B-4E23-917D-25495E305AE8}" type="presParOf" srcId="{29D6DF93-5636-45E0-AB02-E176081D7E7C}" destId="{07A16D24-608F-4440-BFA1-7B98563A654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8038F0-D4A0-4BED-8520-004F6EBB5879}" type="doc">
      <dgm:prSet loTypeId="urn:microsoft.com/office/officeart/2005/8/layout/radial1" loCatId="relationship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pPr latinLnBrk="1"/>
          <a:endParaRPr lang="ko-KR" altLang="en-US"/>
        </a:p>
      </dgm:t>
    </dgm:pt>
    <dgm:pt modelId="{B7CC66BC-41DA-4BB7-B990-537FB1306348}">
      <dgm:prSet phldrT="[텍스트]"/>
      <dgm:spPr/>
      <dgm:t>
        <a:bodyPr/>
        <a:lstStyle/>
        <a:p>
          <a:pPr latinLnBrk="1"/>
          <a:r>
            <a:rPr lang="ko-KR" altLang="en-US" b="1" dirty="0" smtClean="0">
              <a:solidFill>
                <a:schemeClr val="accent3">
                  <a:lumMod val="75000"/>
                </a:schemeClr>
              </a:solidFill>
              <a:latin typeface="HY울릉도M" pitchFamily="18" charset="-127"/>
              <a:ea typeface="HY울릉도M" pitchFamily="18" charset="-127"/>
            </a:rPr>
            <a:t>갈등의 요소</a:t>
          </a:r>
          <a:endParaRPr lang="en-US" altLang="ko-KR" b="1" dirty="0" smtClean="0">
            <a:solidFill>
              <a:schemeClr val="accent3">
                <a:lumMod val="75000"/>
              </a:schemeClr>
            </a:solidFill>
            <a:latin typeface="HY울릉도M" pitchFamily="18" charset="-127"/>
            <a:ea typeface="HY울릉도M" pitchFamily="18" charset="-127"/>
          </a:endParaRPr>
        </a:p>
        <a:p>
          <a:pPr latinLnBrk="1"/>
          <a:r>
            <a:rPr lang="ko-KR" altLang="en-US" b="1" dirty="0" smtClean="0">
              <a:latin typeface="HY울릉도M" pitchFamily="18" charset="-127"/>
              <a:ea typeface="HY울릉도M" pitchFamily="18" charset="-127"/>
            </a:rPr>
            <a:t>거짓말을 해야 하는가</a:t>
          </a:r>
          <a:r>
            <a:rPr lang="en-US" altLang="ko-KR" b="1" dirty="0" smtClean="0">
              <a:latin typeface="HY울릉도M" pitchFamily="18" charset="-127"/>
              <a:ea typeface="HY울릉도M" pitchFamily="18" charset="-127"/>
            </a:rPr>
            <a:t>?</a:t>
          </a:r>
          <a:endParaRPr lang="ko-KR" altLang="en-US" b="1" dirty="0">
            <a:latin typeface="HY울릉도M" pitchFamily="18" charset="-127"/>
            <a:ea typeface="HY울릉도M" pitchFamily="18" charset="-127"/>
          </a:endParaRPr>
        </a:p>
      </dgm:t>
    </dgm:pt>
    <dgm:pt modelId="{971D0E14-9EF0-4FB8-8C99-969948EB8426}" type="par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720510CB-3230-42C7-91C4-BE8BBD075456}" type="sib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E7E142C6-2147-46E4-A9F7-E5AEC91413E7}">
      <dgm:prSet phldrT="[텍스트]" custT="1"/>
      <dgm:spPr/>
      <dgm:t>
        <a:bodyPr/>
        <a:lstStyle/>
        <a:p>
          <a:pPr latinLnBrk="1"/>
          <a:endParaRPr lang="en-US" altLang="ko-KR" sz="2800" b="1" dirty="0" smtClean="0">
            <a:latin typeface="맑은 고딕" pitchFamily="50" charset="-127"/>
            <a:ea typeface="맑은 고딕" pitchFamily="50" charset="-127"/>
          </a:endParaRPr>
        </a:p>
        <a:p>
          <a:pPr latinLnBrk="1"/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목적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욕구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기대 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2</a:t>
          </a:r>
        </a:p>
        <a:p>
          <a:pPr latinLnBrk="1"/>
          <a:r>
            <a:rPr lang="ko-KR" altLang="en-US" sz="2000" b="1" dirty="0" smtClean="0">
              <a:latin typeface="맑은 고딕" pitchFamily="50" charset="-127"/>
              <a:ea typeface="맑은 고딕" pitchFamily="50" charset="-127"/>
            </a:rPr>
            <a:t>신뢰성 유지</a:t>
          </a:r>
          <a:endParaRPr lang="en-US" altLang="ko-KR" sz="2000" b="1" dirty="0" smtClean="0">
            <a:latin typeface="맑은 고딕" pitchFamily="50" charset="-127"/>
            <a:ea typeface="맑은 고딕" pitchFamily="50" charset="-127"/>
          </a:endParaRPr>
        </a:p>
        <a:p>
          <a:pPr latinLnBrk="1"/>
          <a:endParaRPr lang="ko-KR" altLang="en-US" sz="2800" dirty="0">
            <a:latin typeface="맑은 고딕" pitchFamily="50" charset="-127"/>
            <a:ea typeface="맑은 고딕" pitchFamily="50" charset="-127"/>
          </a:endParaRPr>
        </a:p>
      </dgm:t>
    </dgm:pt>
    <dgm:pt modelId="{8AE15594-24C1-4A54-A73C-676C494A1054}" type="par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F0AB34D1-1150-4561-8BE9-945DA1002B63}" type="sib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95344603-B6A7-4D0F-948B-073F03162463}">
      <dgm:prSet phldrT="[텍스트]" custT="1"/>
      <dgm:spPr/>
      <dgm:t>
        <a:bodyPr/>
        <a:lstStyle/>
        <a:p>
          <a:pPr latinLnBrk="1"/>
          <a:endParaRPr lang="en-US" altLang="ko-KR" sz="2400" b="1" dirty="0" smtClean="0">
            <a:solidFill>
              <a:schemeClr val="accent6"/>
            </a:solidFill>
            <a:latin typeface="맑은 고딕" pitchFamily="50" charset="-127"/>
            <a:ea typeface="맑은 고딕" pitchFamily="50" charset="-127"/>
          </a:endParaRPr>
        </a:p>
        <a:p>
          <a:pPr latinLnBrk="1"/>
          <a:r>
            <a:rPr lang="ko-KR" altLang="en-US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수단</a:t>
          </a:r>
          <a:r>
            <a:rPr lang="en-US" altLang="ko-KR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방법</a:t>
          </a:r>
          <a:endParaRPr lang="en-US" altLang="ko-KR" sz="2400" b="1" dirty="0" smtClean="0">
            <a:solidFill>
              <a:schemeClr val="accent6"/>
            </a:solidFill>
            <a:latin typeface="맑은 고딕" pitchFamily="50" charset="-127"/>
            <a:ea typeface="맑은 고딕" pitchFamily="50" charset="-127"/>
          </a:endParaRPr>
        </a:p>
        <a:p>
          <a:pPr latinLnBrk="1"/>
          <a:r>
            <a:rPr lang="ko-KR" altLang="en-US" sz="2000" b="1" dirty="0" err="1" smtClean="0">
              <a:latin typeface="맑은 고딕" pitchFamily="50" charset="-127"/>
              <a:ea typeface="맑은 고딕" pitchFamily="50" charset="-127"/>
            </a:rPr>
            <a:t>안한다</a:t>
          </a:r>
          <a:r>
            <a:rPr lang="en-US" altLang="ko-KR" sz="1800" b="1" dirty="0" smtClean="0">
              <a:latin typeface="맑은 고딕" pitchFamily="50" charset="-127"/>
              <a:ea typeface="맑은 고딕" pitchFamily="50" charset="-127"/>
            </a:rPr>
            <a:t>.</a:t>
          </a:r>
          <a:r>
            <a:rPr lang="ko-KR" altLang="en-US" sz="1800" b="1" dirty="0" smtClean="0">
              <a:latin typeface="맑은 고딕" pitchFamily="50" charset="-127"/>
              <a:ea typeface="맑은 고딕" pitchFamily="50" charset="-127"/>
            </a:rPr>
            <a:t>  </a:t>
          </a:r>
          <a:endParaRPr lang="en-US" altLang="ko-KR" sz="1800" b="1" dirty="0" smtClean="0">
            <a:latin typeface="맑은 고딕" pitchFamily="50" charset="-127"/>
            <a:ea typeface="맑은 고딕" pitchFamily="50" charset="-127"/>
          </a:endParaRPr>
        </a:p>
        <a:p>
          <a:pPr latinLnBrk="1"/>
          <a:endParaRPr lang="ko-KR" altLang="en-US" sz="2200" dirty="0">
            <a:latin typeface="맑은 고딕" pitchFamily="50" charset="-127"/>
            <a:ea typeface="맑은 고딕" pitchFamily="50" charset="-127"/>
          </a:endParaRPr>
        </a:p>
      </dgm:t>
    </dgm:pt>
    <dgm:pt modelId="{11CB1FF1-E5A0-4C35-B625-AAB41C8F04DF}" type="par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DB778244-52B1-41EE-922B-A5E3C8372336}" type="sib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2CE3DC43-E1D0-4761-A56E-6878C64A2C50}">
      <dgm:prSet phldrT="[텍스트]" custT="1"/>
      <dgm:spPr/>
      <dgm:t>
        <a:bodyPr/>
        <a:lstStyle/>
        <a:p>
          <a:pPr latinLnBrk="1"/>
          <a:r>
            <a:rPr lang="ko-KR" altLang="en-US" sz="2800" b="1" dirty="0" smtClean="0"/>
            <a:t> </a:t>
          </a:r>
          <a:endParaRPr lang="en-US" altLang="ko-KR" sz="2800" b="1" dirty="0" smtClean="0"/>
        </a:p>
        <a:p>
          <a:pPr latinLnBrk="1"/>
          <a:r>
            <a:rPr lang="ko-KR" altLang="en-US" sz="2800" b="1" dirty="0" smtClean="0">
              <a:solidFill>
                <a:schemeClr val="tx2"/>
              </a:solidFill>
            </a:rPr>
            <a:t> </a:t>
          </a:r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목적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욕구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기대 </a:t>
          </a:r>
          <a:r>
            <a:rPr lang="en-US" altLang="ko-KR" sz="2000" b="1" dirty="0" smtClean="0">
              <a:solidFill>
                <a:schemeClr val="tx2"/>
              </a:solidFill>
              <a:latin typeface="맑은 고딕" pitchFamily="50" charset="-127"/>
              <a:ea typeface="맑은 고딕" pitchFamily="50" charset="-127"/>
            </a:rPr>
            <a:t>1</a:t>
          </a:r>
          <a:endParaRPr lang="en-US" altLang="ko-KR" sz="2400" b="1" dirty="0" smtClean="0">
            <a:solidFill>
              <a:schemeClr val="tx2"/>
            </a:solidFill>
            <a:latin typeface="맑은 고딕" pitchFamily="50" charset="-127"/>
            <a:ea typeface="맑은 고딕" pitchFamily="50" charset="-127"/>
          </a:endParaRPr>
        </a:p>
        <a:p>
          <a:pPr latinLnBrk="1"/>
          <a:r>
            <a:rPr lang="ko-KR" altLang="en-US" sz="2400" b="1" dirty="0" smtClean="0">
              <a:latin typeface="맑은 고딕" pitchFamily="50" charset="-127"/>
              <a:ea typeface="맑은 고딕" pitchFamily="50" charset="-127"/>
            </a:rPr>
            <a:t>위기 모면</a:t>
          </a:r>
          <a:endParaRPr lang="en-US" altLang="ko-KR" sz="2400" b="1" dirty="0" smtClean="0">
            <a:latin typeface="맑은 고딕" pitchFamily="50" charset="-127"/>
            <a:ea typeface="맑은 고딕" pitchFamily="50" charset="-127"/>
          </a:endParaRPr>
        </a:p>
        <a:p>
          <a:pPr latinLnBrk="1"/>
          <a:endParaRPr lang="ko-KR" altLang="en-US" sz="1800" dirty="0"/>
        </a:p>
      </dgm:t>
    </dgm:pt>
    <dgm:pt modelId="{85BC7BE6-033F-485A-A29E-5D7433CACB9D}" type="par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616989E1-5F22-44EB-94B6-6167476FC258}" type="sib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33D5156E-91F7-4B90-9BCE-941995411319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수단</a:t>
          </a:r>
          <a:r>
            <a:rPr lang="en-US" altLang="ko-KR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/</a:t>
          </a:r>
          <a:r>
            <a:rPr lang="ko-KR" altLang="en-US" sz="2400" b="1" dirty="0" smtClean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rPr>
            <a:t>방법</a:t>
          </a:r>
          <a:endParaRPr lang="en-US" altLang="ko-KR" sz="2400" b="1" dirty="0" smtClean="0">
            <a:solidFill>
              <a:schemeClr val="accent6"/>
            </a:solidFill>
            <a:latin typeface="맑은 고딕" pitchFamily="50" charset="-127"/>
            <a:ea typeface="맑은 고딕" pitchFamily="50" charset="-127"/>
          </a:endParaRPr>
        </a:p>
        <a:p>
          <a:pPr latinLnBrk="1"/>
          <a:r>
            <a:rPr lang="ko-KR" altLang="en-US" sz="2400" b="1" dirty="0" smtClean="0">
              <a:latin typeface="맑은 고딕" pitchFamily="50" charset="-127"/>
              <a:ea typeface="맑은 고딕" pitchFamily="50" charset="-127"/>
            </a:rPr>
            <a:t>한다  </a:t>
          </a:r>
          <a:endParaRPr lang="en-US" altLang="ko-KR" sz="2400" b="1" dirty="0" smtClean="0">
            <a:latin typeface="맑은 고딕" pitchFamily="50" charset="-127"/>
            <a:ea typeface="맑은 고딕" pitchFamily="50" charset="-127"/>
          </a:endParaRPr>
        </a:p>
        <a:p>
          <a:pPr latinLnBrk="1"/>
          <a:endParaRPr lang="ko-KR" altLang="en-US" sz="1800" dirty="0"/>
        </a:p>
      </dgm:t>
    </dgm:pt>
    <dgm:pt modelId="{E79CC3BF-D251-4518-8930-4E0CD03D839F}" type="sib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ED61DF16-02D1-4498-A01C-AFB5B1067DF8}" type="par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0534253B-91FF-4704-B3BF-F5BF3DFDB0B8}" type="pres">
      <dgm:prSet presAssocID="{AB8038F0-D4A0-4BED-8520-004F6EBB58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BD467B-8037-4F6A-BA26-41894ACE1D79}" type="pres">
      <dgm:prSet presAssocID="{B7CC66BC-41DA-4BB7-B990-537FB1306348}" presName="centerShape" presStyleLbl="node0" presStyleIdx="0" presStyleCnt="1" custScaleX="195560" custScaleY="121104" custLinFactNeighborX="-666" custLinFactNeighborY="769"/>
      <dgm:spPr/>
      <dgm:t>
        <a:bodyPr/>
        <a:lstStyle/>
        <a:p>
          <a:pPr latinLnBrk="1"/>
          <a:endParaRPr lang="ko-KR" altLang="en-US"/>
        </a:p>
      </dgm:t>
    </dgm:pt>
    <dgm:pt modelId="{B606E83B-0D64-47A9-AD3D-D6A6C3619EA4}" type="pres">
      <dgm:prSet presAssocID="{ED61DF16-02D1-4498-A01C-AFB5B1067DF8}" presName="Name9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D8C93ECA-3DE4-490F-90A9-E288071FAF4E}" type="pres">
      <dgm:prSet presAssocID="{ED61DF16-02D1-4498-A01C-AFB5B1067DF8}" presName="connTx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775CA826-9DC7-48D8-96B1-40D6BC789CFB}" type="pres">
      <dgm:prSet presAssocID="{33D5156E-91F7-4B90-9BCE-941995411319}" presName="node" presStyleLbl="node1" presStyleIdx="0" presStyleCnt="4" custScaleX="1827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C3BFDD81-1251-45F4-A5A8-1995647ACB4D}" type="pres">
      <dgm:prSet presAssocID="{8AE15594-24C1-4A54-A73C-676C494A1054}" presName="Name9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4555E272-FDC6-4E82-98A5-66A71D02D0A0}" type="pres">
      <dgm:prSet presAssocID="{8AE15594-24C1-4A54-A73C-676C494A1054}" presName="connTx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5C23934D-4433-4EB7-B8BE-44CBB3610C5B}" type="pres">
      <dgm:prSet presAssocID="{E7E142C6-2147-46E4-A9F7-E5AEC91413E7}" presName="node" presStyleLbl="node1" presStyleIdx="1" presStyleCnt="4" custScaleX="165163" custRadScaleRad="174510" custRadScaleInc="137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789DB341-AF0D-4436-9876-34B4EBA26339}" type="pres">
      <dgm:prSet presAssocID="{11CB1FF1-E5A0-4C35-B625-AAB41C8F04DF}" presName="Name9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17631202-9EE5-4916-A0B3-E1658B3673B7}" type="pres">
      <dgm:prSet presAssocID="{11CB1FF1-E5A0-4C35-B625-AAB41C8F04DF}" presName="connTx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4C26E1E7-F227-4853-B83A-E5B369D16ACF}" type="pres">
      <dgm:prSet presAssocID="{95344603-B6A7-4D0F-948B-073F03162463}" presName="node" presStyleLbl="node1" presStyleIdx="2" presStyleCnt="4" custScaleX="184823" custRadScaleRad="101331" custRadScaleInc="-918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35F58BD4-D47A-47FD-8E1E-7610C7E2CCA2}" type="pres">
      <dgm:prSet presAssocID="{85BC7BE6-033F-485A-A29E-5D7433CACB9D}" presName="Name9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7F9D87EB-4F95-413C-94BE-EC75F8C45039}" type="pres">
      <dgm:prSet presAssocID="{85BC7BE6-033F-485A-A29E-5D7433CACB9D}" presName="connTx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9D883F88-7857-4BB3-AF41-7532574118B3}" type="pres">
      <dgm:prSet presAssocID="{2CE3DC43-E1D0-4761-A56E-6878C64A2C50}" presName="node" presStyleLbl="node1" presStyleIdx="3" presStyleCnt="4" custScaleX="169747" custRadScaleRad="161148" custRadScaleInc="-496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0498D165-4C23-45CC-995C-D2A0AB9F5548}" type="presOf" srcId="{33D5156E-91F7-4B90-9BCE-941995411319}" destId="{775CA826-9DC7-48D8-96B1-40D6BC789CFB}" srcOrd="0" destOrd="0" presId="urn:microsoft.com/office/officeart/2005/8/layout/radial1"/>
    <dgm:cxn modelId="{FB4BCCE3-060C-45CF-AA1E-607B2F197589}" type="presOf" srcId="{E7E142C6-2147-46E4-A9F7-E5AEC91413E7}" destId="{5C23934D-4433-4EB7-B8BE-44CBB3610C5B}" srcOrd="0" destOrd="0" presId="urn:microsoft.com/office/officeart/2005/8/layout/radial1"/>
    <dgm:cxn modelId="{05F0126D-C5C4-4922-9656-9722F133B50C}" srcId="{B7CC66BC-41DA-4BB7-B990-537FB1306348}" destId="{2CE3DC43-E1D0-4761-A56E-6878C64A2C50}" srcOrd="3" destOrd="0" parTransId="{85BC7BE6-033F-485A-A29E-5D7433CACB9D}" sibTransId="{616989E1-5F22-44EB-94B6-6167476FC258}"/>
    <dgm:cxn modelId="{1FF0FD91-8E4F-4878-A3BA-FA9ACFE74BA9}" type="presOf" srcId="{85BC7BE6-033F-485A-A29E-5D7433CACB9D}" destId="{35F58BD4-D47A-47FD-8E1E-7610C7E2CCA2}" srcOrd="0" destOrd="0" presId="urn:microsoft.com/office/officeart/2005/8/layout/radial1"/>
    <dgm:cxn modelId="{E03E4003-2AC7-46F9-A814-2CC0B0AC46B9}" type="presOf" srcId="{ED61DF16-02D1-4498-A01C-AFB5B1067DF8}" destId="{D8C93ECA-3DE4-490F-90A9-E288071FAF4E}" srcOrd="1" destOrd="0" presId="urn:microsoft.com/office/officeart/2005/8/layout/radial1"/>
    <dgm:cxn modelId="{2A6AFE29-3158-4B8E-9215-E995F9188D3F}" type="presOf" srcId="{85BC7BE6-033F-485A-A29E-5D7433CACB9D}" destId="{7F9D87EB-4F95-413C-94BE-EC75F8C45039}" srcOrd="1" destOrd="0" presId="urn:microsoft.com/office/officeart/2005/8/layout/radial1"/>
    <dgm:cxn modelId="{B3E732EB-31AA-47D1-99A4-4772FBE7BEB9}" type="presOf" srcId="{11CB1FF1-E5A0-4C35-B625-AAB41C8F04DF}" destId="{789DB341-AF0D-4436-9876-34B4EBA26339}" srcOrd="0" destOrd="0" presId="urn:microsoft.com/office/officeart/2005/8/layout/radial1"/>
    <dgm:cxn modelId="{41EFAF0E-9B07-4E46-BA8E-7DE5D3C6B42F}" type="presOf" srcId="{B7CC66BC-41DA-4BB7-B990-537FB1306348}" destId="{7DBD467B-8037-4F6A-BA26-41894ACE1D79}" srcOrd="0" destOrd="0" presId="urn:microsoft.com/office/officeart/2005/8/layout/radial1"/>
    <dgm:cxn modelId="{A9543264-7AF2-4E6F-AC44-E686CFBD3205}" type="presOf" srcId="{AB8038F0-D4A0-4BED-8520-004F6EBB5879}" destId="{0534253B-91FF-4704-B3BF-F5BF3DFDB0B8}" srcOrd="0" destOrd="0" presId="urn:microsoft.com/office/officeart/2005/8/layout/radial1"/>
    <dgm:cxn modelId="{B520B1E8-8980-46AB-9D5F-DF761F8C1A51}" srcId="{B7CC66BC-41DA-4BB7-B990-537FB1306348}" destId="{33D5156E-91F7-4B90-9BCE-941995411319}" srcOrd="0" destOrd="0" parTransId="{ED61DF16-02D1-4498-A01C-AFB5B1067DF8}" sibTransId="{E79CC3BF-D251-4518-8930-4E0CD03D839F}"/>
    <dgm:cxn modelId="{5E60DDE5-187C-49CC-8D52-4A92FDFB97E8}" type="presOf" srcId="{95344603-B6A7-4D0F-948B-073F03162463}" destId="{4C26E1E7-F227-4853-B83A-E5B369D16ACF}" srcOrd="0" destOrd="0" presId="urn:microsoft.com/office/officeart/2005/8/layout/radial1"/>
    <dgm:cxn modelId="{37E56330-B258-4209-925F-98D8DD8B097F}" type="presOf" srcId="{2CE3DC43-E1D0-4761-A56E-6878C64A2C50}" destId="{9D883F88-7857-4BB3-AF41-7532574118B3}" srcOrd="0" destOrd="0" presId="urn:microsoft.com/office/officeart/2005/8/layout/radial1"/>
    <dgm:cxn modelId="{DBA47CD2-FABC-4B97-894F-149F5A587E04}" srcId="{AB8038F0-D4A0-4BED-8520-004F6EBB5879}" destId="{B7CC66BC-41DA-4BB7-B990-537FB1306348}" srcOrd="0" destOrd="0" parTransId="{971D0E14-9EF0-4FB8-8C99-969948EB8426}" sibTransId="{720510CB-3230-42C7-91C4-BE8BBD075456}"/>
    <dgm:cxn modelId="{2037BB5E-1BEE-47AB-8A06-CB1906EA176D}" type="presOf" srcId="{8AE15594-24C1-4A54-A73C-676C494A1054}" destId="{4555E272-FDC6-4E82-98A5-66A71D02D0A0}" srcOrd="1" destOrd="0" presId="urn:microsoft.com/office/officeart/2005/8/layout/radial1"/>
    <dgm:cxn modelId="{31B989DE-C45C-4443-B5FE-8F6C1324BC1B}" type="presOf" srcId="{8AE15594-24C1-4A54-A73C-676C494A1054}" destId="{C3BFDD81-1251-45F4-A5A8-1995647ACB4D}" srcOrd="0" destOrd="0" presId="urn:microsoft.com/office/officeart/2005/8/layout/radial1"/>
    <dgm:cxn modelId="{3CBFF5C9-4319-4EBA-B9ED-5623D6C936F9}" type="presOf" srcId="{11CB1FF1-E5A0-4C35-B625-AAB41C8F04DF}" destId="{17631202-9EE5-4916-A0B3-E1658B3673B7}" srcOrd="1" destOrd="0" presId="urn:microsoft.com/office/officeart/2005/8/layout/radial1"/>
    <dgm:cxn modelId="{40A4645E-8ED8-4187-9204-B0F0E40BA34C}" srcId="{B7CC66BC-41DA-4BB7-B990-537FB1306348}" destId="{E7E142C6-2147-46E4-A9F7-E5AEC91413E7}" srcOrd="1" destOrd="0" parTransId="{8AE15594-24C1-4A54-A73C-676C494A1054}" sibTransId="{F0AB34D1-1150-4561-8BE9-945DA1002B63}"/>
    <dgm:cxn modelId="{7E1A0405-E06E-4217-ABA6-E8DB05EE178D}" type="presOf" srcId="{ED61DF16-02D1-4498-A01C-AFB5B1067DF8}" destId="{B606E83B-0D64-47A9-AD3D-D6A6C3619EA4}" srcOrd="0" destOrd="0" presId="urn:microsoft.com/office/officeart/2005/8/layout/radial1"/>
    <dgm:cxn modelId="{494E0AF8-C77C-4DD7-B32C-1FFF65F6CD95}" srcId="{B7CC66BC-41DA-4BB7-B990-537FB1306348}" destId="{95344603-B6A7-4D0F-948B-073F03162463}" srcOrd="2" destOrd="0" parTransId="{11CB1FF1-E5A0-4C35-B625-AAB41C8F04DF}" sibTransId="{DB778244-52B1-41EE-922B-A5E3C8372336}"/>
    <dgm:cxn modelId="{4AA2A87A-54B1-4AF8-A3DB-48E633A41381}" type="presParOf" srcId="{0534253B-91FF-4704-B3BF-F5BF3DFDB0B8}" destId="{7DBD467B-8037-4F6A-BA26-41894ACE1D79}" srcOrd="0" destOrd="0" presId="urn:microsoft.com/office/officeart/2005/8/layout/radial1"/>
    <dgm:cxn modelId="{892546B5-BE64-45C0-A2FE-4D7D3D48AEAF}" type="presParOf" srcId="{0534253B-91FF-4704-B3BF-F5BF3DFDB0B8}" destId="{B606E83B-0D64-47A9-AD3D-D6A6C3619EA4}" srcOrd="1" destOrd="0" presId="urn:microsoft.com/office/officeart/2005/8/layout/radial1"/>
    <dgm:cxn modelId="{9F2B4FC7-E37F-4C66-A33A-13748287C72F}" type="presParOf" srcId="{B606E83B-0D64-47A9-AD3D-D6A6C3619EA4}" destId="{D8C93ECA-3DE4-490F-90A9-E288071FAF4E}" srcOrd="0" destOrd="0" presId="urn:microsoft.com/office/officeart/2005/8/layout/radial1"/>
    <dgm:cxn modelId="{A37950B1-7CB5-4C91-A6D1-D50EB49719FD}" type="presParOf" srcId="{0534253B-91FF-4704-B3BF-F5BF3DFDB0B8}" destId="{775CA826-9DC7-48D8-96B1-40D6BC789CFB}" srcOrd="2" destOrd="0" presId="urn:microsoft.com/office/officeart/2005/8/layout/radial1"/>
    <dgm:cxn modelId="{1FC0A454-FF4C-48CB-B48B-8CC25F48732F}" type="presParOf" srcId="{0534253B-91FF-4704-B3BF-F5BF3DFDB0B8}" destId="{C3BFDD81-1251-45F4-A5A8-1995647ACB4D}" srcOrd="3" destOrd="0" presId="urn:microsoft.com/office/officeart/2005/8/layout/radial1"/>
    <dgm:cxn modelId="{3049502C-1159-4B8D-9A39-041005513978}" type="presParOf" srcId="{C3BFDD81-1251-45F4-A5A8-1995647ACB4D}" destId="{4555E272-FDC6-4E82-98A5-66A71D02D0A0}" srcOrd="0" destOrd="0" presId="urn:microsoft.com/office/officeart/2005/8/layout/radial1"/>
    <dgm:cxn modelId="{0843CF8D-CF60-4243-9CF1-6A59A377E9A0}" type="presParOf" srcId="{0534253B-91FF-4704-B3BF-F5BF3DFDB0B8}" destId="{5C23934D-4433-4EB7-B8BE-44CBB3610C5B}" srcOrd="4" destOrd="0" presId="urn:microsoft.com/office/officeart/2005/8/layout/radial1"/>
    <dgm:cxn modelId="{B70A7DC4-AEE1-4304-9CDE-7EC22A657E28}" type="presParOf" srcId="{0534253B-91FF-4704-B3BF-F5BF3DFDB0B8}" destId="{789DB341-AF0D-4436-9876-34B4EBA26339}" srcOrd="5" destOrd="0" presId="urn:microsoft.com/office/officeart/2005/8/layout/radial1"/>
    <dgm:cxn modelId="{B08F6E67-6E04-4C56-820E-21EDF2733D3D}" type="presParOf" srcId="{789DB341-AF0D-4436-9876-34B4EBA26339}" destId="{17631202-9EE5-4916-A0B3-E1658B3673B7}" srcOrd="0" destOrd="0" presId="urn:microsoft.com/office/officeart/2005/8/layout/radial1"/>
    <dgm:cxn modelId="{B78AAD38-578E-4EE7-8010-2D95FD0F123A}" type="presParOf" srcId="{0534253B-91FF-4704-B3BF-F5BF3DFDB0B8}" destId="{4C26E1E7-F227-4853-B83A-E5B369D16ACF}" srcOrd="6" destOrd="0" presId="urn:microsoft.com/office/officeart/2005/8/layout/radial1"/>
    <dgm:cxn modelId="{B454684A-7FB7-463C-8A03-1297820720E1}" type="presParOf" srcId="{0534253B-91FF-4704-B3BF-F5BF3DFDB0B8}" destId="{35F58BD4-D47A-47FD-8E1E-7610C7E2CCA2}" srcOrd="7" destOrd="0" presId="urn:microsoft.com/office/officeart/2005/8/layout/radial1"/>
    <dgm:cxn modelId="{57C13AE6-90E4-47F2-B745-C873613BAA00}" type="presParOf" srcId="{35F58BD4-D47A-47FD-8E1E-7610C7E2CCA2}" destId="{7F9D87EB-4F95-413C-94BE-EC75F8C45039}" srcOrd="0" destOrd="0" presId="urn:microsoft.com/office/officeart/2005/8/layout/radial1"/>
    <dgm:cxn modelId="{35BFC738-BFB5-4F9A-8E0F-9B958F9D0CCF}" type="presParOf" srcId="{0534253B-91FF-4704-B3BF-F5BF3DFDB0B8}" destId="{9D883F88-7857-4BB3-AF41-7532574118B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3556C03-6808-4ECF-9662-BA2538A35770}">
      <dgm:prSet phldrT="[텍스트]"/>
      <dgm:spPr/>
      <dgm:t>
        <a:bodyPr/>
        <a:lstStyle/>
        <a:p>
          <a:pPr latinLnBrk="1"/>
          <a:r>
            <a:rPr lang="ko-KR" altLang="en-US" b="1" dirty="0" smtClean="0">
              <a:latin typeface="맑은 고딕" pitchFamily="50" charset="-127"/>
              <a:ea typeface="맑은 고딕" pitchFamily="50" charset="-127"/>
            </a:rPr>
            <a:t>모순테이블</a:t>
          </a:r>
          <a:endParaRPr lang="ko-KR" altLang="en-US" b="1" dirty="0">
            <a:latin typeface="맑은 고딕" pitchFamily="50" charset="-127"/>
            <a:ea typeface="맑은 고딕" pitchFamily="50" charset="-127"/>
          </a:endParaRPr>
        </a:p>
      </dgm:t>
    </dgm:pt>
    <dgm:pt modelId="{447D7BAB-0EA2-45F6-BF6F-11608ACB0824}" type="par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3CD79E0D-7E09-4E4A-82C8-81CBCC37F5A2}" type="sib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D6DF93-5636-45E0-AB02-E176081D7E7C}" type="pres">
      <dgm:prSet presAssocID="{13556C03-6808-4ECF-9662-BA2538A35770}" presName="comp" presStyleCnt="0"/>
      <dgm:spPr/>
    </dgm:pt>
    <dgm:pt modelId="{702A7AEA-BBD5-4977-ADE9-93D8BC0262B9}" type="pres">
      <dgm:prSet presAssocID="{13556C03-6808-4ECF-9662-BA2538A35770}" presName="box" presStyleLbl="node1" presStyleIdx="0" presStyleCnt="1" custLinFactY="-19550" custLinFactNeighborX="-2668" custLinFactNeighborY="-100000"/>
      <dgm:spPr/>
      <dgm:t>
        <a:bodyPr/>
        <a:lstStyle/>
        <a:p>
          <a:pPr latinLnBrk="1"/>
          <a:endParaRPr lang="ko-KR" altLang="en-US"/>
        </a:p>
      </dgm:t>
    </dgm:pt>
    <dgm:pt modelId="{0B55ACA7-1831-4CA3-A78D-838A8879127F}" type="pres">
      <dgm:prSet presAssocID="{13556C03-6808-4ECF-9662-BA2538A35770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07A16D24-608F-4440-BFA1-7B98563A654C}" type="pres">
      <dgm:prSet presAssocID="{13556C03-6808-4ECF-9662-BA2538A3577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57A29B5-C19C-4652-B21B-8E23008ECE34}" srcId="{3788FB76-967E-4D66-B131-AF69B0C219FB}" destId="{13556C03-6808-4ECF-9662-BA2538A35770}" srcOrd="0" destOrd="0" parTransId="{447D7BAB-0EA2-45F6-BF6F-11608ACB0824}" sibTransId="{3CD79E0D-7E09-4E4A-82C8-81CBCC37F5A2}"/>
    <dgm:cxn modelId="{1261CD83-524C-4CED-A96D-046972AD6E39}" type="presOf" srcId="{3788FB76-967E-4D66-B131-AF69B0C219FB}" destId="{58EED85A-1330-4AB3-9E40-27605FC6515D}" srcOrd="0" destOrd="0" presId="urn:microsoft.com/office/officeart/2005/8/layout/vList4#3"/>
    <dgm:cxn modelId="{CE4C88F0-7720-46D3-AB2D-193DC43F43D6}" type="presOf" srcId="{13556C03-6808-4ECF-9662-BA2538A35770}" destId="{702A7AEA-BBD5-4977-ADE9-93D8BC0262B9}" srcOrd="0" destOrd="0" presId="urn:microsoft.com/office/officeart/2005/8/layout/vList4#3"/>
    <dgm:cxn modelId="{A2D5822E-339C-49AF-899B-062118C7285D}" type="presOf" srcId="{13556C03-6808-4ECF-9662-BA2538A35770}" destId="{07A16D24-608F-4440-BFA1-7B98563A654C}" srcOrd="1" destOrd="0" presId="urn:microsoft.com/office/officeart/2005/8/layout/vList4#3"/>
    <dgm:cxn modelId="{A3D7D06B-9C3F-4208-A43D-B9E36435F497}" type="presParOf" srcId="{58EED85A-1330-4AB3-9E40-27605FC6515D}" destId="{29D6DF93-5636-45E0-AB02-E176081D7E7C}" srcOrd="0" destOrd="0" presId="urn:microsoft.com/office/officeart/2005/8/layout/vList4#3"/>
    <dgm:cxn modelId="{4AB03D15-021F-4835-9EEE-E8188811C379}" type="presParOf" srcId="{29D6DF93-5636-45E0-AB02-E176081D7E7C}" destId="{702A7AEA-BBD5-4977-ADE9-93D8BC0262B9}" srcOrd="0" destOrd="0" presId="urn:microsoft.com/office/officeart/2005/8/layout/vList4#3"/>
    <dgm:cxn modelId="{C5A0A290-9862-433C-ACDF-7E1A4F48EC35}" type="presParOf" srcId="{29D6DF93-5636-45E0-AB02-E176081D7E7C}" destId="{0B55ACA7-1831-4CA3-A78D-838A8879127F}" srcOrd="1" destOrd="0" presId="urn:microsoft.com/office/officeart/2005/8/layout/vList4#3"/>
    <dgm:cxn modelId="{EB21B8E4-5ADF-495B-A201-8127CE17B713}" type="presParOf" srcId="{29D6DF93-5636-45E0-AB02-E176081D7E7C}" destId="{07A16D24-608F-4440-BFA1-7B98563A654C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8038F0-D4A0-4BED-8520-004F6EBB5879}" type="doc">
      <dgm:prSet loTypeId="urn:microsoft.com/office/officeart/2005/8/layout/radial1" loCatId="relationship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pPr latinLnBrk="1"/>
          <a:endParaRPr lang="ko-KR" altLang="en-US"/>
        </a:p>
      </dgm:t>
    </dgm:pt>
    <dgm:pt modelId="{B7CC66BC-41DA-4BB7-B990-537FB1306348}">
      <dgm:prSet phldrT="[텍스트]" custT="1"/>
      <dgm:spPr/>
      <dgm:t>
        <a:bodyPr/>
        <a:lstStyle/>
        <a:p>
          <a:pPr latinLnBrk="1"/>
          <a:r>
            <a:rPr lang="ko-KR" altLang="en-US" sz="2200" b="1" dirty="0" smtClean="0">
              <a:solidFill>
                <a:schemeClr val="accent3">
                  <a:lumMod val="75000"/>
                </a:schemeClr>
              </a:solidFill>
            </a:rPr>
            <a:t>갈등의 요소</a:t>
          </a:r>
          <a:endParaRPr lang="en-US" altLang="ko-KR" sz="2200" b="1" dirty="0" smtClean="0">
            <a:solidFill>
              <a:schemeClr val="accent3">
                <a:lumMod val="75000"/>
              </a:schemeClr>
            </a:solidFill>
          </a:endParaRPr>
        </a:p>
        <a:p>
          <a:pPr latinLnBrk="1"/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어떤 </a:t>
          </a:r>
          <a:r>
            <a:rPr lang="ko-KR" altLang="en-US" sz="2000" b="1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rPr>
            <a:t>운동</a:t>
          </a:r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을 할까</a:t>
          </a:r>
          <a:r>
            <a:rPr lang="en-US" altLang="ko-KR" sz="2000" b="1" dirty="0" smtClean="0">
              <a:latin typeface="HY울릉도M" pitchFamily="18" charset="-127"/>
              <a:ea typeface="HY울릉도M" pitchFamily="18" charset="-127"/>
            </a:rPr>
            <a:t>?</a:t>
          </a:r>
          <a:endParaRPr lang="ko-KR" altLang="en-US" sz="2000" b="1" dirty="0">
            <a:latin typeface="HY울릉도M" pitchFamily="18" charset="-127"/>
            <a:ea typeface="HY울릉도M" pitchFamily="18" charset="-127"/>
          </a:endParaRPr>
        </a:p>
      </dgm:t>
    </dgm:pt>
    <dgm:pt modelId="{971D0E14-9EF0-4FB8-8C99-969948EB8426}" type="par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720510CB-3230-42C7-91C4-BE8BBD075456}" type="sib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E7E142C6-2147-46E4-A9F7-E5AEC91413E7}">
      <dgm:prSet phldrT="[텍스트]" custT="1"/>
      <dgm:spPr/>
      <dgm:t>
        <a:bodyPr/>
        <a:lstStyle/>
        <a:p>
          <a:pPr latinLnBrk="1"/>
          <a:endParaRPr lang="en-US" altLang="ko-KR" sz="2800" b="1" dirty="0" smtClean="0"/>
        </a:p>
        <a:p>
          <a:pPr latinLnBrk="1"/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목적</a:t>
          </a:r>
          <a:r>
            <a:rPr lang="en-US" altLang="ko-KR" sz="20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욕구</a:t>
          </a:r>
          <a:r>
            <a:rPr lang="en-US" altLang="ko-KR" sz="20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기대 </a:t>
          </a:r>
          <a:endParaRPr lang="en-US" altLang="ko-KR" sz="20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r>
            <a:rPr lang="ko-KR" altLang="en-US" sz="2000" b="1" dirty="0" smtClean="0">
              <a:solidFill>
                <a:srgbClr val="A15EAE"/>
              </a:solidFill>
              <a:latin typeface="HY울릉도M" pitchFamily="18" charset="-127"/>
              <a:ea typeface="HY울릉도M" pitchFamily="18" charset="-127"/>
            </a:rPr>
            <a:t>팔의 </a:t>
          </a:r>
          <a:r>
            <a:rPr lang="ko-KR" altLang="en-US" sz="2000" b="1" dirty="0" err="1" smtClean="0">
              <a:solidFill>
                <a:srgbClr val="A15EAE"/>
              </a:solidFill>
              <a:latin typeface="HY울릉도M" pitchFamily="18" charset="-127"/>
              <a:ea typeface="HY울릉도M" pitchFamily="18" charset="-127"/>
            </a:rPr>
            <a:t>힘</a:t>
          </a:r>
          <a:r>
            <a:rPr lang="ko-KR" altLang="en-US" sz="2000" b="1" dirty="0" err="1" smtClean="0">
              <a:latin typeface="HY울릉도M" pitchFamily="18" charset="-127"/>
              <a:ea typeface="HY울릉도M" pitchFamily="18" charset="-127"/>
            </a:rPr>
            <a:t>이세진다</a:t>
          </a:r>
          <a:endParaRPr lang="en-US" altLang="ko-KR" sz="20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endParaRPr lang="ko-KR" altLang="en-US" sz="2800" dirty="0"/>
        </a:p>
      </dgm:t>
    </dgm:pt>
    <dgm:pt modelId="{8AE15594-24C1-4A54-A73C-676C494A1054}" type="par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F0AB34D1-1150-4561-8BE9-945DA1002B63}" type="sib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95344603-B6A7-4D0F-948B-073F03162463}">
      <dgm:prSet phldrT="[텍스트]" custT="1"/>
      <dgm:spPr/>
      <dgm:t>
        <a:bodyPr/>
        <a:lstStyle/>
        <a:p>
          <a:pPr latinLnBrk="1"/>
          <a:endParaRPr lang="en-US" altLang="ko-KR" sz="2800" b="1" dirty="0" smtClean="0"/>
        </a:p>
        <a:p>
          <a:pPr latinLnBrk="1"/>
          <a:r>
            <a:rPr lang="ko-KR" altLang="en-US" sz="2400" b="1" dirty="0" smtClean="0">
              <a:latin typeface="HY울릉도M" pitchFamily="18" charset="-127"/>
              <a:ea typeface="HY울릉도M" pitchFamily="18" charset="-127"/>
            </a:rPr>
            <a:t>수단</a:t>
          </a:r>
          <a:r>
            <a:rPr lang="en-US" altLang="ko-KR" sz="24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400" b="1" dirty="0" smtClean="0">
              <a:latin typeface="HY울릉도M" pitchFamily="18" charset="-127"/>
              <a:ea typeface="HY울릉도M" pitchFamily="18" charset="-127"/>
            </a:rPr>
            <a:t>방법</a:t>
          </a:r>
          <a:endParaRPr lang="en-US" altLang="ko-KR" sz="24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r>
            <a:rPr lang="ko-KR" altLang="en-US" sz="3200" b="1" dirty="0" smtClean="0">
              <a:solidFill>
                <a:srgbClr val="A15EAE"/>
              </a:solidFill>
              <a:latin typeface="HY울릉도M" pitchFamily="18" charset="-127"/>
              <a:ea typeface="HY울릉도M" pitchFamily="18" charset="-127"/>
            </a:rPr>
            <a:t>피구 </a:t>
          </a:r>
          <a:r>
            <a:rPr lang="ko-KR" altLang="en-US" sz="3200" b="1" dirty="0" smtClean="0">
              <a:latin typeface="HY울릉도M" pitchFamily="18" charset="-127"/>
              <a:ea typeface="HY울릉도M" pitchFamily="18" charset="-127"/>
            </a:rPr>
            <a:t> </a:t>
          </a:r>
          <a:endParaRPr lang="en-US" altLang="ko-KR" sz="36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endParaRPr lang="ko-KR" altLang="en-US" sz="2200" dirty="0"/>
        </a:p>
      </dgm:t>
    </dgm:pt>
    <dgm:pt modelId="{11CB1FF1-E5A0-4C35-B625-AAB41C8F04DF}" type="par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DB778244-52B1-41EE-922B-A5E3C8372336}" type="sib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2CE3DC43-E1D0-4761-A56E-6878C64A2C50}">
      <dgm:prSet phldrT="[텍스트]" custT="1"/>
      <dgm:spPr/>
      <dgm:t>
        <a:bodyPr/>
        <a:lstStyle/>
        <a:p>
          <a:pPr latinLnBrk="1"/>
          <a:r>
            <a:rPr lang="ko-KR" altLang="en-US" sz="2400" b="1" dirty="0" smtClean="0"/>
            <a:t>  </a:t>
          </a:r>
          <a:endParaRPr lang="en-US" altLang="ko-KR" sz="2400" b="1" dirty="0" smtClean="0"/>
        </a:p>
        <a:p>
          <a:pPr latinLnBrk="1"/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목적</a:t>
          </a:r>
          <a:r>
            <a:rPr lang="en-US" altLang="ko-KR" sz="20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욕구</a:t>
          </a:r>
          <a:r>
            <a:rPr lang="en-US" altLang="ko-KR" sz="20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000" b="1" dirty="0" smtClean="0">
              <a:latin typeface="HY울릉도M" pitchFamily="18" charset="-127"/>
              <a:ea typeface="HY울릉도M" pitchFamily="18" charset="-127"/>
            </a:rPr>
            <a:t>기대 </a:t>
          </a:r>
          <a:endParaRPr lang="en-US" altLang="ko-KR" sz="20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r>
            <a:rPr lang="ko-KR" altLang="en-US" sz="1800" b="1" dirty="0" smtClean="0">
              <a:solidFill>
                <a:schemeClr val="accent4"/>
              </a:solidFill>
              <a:latin typeface="HY울릉도M" pitchFamily="18" charset="-127"/>
              <a:ea typeface="HY울릉도M" pitchFamily="18" charset="-127"/>
            </a:rPr>
            <a:t>다리 힘</a:t>
          </a:r>
          <a:r>
            <a:rPr lang="ko-KR" altLang="en-US" sz="1800" b="1" dirty="0" smtClean="0">
              <a:latin typeface="HY울릉도M" pitchFamily="18" charset="-127"/>
              <a:ea typeface="HY울릉도M" pitchFamily="18" charset="-127"/>
            </a:rPr>
            <a:t>이 세진다</a:t>
          </a:r>
          <a:endParaRPr lang="en-US" altLang="ko-KR" sz="18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endParaRPr lang="ko-KR" altLang="en-US" sz="1600" dirty="0"/>
        </a:p>
      </dgm:t>
    </dgm:pt>
    <dgm:pt modelId="{85BC7BE6-033F-485A-A29E-5D7433CACB9D}" type="par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616989E1-5F22-44EB-94B6-6167476FC258}" type="sib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33D5156E-91F7-4B90-9BCE-941995411319}">
      <dgm:prSet phldrT="[텍스트]" custT="1"/>
      <dgm:spPr/>
      <dgm:t>
        <a:bodyPr/>
        <a:lstStyle/>
        <a:p>
          <a:pPr latinLnBrk="1"/>
          <a:endParaRPr lang="en-US" altLang="ko-KR" sz="2800" b="1" dirty="0" smtClean="0"/>
        </a:p>
        <a:p>
          <a:pPr latinLnBrk="1"/>
          <a:r>
            <a:rPr lang="ko-KR" altLang="en-US" sz="2800" b="1" dirty="0" smtClean="0">
              <a:latin typeface="HY울릉도M" pitchFamily="18" charset="-127"/>
              <a:ea typeface="HY울릉도M" pitchFamily="18" charset="-127"/>
            </a:rPr>
            <a:t>수단</a:t>
          </a:r>
          <a:r>
            <a:rPr lang="en-US" altLang="ko-KR" sz="2800" b="1" dirty="0" smtClean="0">
              <a:latin typeface="HY울릉도M" pitchFamily="18" charset="-127"/>
              <a:ea typeface="HY울릉도M" pitchFamily="18" charset="-127"/>
            </a:rPr>
            <a:t>/</a:t>
          </a:r>
          <a:r>
            <a:rPr lang="ko-KR" altLang="en-US" sz="2800" b="1" dirty="0" smtClean="0">
              <a:latin typeface="HY울릉도M" pitchFamily="18" charset="-127"/>
              <a:ea typeface="HY울릉도M" pitchFamily="18" charset="-127"/>
            </a:rPr>
            <a:t>방법</a:t>
          </a:r>
          <a:endParaRPr lang="en-US" altLang="ko-KR" sz="2800" b="1" dirty="0" smtClean="0">
            <a:latin typeface="HY울릉도M" pitchFamily="18" charset="-127"/>
            <a:ea typeface="HY울릉도M" pitchFamily="18" charset="-127"/>
          </a:endParaRPr>
        </a:p>
        <a:p>
          <a:pPr latinLnBrk="1"/>
          <a:r>
            <a:rPr lang="ko-KR" altLang="en-US" sz="2800" b="1" dirty="0" smtClean="0">
              <a:solidFill>
                <a:schemeClr val="accent6"/>
              </a:solidFill>
              <a:latin typeface="HY울릉도M" pitchFamily="18" charset="-127"/>
              <a:ea typeface="HY울릉도M" pitchFamily="18" charset="-127"/>
            </a:rPr>
            <a:t>축구  </a:t>
          </a:r>
          <a:endParaRPr lang="en-US" altLang="ko-KR" sz="2800" b="1" dirty="0" smtClean="0">
            <a:solidFill>
              <a:schemeClr val="accent6"/>
            </a:solidFill>
            <a:latin typeface="HY울릉도M" pitchFamily="18" charset="-127"/>
            <a:ea typeface="HY울릉도M" pitchFamily="18" charset="-127"/>
          </a:endParaRPr>
        </a:p>
        <a:p>
          <a:pPr latinLnBrk="1"/>
          <a:endParaRPr lang="ko-KR" altLang="en-US" sz="1800" dirty="0"/>
        </a:p>
      </dgm:t>
    </dgm:pt>
    <dgm:pt modelId="{E79CC3BF-D251-4518-8930-4E0CD03D839F}" type="sib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ED61DF16-02D1-4498-A01C-AFB5B1067DF8}" type="par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0534253B-91FF-4704-B3BF-F5BF3DFDB0B8}" type="pres">
      <dgm:prSet presAssocID="{AB8038F0-D4A0-4BED-8520-004F6EBB58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BD467B-8037-4F6A-BA26-41894ACE1D79}" type="pres">
      <dgm:prSet presAssocID="{B7CC66BC-41DA-4BB7-B990-537FB1306348}" presName="centerShape" presStyleLbl="node0" presStyleIdx="0" presStyleCnt="1" custScaleX="195560" custScaleY="121104" custLinFactNeighborX="-666" custLinFactNeighborY="769"/>
      <dgm:spPr/>
      <dgm:t>
        <a:bodyPr/>
        <a:lstStyle/>
        <a:p>
          <a:pPr latinLnBrk="1"/>
          <a:endParaRPr lang="ko-KR" altLang="en-US"/>
        </a:p>
      </dgm:t>
    </dgm:pt>
    <dgm:pt modelId="{B606E83B-0D64-47A9-AD3D-D6A6C3619EA4}" type="pres">
      <dgm:prSet presAssocID="{ED61DF16-02D1-4498-A01C-AFB5B1067DF8}" presName="Name9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D8C93ECA-3DE4-490F-90A9-E288071FAF4E}" type="pres">
      <dgm:prSet presAssocID="{ED61DF16-02D1-4498-A01C-AFB5B1067DF8}" presName="connTx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775CA826-9DC7-48D8-96B1-40D6BC789CFB}" type="pres">
      <dgm:prSet presAssocID="{33D5156E-91F7-4B90-9BCE-941995411319}" presName="node" presStyleLbl="node1" presStyleIdx="0" presStyleCnt="4" custScaleX="182704" custRadScaleRad="101089" custRadScaleInc="2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C3BFDD81-1251-45F4-A5A8-1995647ACB4D}" type="pres">
      <dgm:prSet presAssocID="{8AE15594-24C1-4A54-A73C-676C494A1054}" presName="Name9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4555E272-FDC6-4E82-98A5-66A71D02D0A0}" type="pres">
      <dgm:prSet presAssocID="{8AE15594-24C1-4A54-A73C-676C494A1054}" presName="connTx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5C23934D-4433-4EB7-B8BE-44CBB3610C5B}" type="pres">
      <dgm:prSet presAssocID="{E7E142C6-2147-46E4-A9F7-E5AEC91413E7}" presName="node" presStyleLbl="node1" presStyleIdx="1" presStyleCnt="4" custScaleX="165163" custRadScaleRad="174510" custRadScaleInc="137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789DB341-AF0D-4436-9876-34B4EBA26339}" type="pres">
      <dgm:prSet presAssocID="{11CB1FF1-E5A0-4C35-B625-AAB41C8F04DF}" presName="Name9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17631202-9EE5-4916-A0B3-E1658B3673B7}" type="pres">
      <dgm:prSet presAssocID="{11CB1FF1-E5A0-4C35-B625-AAB41C8F04DF}" presName="connTx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4C26E1E7-F227-4853-B83A-E5B369D16ACF}" type="pres">
      <dgm:prSet presAssocID="{95344603-B6A7-4D0F-948B-073F03162463}" presName="node" presStyleLbl="node1" presStyleIdx="2" presStyleCnt="4" custScaleX="184823" custRadScaleRad="119634" custRadScaleInc="-710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35F58BD4-D47A-47FD-8E1E-7610C7E2CCA2}" type="pres">
      <dgm:prSet presAssocID="{85BC7BE6-033F-485A-A29E-5D7433CACB9D}" presName="Name9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7F9D87EB-4F95-413C-94BE-EC75F8C45039}" type="pres">
      <dgm:prSet presAssocID="{85BC7BE6-033F-485A-A29E-5D7433CACB9D}" presName="connTx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9D883F88-7857-4BB3-AF41-7532574118B3}" type="pres">
      <dgm:prSet presAssocID="{2CE3DC43-E1D0-4761-A56E-6878C64A2C50}" presName="node" presStyleLbl="node1" presStyleIdx="3" presStyleCnt="4" custScaleX="169747" custRadScaleRad="161148" custRadScaleInc="-496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5404CE51-6611-4BC2-8524-D3893443710C}" type="presOf" srcId="{E7E142C6-2147-46E4-A9F7-E5AEC91413E7}" destId="{5C23934D-4433-4EB7-B8BE-44CBB3610C5B}" srcOrd="0" destOrd="0" presId="urn:microsoft.com/office/officeart/2005/8/layout/radial1"/>
    <dgm:cxn modelId="{05F0126D-C5C4-4922-9656-9722F133B50C}" srcId="{B7CC66BC-41DA-4BB7-B990-537FB1306348}" destId="{2CE3DC43-E1D0-4761-A56E-6878C64A2C50}" srcOrd="3" destOrd="0" parTransId="{85BC7BE6-033F-485A-A29E-5D7433CACB9D}" sibTransId="{616989E1-5F22-44EB-94B6-6167476FC258}"/>
    <dgm:cxn modelId="{A52230FC-9E33-4691-BBAB-10FAE7B03789}" type="presOf" srcId="{AB8038F0-D4A0-4BED-8520-004F6EBB5879}" destId="{0534253B-91FF-4704-B3BF-F5BF3DFDB0B8}" srcOrd="0" destOrd="0" presId="urn:microsoft.com/office/officeart/2005/8/layout/radial1"/>
    <dgm:cxn modelId="{B0853DE9-179B-44BE-8E17-B33953C7246B}" type="presOf" srcId="{B7CC66BC-41DA-4BB7-B990-537FB1306348}" destId="{7DBD467B-8037-4F6A-BA26-41894ACE1D79}" srcOrd="0" destOrd="0" presId="urn:microsoft.com/office/officeart/2005/8/layout/radial1"/>
    <dgm:cxn modelId="{3AEC0A6E-279B-4100-8DCC-4684CC879B68}" type="presOf" srcId="{8AE15594-24C1-4A54-A73C-676C494A1054}" destId="{4555E272-FDC6-4E82-98A5-66A71D02D0A0}" srcOrd="1" destOrd="0" presId="urn:microsoft.com/office/officeart/2005/8/layout/radial1"/>
    <dgm:cxn modelId="{3B39B1E1-EF65-4C72-9BC7-867846581FE5}" type="presOf" srcId="{11CB1FF1-E5A0-4C35-B625-AAB41C8F04DF}" destId="{789DB341-AF0D-4436-9876-34B4EBA26339}" srcOrd="0" destOrd="0" presId="urn:microsoft.com/office/officeart/2005/8/layout/radial1"/>
    <dgm:cxn modelId="{41D05EC3-522E-424A-98F2-DA8B0A848CF2}" type="presOf" srcId="{11CB1FF1-E5A0-4C35-B625-AAB41C8F04DF}" destId="{17631202-9EE5-4916-A0B3-E1658B3673B7}" srcOrd="1" destOrd="0" presId="urn:microsoft.com/office/officeart/2005/8/layout/radial1"/>
    <dgm:cxn modelId="{1540EF6D-A9E9-466C-A760-A8A92FB2D88A}" type="presOf" srcId="{95344603-B6A7-4D0F-948B-073F03162463}" destId="{4C26E1E7-F227-4853-B83A-E5B369D16ACF}" srcOrd="0" destOrd="0" presId="urn:microsoft.com/office/officeart/2005/8/layout/radial1"/>
    <dgm:cxn modelId="{B520B1E8-8980-46AB-9D5F-DF761F8C1A51}" srcId="{B7CC66BC-41DA-4BB7-B990-537FB1306348}" destId="{33D5156E-91F7-4B90-9BCE-941995411319}" srcOrd="0" destOrd="0" parTransId="{ED61DF16-02D1-4498-A01C-AFB5B1067DF8}" sibTransId="{E79CC3BF-D251-4518-8930-4E0CD03D839F}"/>
    <dgm:cxn modelId="{BAEF1248-5BC6-430C-BB11-321507443990}" type="presOf" srcId="{33D5156E-91F7-4B90-9BCE-941995411319}" destId="{775CA826-9DC7-48D8-96B1-40D6BC789CFB}" srcOrd="0" destOrd="0" presId="urn:microsoft.com/office/officeart/2005/8/layout/radial1"/>
    <dgm:cxn modelId="{3459DAAD-C675-43BE-8BDA-C7B576BE44E1}" type="presOf" srcId="{2CE3DC43-E1D0-4761-A56E-6878C64A2C50}" destId="{9D883F88-7857-4BB3-AF41-7532574118B3}" srcOrd="0" destOrd="0" presId="urn:microsoft.com/office/officeart/2005/8/layout/radial1"/>
    <dgm:cxn modelId="{A2C836C5-CC73-43DB-AE72-C163A67003AB}" type="presOf" srcId="{8AE15594-24C1-4A54-A73C-676C494A1054}" destId="{C3BFDD81-1251-45F4-A5A8-1995647ACB4D}" srcOrd="0" destOrd="0" presId="urn:microsoft.com/office/officeart/2005/8/layout/radial1"/>
    <dgm:cxn modelId="{DBA47CD2-FABC-4B97-894F-149F5A587E04}" srcId="{AB8038F0-D4A0-4BED-8520-004F6EBB5879}" destId="{B7CC66BC-41DA-4BB7-B990-537FB1306348}" srcOrd="0" destOrd="0" parTransId="{971D0E14-9EF0-4FB8-8C99-969948EB8426}" sibTransId="{720510CB-3230-42C7-91C4-BE8BBD075456}"/>
    <dgm:cxn modelId="{A7157081-84E3-4C2C-BB87-70DC82700FAB}" type="presOf" srcId="{85BC7BE6-033F-485A-A29E-5D7433CACB9D}" destId="{35F58BD4-D47A-47FD-8E1E-7610C7E2CCA2}" srcOrd="0" destOrd="0" presId="urn:microsoft.com/office/officeart/2005/8/layout/radial1"/>
    <dgm:cxn modelId="{01BFB313-DA31-4518-9189-FCED020A91BD}" type="presOf" srcId="{ED61DF16-02D1-4498-A01C-AFB5B1067DF8}" destId="{B606E83B-0D64-47A9-AD3D-D6A6C3619EA4}" srcOrd="0" destOrd="0" presId="urn:microsoft.com/office/officeart/2005/8/layout/radial1"/>
    <dgm:cxn modelId="{8F0115BA-5CAE-4062-8988-40251EB9A756}" type="presOf" srcId="{85BC7BE6-033F-485A-A29E-5D7433CACB9D}" destId="{7F9D87EB-4F95-413C-94BE-EC75F8C45039}" srcOrd="1" destOrd="0" presId="urn:microsoft.com/office/officeart/2005/8/layout/radial1"/>
    <dgm:cxn modelId="{40A4645E-8ED8-4187-9204-B0F0E40BA34C}" srcId="{B7CC66BC-41DA-4BB7-B990-537FB1306348}" destId="{E7E142C6-2147-46E4-A9F7-E5AEC91413E7}" srcOrd="1" destOrd="0" parTransId="{8AE15594-24C1-4A54-A73C-676C494A1054}" sibTransId="{F0AB34D1-1150-4561-8BE9-945DA1002B63}"/>
    <dgm:cxn modelId="{C6826D1F-A582-4C31-A8D6-7A0FDEF34EFA}" type="presOf" srcId="{ED61DF16-02D1-4498-A01C-AFB5B1067DF8}" destId="{D8C93ECA-3DE4-490F-90A9-E288071FAF4E}" srcOrd="1" destOrd="0" presId="urn:microsoft.com/office/officeart/2005/8/layout/radial1"/>
    <dgm:cxn modelId="{494E0AF8-C77C-4DD7-B32C-1FFF65F6CD95}" srcId="{B7CC66BC-41DA-4BB7-B990-537FB1306348}" destId="{95344603-B6A7-4D0F-948B-073F03162463}" srcOrd="2" destOrd="0" parTransId="{11CB1FF1-E5A0-4C35-B625-AAB41C8F04DF}" sibTransId="{DB778244-52B1-41EE-922B-A5E3C8372336}"/>
    <dgm:cxn modelId="{C0D2723C-5DFC-464F-AC2D-1B1B1ACB3025}" type="presParOf" srcId="{0534253B-91FF-4704-B3BF-F5BF3DFDB0B8}" destId="{7DBD467B-8037-4F6A-BA26-41894ACE1D79}" srcOrd="0" destOrd="0" presId="urn:microsoft.com/office/officeart/2005/8/layout/radial1"/>
    <dgm:cxn modelId="{4AED7BFC-F284-4A5F-83A9-CBB99FF06680}" type="presParOf" srcId="{0534253B-91FF-4704-B3BF-F5BF3DFDB0B8}" destId="{B606E83B-0D64-47A9-AD3D-D6A6C3619EA4}" srcOrd="1" destOrd="0" presId="urn:microsoft.com/office/officeart/2005/8/layout/radial1"/>
    <dgm:cxn modelId="{76C4C607-1E0E-4150-B52E-4661B345B3F0}" type="presParOf" srcId="{B606E83B-0D64-47A9-AD3D-D6A6C3619EA4}" destId="{D8C93ECA-3DE4-490F-90A9-E288071FAF4E}" srcOrd="0" destOrd="0" presId="urn:microsoft.com/office/officeart/2005/8/layout/radial1"/>
    <dgm:cxn modelId="{DE545BFF-81B3-4AC2-B9FE-8E36520722C4}" type="presParOf" srcId="{0534253B-91FF-4704-B3BF-F5BF3DFDB0B8}" destId="{775CA826-9DC7-48D8-96B1-40D6BC789CFB}" srcOrd="2" destOrd="0" presId="urn:microsoft.com/office/officeart/2005/8/layout/radial1"/>
    <dgm:cxn modelId="{D67F734C-CF9B-4AE1-9CCE-01E765BCC758}" type="presParOf" srcId="{0534253B-91FF-4704-B3BF-F5BF3DFDB0B8}" destId="{C3BFDD81-1251-45F4-A5A8-1995647ACB4D}" srcOrd="3" destOrd="0" presId="urn:microsoft.com/office/officeart/2005/8/layout/radial1"/>
    <dgm:cxn modelId="{728369AB-4CB9-4012-BA45-AB9136BB7691}" type="presParOf" srcId="{C3BFDD81-1251-45F4-A5A8-1995647ACB4D}" destId="{4555E272-FDC6-4E82-98A5-66A71D02D0A0}" srcOrd="0" destOrd="0" presId="urn:microsoft.com/office/officeart/2005/8/layout/radial1"/>
    <dgm:cxn modelId="{C05CC112-C471-41BF-A01D-CFB04F97F9D0}" type="presParOf" srcId="{0534253B-91FF-4704-B3BF-F5BF3DFDB0B8}" destId="{5C23934D-4433-4EB7-B8BE-44CBB3610C5B}" srcOrd="4" destOrd="0" presId="urn:microsoft.com/office/officeart/2005/8/layout/radial1"/>
    <dgm:cxn modelId="{5EE7ABBA-3F55-40FA-B346-CE1A82B8C52E}" type="presParOf" srcId="{0534253B-91FF-4704-B3BF-F5BF3DFDB0B8}" destId="{789DB341-AF0D-4436-9876-34B4EBA26339}" srcOrd="5" destOrd="0" presId="urn:microsoft.com/office/officeart/2005/8/layout/radial1"/>
    <dgm:cxn modelId="{D4225F74-C005-42CD-BB15-9E3877580FBD}" type="presParOf" srcId="{789DB341-AF0D-4436-9876-34B4EBA26339}" destId="{17631202-9EE5-4916-A0B3-E1658B3673B7}" srcOrd="0" destOrd="0" presId="urn:microsoft.com/office/officeart/2005/8/layout/radial1"/>
    <dgm:cxn modelId="{89C8B4F4-D773-4AE5-9959-35284FE435BA}" type="presParOf" srcId="{0534253B-91FF-4704-B3BF-F5BF3DFDB0B8}" destId="{4C26E1E7-F227-4853-B83A-E5B369D16ACF}" srcOrd="6" destOrd="0" presId="urn:microsoft.com/office/officeart/2005/8/layout/radial1"/>
    <dgm:cxn modelId="{3FCCFD69-0773-4FB5-9DA2-2735EAF8809E}" type="presParOf" srcId="{0534253B-91FF-4704-B3BF-F5BF3DFDB0B8}" destId="{35F58BD4-D47A-47FD-8E1E-7610C7E2CCA2}" srcOrd="7" destOrd="0" presId="urn:microsoft.com/office/officeart/2005/8/layout/radial1"/>
    <dgm:cxn modelId="{33E0C9A3-DE64-41CF-87EE-3D5B1A5047CC}" type="presParOf" srcId="{35F58BD4-D47A-47FD-8E1E-7610C7E2CCA2}" destId="{7F9D87EB-4F95-413C-94BE-EC75F8C45039}" srcOrd="0" destOrd="0" presId="urn:microsoft.com/office/officeart/2005/8/layout/radial1"/>
    <dgm:cxn modelId="{02C02ABC-6C44-4FF9-AE62-657878DF7FFE}" type="presParOf" srcId="{0534253B-91FF-4704-B3BF-F5BF3DFDB0B8}" destId="{9D883F88-7857-4BB3-AF41-7532574118B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88FB76-967E-4D66-B131-AF69B0C219FB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3556C03-6808-4ECF-9662-BA2538A35770}">
      <dgm:prSet phldrT="[텍스트]"/>
      <dgm:spPr/>
      <dgm:t>
        <a:bodyPr/>
        <a:lstStyle/>
        <a:p>
          <a:pPr latinLnBrk="1"/>
          <a:r>
            <a:rPr lang="ko-KR" altLang="en-US" dirty="0" smtClean="0"/>
            <a:t>모순테이블</a:t>
          </a:r>
          <a:endParaRPr lang="ko-KR" altLang="en-US" dirty="0"/>
        </a:p>
      </dgm:t>
    </dgm:pt>
    <dgm:pt modelId="{447D7BAB-0EA2-45F6-BF6F-11608ACB0824}" type="par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3CD79E0D-7E09-4E4A-82C8-81CBCC37F5A2}" type="sibTrans" cxnId="{457A29B5-C19C-4652-B21B-8E23008ECE34}">
      <dgm:prSet/>
      <dgm:spPr/>
      <dgm:t>
        <a:bodyPr/>
        <a:lstStyle/>
        <a:p>
          <a:pPr latinLnBrk="1"/>
          <a:endParaRPr lang="ko-KR" altLang="en-US"/>
        </a:p>
      </dgm:t>
    </dgm:pt>
    <dgm:pt modelId="{58EED85A-1330-4AB3-9E40-27605FC6515D}" type="pres">
      <dgm:prSet presAssocID="{3788FB76-967E-4D66-B131-AF69B0C219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D6DF93-5636-45E0-AB02-E176081D7E7C}" type="pres">
      <dgm:prSet presAssocID="{13556C03-6808-4ECF-9662-BA2538A35770}" presName="comp" presStyleCnt="0"/>
      <dgm:spPr/>
    </dgm:pt>
    <dgm:pt modelId="{702A7AEA-BBD5-4977-ADE9-93D8BC0262B9}" type="pres">
      <dgm:prSet presAssocID="{13556C03-6808-4ECF-9662-BA2538A35770}" presName="box" presStyleLbl="node1" presStyleIdx="0" presStyleCnt="1" custLinFactNeighborX="-784" custLinFactNeighborY="-15977"/>
      <dgm:spPr/>
      <dgm:t>
        <a:bodyPr/>
        <a:lstStyle/>
        <a:p>
          <a:pPr latinLnBrk="1"/>
          <a:endParaRPr lang="ko-KR" altLang="en-US"/>
        </a:p>
      </dgm:t>
    </dgm:pt>
    <dgm:pt modelId="{0B55ACA7-1831-4CA3-A78D-838A8879127F}" type="pres">
      <dgm:prSet presAssocID="{13556C03-6808-4ECF-9662-BA2538A35770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07A16D24-608F-4440-BFA1-7B98563A654C}" type="pres">
      <dgm:prSet presAssocID="{13556C03-6808-4ECF-9662-BA2538A3577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13AE38C-0513-4876-A7ED-8437F5E45452}" type="presOf" srcId="{13556C03-6808-4ECF-9662-BA2538A35770}" destId="{07A16D24-608F-4440-BFA1-7B98563A654C}" srcOrd="1" destOrd="0" presId="urn:microsoft.com/office/officeart/2005/8/layout/vList4#4"/>
    <dgm:cxn modelId="{457A29B5-C19C-4652-B21B-8E23008ECE34}" srcId="{3788FB76-967E-4D66-B131-AF69B0C219FB}" destId="{13556C03-6808-4ECF-9662-BA2538A35770}" srcOrd="0" destOrd="0" parTransId="{447D7BAB-0EA2-45F6-BF6F-11608ACB0824}" sibTransId="{3CD79E0D-7E09-4E4A-82C8-81CBCC37F5A2}"/>
    <dgm:cxn modelId="{33658BA8-4B97-45C8-807B-CAA22262C0BC}" type="presOf" srcId="{3788FB76-967E-4D66-B131-AF69B0C219FB}" destId="{58EED85A-1330-4AB3-9E40-27605FC6515D}" srcOrd="0" destOrd="0" presId="urn:microsoft.com/office/officeart/2005/8/layout/vList4#4"/>
    <dgm:cxn modelId="{AFE307ED-8338-4588-BFC7-DD287FF32E11}" type="presOf" srcId="{13556C03-6808-4ECF-9662-BA2538A35770}" destId="{702A7AEA-BBD5-4977-ADE9-93D8BC0262B9}" srcOrd="0" destOrd="0" presId="urn:microsoft.com/office/officeart/2005/8/layout/vList4#4"/>
    <dgm:cxn modelId="{EB62F9DC-49B7-431C-91CD-FAD73D09B304}" type="presParOf" srcId="{58EED85A-1330-4AB3-9E40-27605FC6515D}" destId="{29D6DF93-5636-45E0-AB02-E176081D7E7C}" srcOrd="0" destOrd="0" presId="urn:microsoft.com/office/officeart/2005/8/layout/vList4#4"/>
    <dgm:cxn modelId="{7879A8F6-581E-4D7F-88C4-333EE744F2A3}" type="presParOf" srcId="{29D6DF93-5636-45E0-AB02-E176081D7E7C}" destId="{702A7AEA-BBD5-4977-ADE9-93D8BC0262B9}" srcOrd="0" destOrd="0" presId="urn:microsoft.com/office/officeart/2005/8/layout/vList4#4"/>
    <dgm:cxn modelId="{2C596CE0-65F9-4A6F-AED7-C4BBC0012B87}" type="presParOf" srcId="{29D6DF93-5636-45E0-AB02-E176081D7E7C}" destId="{0B55ACA7-1831-4CA3-A78D-838A8879127F}" srcOrd="1" destOrd="0" presId="urn:microsoft.com/office/officeart/2005/8/layout/vList4#4"/>
    <dgm:cxn modelId="{8882C822-AFD4-4567-AECA-541DF4577756}" type="presParOf" srcId="{29D6DF93-5636-45E0-AB02-E176081D7E7C}" destId="{07A16D24-608F-4440-BFA1-7B98563A654C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8038F0-D4A0-4BED-8520-004F6EBB5879}" type="doc">
      <dgm:prSet loTypeId="urn:microsoft.com/office/officeart/2005/8/layout/radial1" loCatId="relationship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pPr latinLnBrk="1"/>
          <a:endParaRPr lang="ko-KR" altLang="en-US"/>
        </a:p>
      </dgm:t>
    </dgm:pt>
    <dgm:pt modelId="{B7CC66BC-41DA-4BB7-B990-537FB1306348}">
      <dgm:prSet phldrT="[텍스트]"/>
      <dgm:spPr/>
      <dgm:t>
        <a:bodyPr/>
        <a:lstStyle/>
        <a:p>
          <a:pPr latinLnBrk="1"/>
          <a:r>
            <a:rPr lang="ko-KR" altLang="en-US" b="1" dirty="0" smtClean="0">
              <a:solidFill>
                <a:schemeClr val="accent3">
                  <a:lumMod val="75000"/>
                </a:schemeClr>
              </a:solidFill>
            </a:rPr>
            <a:t>갈등의 요소</a:t>
          </a:r>
          <a:endParaRPr lang="en-US" altLang="ko-KR" b="1" dirty="0" smtClean="0">
            <a:solidFill>
              <a:schemeClr val="accent3">
                <a:lumMod val="75000"/>
              </a:schemeClr>
            </a:solidFill>
          </a:endParaRPr>
        </a:p>
        <a:p>
          <a:pPr latinLnBrk="1"/>
          <a:endParaRPr lang="ko-KR" altLang="en-US" b="1" dirty="0"/>
        </a:p>
      </dgm:t>
    </dgm:pt>
    <dgm:pt modelId="{971D0E14-9EF0-4FB8-8C99-969948EB8426}" type="par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720510CB-3230-42C7-91C4-BE8BBD075456}" type="sibTrans" cxnId="{DBA47CD2-FABC-4B97-894F-149F5A587E04}">
      <dgm:prSet/>
      <dgm:spPr/>
      <dgm:t>
        <a:bodyPr/>
        <a:lstStyle/>
        <a:p>
          <a:pPr latinLnBrk="1"/>
          <a:endParaRPr lang="ko-KR" altLang="en-US"/>
        </a:p>
      </dgm:t>
    </dgm:pt>
    <dgm:pt modelId="{E7E142C6-2147-46E4-A9F7-E5AEC91413E7}">
      <dgm:prSet phldrT="[텍스트]"/>
      <dgm:spPr/>
      <dgm:t>
        <a:bodyPr/>
        <a:lstStyle/>
        <a:p>
          <a:pPr latinLnBrk="1"/>
          <a:r>
            <a:rPr lang="ko-KR" altLang="en-US" b="1" dirty="0" smtClean="0"/>
            <a:t>목적</a:t>
          </a:r>
          <a:r>
            <a:rPr lang="en-US" altLang="ko-KR" b="1" dirty="0" smtClean="0"/>
            <a:t>/</a:t>
          </a:r>
          <a:r>
            <a:rPr lang="ko-KR" altLang="en-US" b="1" dirty="0" smtClean="0"/>
            <a:t>욕구</a:t>
          </a:r>
          <a:r>
            <a:rPr lang="en-US" altLang="ko-KR" b="1" dirty="0" smtClean="0"/>
            <a:t>/</a:t>
          </a:r>
          <a:r>
            <a:rPr lang="ko-KR" altLang="en-US" b="1" dirty="0" smtClean="0"/>
            <a:t>기대 </a:t>
          </a:r>
          <a:r>
            <a:rPr lang="en-US" altLang="ko-KR" b="1" dirty="0" smtClean="0"/>
            <a:t>2</a:t>
          </a:r>
        </a:p>
        <a:p>
          <a:pPr latinLnBrk="1"/>
          <a:endParaRPr lang="ko-KR" altLang="en-US" dirty="0"/>
        </a:p>
      </dgm:t>
    </dgm:pt>
    <dgm:pt modelId="{8AE15594-24C1-4A54-A73C-676C494A1054}" type="par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F0AB34D1-1150-4561-8BE9-945DA1002B63}" type="sibTrans" cxnId="{40A4645E-8ED8-4187-9204-B0F0E40BA34C}">
      <dgm:prSet/>
      <dgm:spPr/>
      <dgm:t>
        <a:bodyPr/>
        <a:lstStyle/>
        <a:p>
          <a:pPr latinLnBrk="1"/>
          <a:endParaRPr lang="ko-KR" altLang="en-US"/>
        </a:p>
      </dgm:t>
    </dgm:pt>
    <dgm:pt modelId="{95344603-B6A7-4D0F-948B-073F03162463}">
      <dgm:prSet phldrT="[텍스트]"/>
      <dgm:spPr/>
      <dgm:t>
        <a:bodyPr/>
        <a:lstStyle/>
        <a:p>
          <a:pPr latinLnBrk="1"/>
          <a:r>
            <a:rPr lang="ko-KR" altLang="en-US" b="1" dirty="0" smtClean="0"/>
            <a:t>수단</a:t>
          </a:r>
          <a:r>
            <a:rPr lang="en-US" altLang="ko-KR" b="1" dirty="0" smtClean="0"/>
            <a:t>/</a:t>
          </a:r>
          <a:r>
            <a:rPr lang="ko-KR" altLang="en-US" b="1" dirty="0" smtClean="0"/>
            <a:t>방법  </a:t>
          </a:r>
          <a:endParaRPr lang="en-US" altLang="ko-KR" b="1" dirty="0" smtClean="0"/>
        </a:p>
        <a:p>
          <a:pPr latinLnBrk="1"/>
          <a:endParaRPr lang="ko-KR" altLang="en-US" dirty="0"/>
        </a:p>
      </dgm:t>
    </dgm:pt>
    <dgm:pt modelId="{11CB1FF1-E5A0-4C35-B625-AAB41C8F04DF}" type="par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DB778244-52B1-41EE-922B-A5E3C8372336}" type="sibTrans" cxnId="{494E0AF8-C77C-4DD7-B32C-1FFF65F6CD95}">
      <dgm:prSet/>
      <dgm:spPr/>
      <dgm:t>
        <a:bodyPr/>
        <a:lstStyle/>
        <a:p>
          <a:pPr latinLnBrk="1"/>
          <a:endParaRPr lang="ko-KR" altLang="en-US"/>
        </a:p>
      </dgm:t>
    </dgm:pt>
    <dgm:pt modelId="{2CE3DC43-E1D0-4761-A56E-6878C64A2C50}">
      <dgm:prSet phldrT="[텍스트]"/>
      <dgm:spPr/>
      <dgm:t>
        <a:bodyPr/>
        <a:lstStyle/>
        <a:p>
          <a:pPr latinLnBrk="1"/>
          <a:r>
            <a:rPr lang="ko-KR" altLang="en-US" b="1" dirty="0" smtClean="0"/>
            <a:t>  목적</a:t>
          </a:r>
          <a:r>
            <a:rPr lang="en-US" altLang="ko-KR" b="1" dirty="0" smtClean="0"/>
            <a:t>/</a:t>
          </a:r>
          <a:r>
            <a:rPr lang="ko-KR" altLang="en-US" b="1" dirty="0" smtClean="0"/>
            <a:t>욕구</a:t>
          </a:r>
          <a:r>
            <a:rPr lang="en-US" altLang="ko-KR" b="1" dirty="0" smtClean="0"/>
            <a:t>/</a:t>
          </a:r>
          <a:r>
            <a:rPr lang="ko-KR" altLang="en-US" b="1" dirty="0" smtClean="0"/>
            <a:t>기대 </a:t>
          </a:r>
          <a:r>
            <a:rPr lang="en-US" altLang="ko-KR" b="1" dirty="0" smtClean="0"/>
            <a:t>1</a:t>
          </a:r>
        </a:p>
        <a:p>
          <a:pPr latinLnBrk="1"/>
          <a:endParaRPr lang="ko-KR" altLang="en-US" dirty="0"/>
        </a:p>
      </dgm:t>
    </dgm:pt>
    <dgm:pt modelId="{85BC7BE6-033F-485A-A29E-5D7433CACB9D}" type="par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616989E1-5F22-44EB-94B6-6167476FC258}" type="sibTrans" cxnId="{05F0126D-C5C4-4922-9656-9722F133B50C}">
      <dgm:prSet/>
      <dgm:spPr/>
      <dgm:t>
        <a:bodyPr/>
        <a:lstStyle/>
        <a:p>
          <a:pPr latinLnBrk="1"/>
          <a:endParaRPr lang="ko-KR" altLang="en-US"/>
        </a:p>
      </dgm:t>
    </dgm:pt>
    <dgm:pt modelId="{33D5156E-91F7-4B90-9BCE-941995411319}">
      <dgm:prSet phldrT="[텍스트]"/>
      <dgm:spPr/>
      <dgm:t>
        <a:bodyPr/>
        <a:lstStyle/>
        <a:p>
          <a:pPr latinLnBrk="1"/>
          <a:r>
            <a:rPr lang="ko-KR" altLang="en-US" b="1" dirty="0" smtClean="0"/>
            <a:t>수단</a:t>
          </a:r>
          <a:r>
            <a:rPr lang="en-US" altLang="ko-KR" b="1" dirty="0" smtClean="0"/>
            <a:t>/</a:t>
          </a:r>
          <a:r>
            <a:rPr lang="ko-KR" altLang="en-US" b="1" dirty="0" smtClean="0"/>
            <a:t>방법  </a:t>
          </a:r>
          <a:endParaRPr lang="en-US" altLang="ko-KR" b="1" dirty="0" smtClean="0"/>
        </a:p>
        <a:p>
          <a:pPr latinLnBrk="1"/>
          <a:endParaRPr lang="ko-KR" altLang="en-US" dirty="0"/>
        </a:p>
      </dgm:t>
    </dgm:pt>
    <dgm:pt modelId="{E79CC3BF-D251-4518-8930-4E0CD03D839F}" type="sib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ED61DF16-02D1-4498-A01C-AFB5B1067DF8}" type="parTrans" cxnId="{B520B1E8-8980-46AB-9D5F-DF761F8C1A51}">
      <dgm:prSet/>
      <dgm:spPr/>
      <dgm:t>
        <a:bodyPr/>
        <a:lstStyle/>
        <a:p>
          <a:pPr latinLnBrk="1"/>
          <a:endParaRPr lang="ko-KR" altLang="en-US"/>
        </a:p>
      </dgm:t>
    </dgm:pt>
    <dgm:pt modelId="{0534253B-91FF-4704-B3BF-F5BF3DFDB0B8}" type="pres">
      <dgm:prSet presAssocID="{AB8038F0-D4A0-4BED-8520-004F6EBB58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BD467B-8037-4F6A-BA26-41894ACE1D79}" type="pres">
      <dgm:prSet presAssocID="{B7CC66BC-41DA-4BB7-B990-537FB1306348}" presName="centerShape" presStyleLbl="node0" presStyleIdx="0" presStyleCnt="1" custScaleX="195560" custScaleY="121104" custLinFactNeighborX="-666" custLinFactNeighborY="769"/>
      <dgm:spPr/>
      <dgm:t>
        <a:bodyPr/>
        <a:lstStyle/>
        <a:p>
          <a:pPr latinLnBrk="1"/>
          <a:endParaRPr lang="ko-KR" altLang="en-US"/>
        </a:p>
      </dgm:t>
    </dgm:pt>
    <dgm:pt modelId="{B606E83B-0D64-47A9-AD3D-D6A6C3619EA4}" type="pres">
      <dgm:prSet presAssocID="{ED61DF16-02D1-4498-A01C-AFB5B1067DF8}" presName="Name9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D8C93ECA-3DE4-490F-90A9-E288071FAF4E}" type="pres">
      <dgm:prSet presAssocID="{ED61DF16-02D1-4498-A01C-AFB5B1067DF8}" presName="connTx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775CA826-9DC7-48D8-96B1-40D6BC789CFB}" type="pres">
      <dgm:prSet presAssocID="{33D5156E-91F7-4B90-9BCE-941995411319}" presName="node" presStyleLbl="node1" presStyleIdx="0" presStyleCnt="4" custScaleX="1827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C3BFDD81-1251-45F4-A5A8-1995647ACB4D}" type="pres">
      <dgm:prSet presAssocID="{8AE15594-24C1-4A54-A73C-676C494A1054}" presName="Name9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4555E272-FDC6-4E82-98A5-66A71D02D0A0}" type="pres">
      <dgm:prSet presAssocID="{8AE15594-24C1-4A54-A73C-676C494A1054}" presName="connTx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5C23934D-4433-4EB7-B8BE-44CBB3610C5B}" type="pres">
      <dgm:prSet presAssocID="{E7E142C6-2147-46E4-A9F7-E5AEC91413E7}" presName="node" presStyleLbl="node1" presStyleIdx="1" presStyleCnt="4" custScaleX="165163" custRadScaleRad="200330" custRadScaleInc="661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789DB341-AF0D-4436-9876-34B4EBA26339}" type="pres">
      <dgm:prSet presAssocID="{11CB1FF1-E5A0-4C35-B625-AAB41C8F04DF}" presName="Name9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17631202-9EE5-4916-A0B3-E1658B3673B7}" type="pres">
      <dgm:prSet presAssocID="{11CB1FF1-E5A0-4C35-B625-AAB41C8F04DF}" presName="connTx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4C26E1E7-F227-4853-B83A-E5B369D16ACF}" type="pres">
      <dgm:prSet presAssocID="{95344603-B6A7-4D0F-948B-073F03162463}" presName="node" presStyleLbl="node1" presStyleIdx="2" presStyleCnt="4" custScaleX="184823" custRadScaleRad="119634" custRadScaleInc="-710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35F58BD4-D47A-47FD-8E1E-7610C7E2CCA2}" type="pres">
      <dgm:prSet presAssocID="{85BC7BE6-033F-485A-A29E-5D7433CACB9D}" presName="Name9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7F9D87EB-4F95-413C-94BE-EC75F8C45039}" type="pres">
      <dgm:prSet presAssocID="{85BC7BE6-033F-485A-A29E-5D7433CACB9D}" presName="connTx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9D883F88-7857-4BB3-AF41-7532574118B3}" type="pres">
      <dgm:prSet presAssocID="{2CE3DC43-E1D0-4761-A56E-6878C64A2C50}" presName="node" presStyleLbl="node1" presStyleIdx="3" presStyleCnt="4" custScaleX="169747" custRadScaleRad="161148" custRadScaleInc="-496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05F0126D-C5C4-4922-9656-9722F133B50C}" srcId="{B7CC66BC-41DA-4BB7-B990-537FB1306348}" destId="{2CE3DC43-E1D0-4761-A56E-6878C64A2C50}" srcOrd="3" destOrd="0" parTransId="{85BC7BE6-033F-485A-A29E-5D7433CACB9D}" sibTransId="{616989E1-5F22-44EB-94B6-6167476FC258}"/>
    <dgm:cxn modelId="{A98AB8B7-259A-40D4-90FC-0CDB63D966EF}" type="presOf" srcId="{95344603-B6A7-4D0F-948B-073F03162463}" destId="{4C26E1E7-F227-4853-B83A-E5B369D16ACF}" srcOrd="0" destOrd="0" presId="urn:microsoft.com/office/officeart/2005/8/layout/radial1"/>
    <dgm:cxn modelId="{92CB34A4-D676-424E-93B7-A8C9DDAB4865}" type="presOf" srcId="{2CE3DC43-E1D0-4761-A56E-6878C64A2C50}" destId="{9D883F88-7857-4BB3-AF41-7532574118B3}" srcOrd="0" destOrd="0" presId="urn:microsoft.com/office/officeart/2005/8/layout/radial1"/>
    <dgm:cxn modelId="{1CA0D363-AF40-457B-B855-D465ECE68FCF}" type="presOf" srcId="{B7CC66BC-41DA-4BB7-B990-537FB1306348}" destId="{7DBD467B-8037-4F6A-BA26-41894ACE1D79}" srcOrd="0" destOrd="0" presId="urn:microsoft.com/office/officeart/2005/8/layout/radial1"/>
    <dgm:cxn modelId="{B87781BC-6519-4714-B21A-15430A0B2F9F}" type="presOf" srcId="{8AE15594-24C1-4A54-A73C-676C494A1054}" destId="{C3BFDD81-1251-45F4-A5A8-1995647ACB4D}" srcOrd="0" destOrd="0" presId="urn:microsoft.com/office/officeart/2005/8/layout/radial1"/>
    <dgm:cxn modelId="{3870C0B6-EB36-465D-BA09-AAF6BEC8072A}" type="presOf" srcId="{33D5156E-91F7-4B90-9BCE-941995411319}" destId="{775CA826-9DC7-48D8-96B1-40D6BC789CFB}" srcOrd="0" destOrd="0" presId="urn:microsoft.com/office/officeart/2005/8/layout/radial1"/>
    <dgm:cxn modelId="{63958CBF-58C6-4AC1-B24A-A2963514C4AA}" type="presOf" srcId="{ED61DF16-02D1-4498-A01C-AFB5B1067DF8}" destId="{B606E83B-0D64-47A9-AD3D-D6A6C3619EA4}" srcOrd="0" destOrd="0" presId="urn:microsoft.com/office/officeart/2005/8/layout/radial1"/>
    <dgm:cxn modelId="{40B20E3D-3854-4D5E-886C-CFE060CBB28A}" type="presOf" srcId="{11CB1FF1-E5A0-4C35-B625-AAB41C8F04DF}" destId="{789DB341-AF0D-4436-9876-34B4EBA26339}" srcOrd="0" destOrd="0" presId="urn:microsoft.com/office/officeart/2005/8/layout/radial1"/>
    <dgm:cxn modelId="{9FDC523B-0C30-44CD-81FE-D555470CF100}" type="presOf" srcId="{ED61DF16-02D1-4498-A01C-AFB5B1067DF8}" destId="{D8C93ECA-3DE4-490F-90A9-E288071FAF4E}" srcOrd="1" destOrd="0" presId="urn:microsoft.com/office/officeart/2005/8/layout/radial1"/>
    <dgm:cxn modelId="{B520B1E8-8980-46AB-9D5F-DF761F8C1A51}" srcId="{B7CC66BC-41DA-4BB7-B990-537FB1306348}" destId="{33D5156E-91F7-4B90-9BCE-941995411319}" srcOrd="0" destOrd="0" parTransId="{ED61DF16-02D1-4498-A01C-AFB5B1067DF8}" sibTransId="{E79CC3BF-D251-4518-8930-4E0CD03D839F}"/>
    <dgm:cxn modelId="{9ABFC166-8CBC-4E51-84DA-7BA77F7B9613}" type="presOf" srcId="{E7E142C6-2147-46E4-A9F7-E5AEC91413E7}" destId="{5C23934D-4433-4EB7-B8BE-44CBB3610C5B}" srcOrd="0" destOrd="0" presId="urn:microsoft.com/office/officeart/2005/8/layout/radial1"/>
    <dgm:cxn modelId="{DBA47CD2-FABC-4B97-894F-149F5A587E04}" srcId="{AB8038F0-D4A0-4BED-8520-004F6EBB5879}" destId="{B7CC66BC-41DA-4BB7-B990-537FB1306348}" srcOrd="0" destOrd="0" parTransId="{971D0E14-9EF0-4FB8-8C99-969948EB8426}" sibTransId="{720510CB-3230-42C7-91C4-BE8BBD075456}"/>
    <dgm:cxn modelId="{9F21F3BF-AF6C-4150-A6BE-13568E6317D3}" type="presOf" srcId="{AB8038F0-D4A0-4BED-8520-004F6EBB5879}" destId="{0534253B-91FF-4704-B3BF-F5BF3DFDB0B8}" srcOrd="0" destOrd="0" presId="urn:microsoft.com/office/officeart/2005/8/layout/radial1"/>
    <dgm:cxn modelId="{636DB363-E361-420D-9578-CDF08480598A}" type="presOf" srcId="{85BC7BE6-033F-485A-A29E-5D7433CACB9D}" destId="{7F9D87EB-4F95-413C-94BE-EC75F8C45039}" srcOrd="1" destOrd="0" presId="urn:microsoft.com/office/officeart/2005/8/layout/radial1"/>
    <dgm:cxn modelId="{8D6D83A7-169F-4AE1-A579-4422AAEDC6A0}" type="presOf" srcId="{11CB1FF1-E5A0-4C35-B625-AAB41C8F04DF}" destId="{17631202-9EE5-4916-A0B3-E1658B3673B7}" srcOrd="1" destOrd="0" presId="urn:microsoft.com/office/officeart/2005/8/layout/radial1"/>
    <dgm:cxn modelId="{21925F1E-9844-42AA-A241-9446001C2A8C}" type="presOf" srcId="{8AE15594-24C1-4A54-A73C-676C494A1054}" destId="{4555E272-FDC6-4E82-98A5-66A71D02D0A0}" srcOrd="1" destOrd="0" presId="urn:microsoft.com/office/officeart/2005/8/layout/radial1"/>
    <dgm:cxn modelId="{40A4645E-8ED8-4187-9204-B0F0E40BA34C}" srcId="{B7CC66BC-41DA-4BB7-B990-537FB1306348}" destId="{E7E142C6-2147-46E4-A9F7-E5AEC91413E7}" srcOrd="1" destOrd="0" parTransId="{8AE15594-24C1-4A54-A73C-676C494A1054}" sibTransId="{F0AB34D1-1150-4561-8BE9-945DA1002B63}"/>
    <dgm:cxn modelId="{1B0EEE4A-03F7-4D73-A651-1B0DB75D252E}" type="presOf" srcId="{85BC7BE6-033F-485A-A29E-5D7433CACB9D}" destId="{35F58BD4-D47A-47FD-8E1E-7610C7E2CCA2}" srcOrd="0" destOrd="0" presId="urn:microsoft.com/office/officeart/2005/8/layout/radial1"/>
    <dgm:cxn modelId="{494E0AF8-C77C-4DD7-B32C-1FFF65F6CD95}" srcId="{B7CC66BC-41DA-4BB7-B990-537FB1306348}" destId="{95344603-B6A7-4D0F-948B-073F03162463}" srcOrd="2" destOrd="0" parTransId="{11CB1FF1-E5A0-4C35-B625-AAB41C8F04DF}" sibTransId="{DB778244-52B1-41EE-922B-A5E3C8372336}"/>
    <dgm:cxn modelId="{34033D3E-DA2F-4081-9223-BDC3B0962C75}" type="presParOf" srcId="{0534253B-91FF-4704-B3BF-F5BF3DFDB0B8}" destId="{7DBD467B-8037-4F6A-BA26-41894ACE1D79}" srcOrd="0" destOrd="0" presId="urn:microsoft.com/office/officeart/2005/8/layout/radial1"/>
    <dgm:cxn modelId="{8614B97F-D169-40BE-B0A0-BE47FDF911C9}" type="presParOf" srcId="{0534253B-91FF-4704-B3BF-F5BF3DFDB0B8}" destId="{B606E83B-0D64-47A9-AD3D-D6A6C3619EA4}" srcOrd="1" destOrd="0" presId="urn:microsoft.com/office/officeart/2005/8/layout/radial1"/>
    <dgm:cxn modelId="{5398496B-F763-446F-A1CA-73F1C8CCEA2A}" type="presParOf" srcId="{B606E83B-0D64-47A9-AD3D-D6A6C3619EA4}" destId="{D8C93ECA-3DE4-490F-90A9-E288071FAF4E}" srcOrd="0" destOrd="0" presId="urn:microsoft.com/office/officeart/2005/8/layout/radial1"/>
    <dgm:cxn modelId="{4D6A8FB5-42F3-4DAA-AF16-8B08CA3ED92B}" type="presParOf" srcId="{0534253B-91FF-4704-B3BF-F5BF3DFDB0B8}" destId="{775CA826-9DC7-48D8-96B1-40D6BC789CFB}" srcOrd="2" destOrd="0" presId="urn:microsoft.com/office/officeart/2005/8/layout/radial1"/>
    <dgm:cxn modelId="{CCA6B0B4-4644-4382-845F-DDEE80F5565E}" type="presParOf" srcId="{0534253B-91FF-4704-B3BF-F5BF3DFDB0B8}" destId="{C3BFDD81-1251-45F4-A5A8-1995647ACB4D}" srcOrd="3" destOrd="0" presId="urn:microsoft.com/office/officeart/2005/8/layout/radial1"/>
    <dgm:cxn modelId="{ACB3F2E7-FA5D-4532-8AF4-B71FFAAA6DD2}" type="presParOf" srcId="{C3BFDD81-1251-45F4-A5A8-1995647ACB4D}" destId="{4555E272-FDC6-4E82-98A5-66A71D02D0A0}" srcOrd="0" destOrd="0" presId="urn:microsoft.com/office/officeart/2005/8/layout/radial1"/>
    <dgm:cxn modelId="{F61362B8-AE7D-43DD-8BCC-85F5163763E0}" type="presParOf" srcId="{0534253B-91FF-4704-B3BF-F5BF3DFDB0B8}" destId="{5C23934D-4433-4EB7-B8BE-44CBB3610C5B}" srcOrd="4" destOrd="0" presId="urn:microsoft.com/office/officeart/2005/8/layout/radial1"/>
    <dgm:cxn modelId="{C20775DA-0CCA-4F20-9886-FDFFEEF89FE5}" type="presParOf" srcId="{0534253B-91FF-4704-B3BF-F5BF3DFDB0B8}" destId="{789DB341-AF0D-4436-9876-34B4EBA26339}" srcOrd="5" destOrd="0" presId="urn:microsoft.com/office/officeart/2005/8/layout/radial1"/>
    <dgm:cxn modelId="{50E76124-70EF-4160-8FB0-0B36A85A9ADD}" type="presParOf" srcId="{789DB341-AF0D-4436-9876-34B4EBA26339}" destId="{17631202-9EE5-4916-A0B3-E1658B3673B7}" srcOrd="0" destOrd="0" presId="urn:microsoft.com/office/officeart/2005/8/layout/radial1"/>
    <dgm:cxn modelId="{4CAAC232-4FD4-47D7-8F18-0969E6532E30}" type="presParOf" srcId="{0534253B-91FF-4704-B3BF-F5BF3DFDB0B8}" destId="{4C26E1E7-F227-4853-B83A-E5B369D16ACF}" srcOrd="6" destOrd="0" presId="urn:microsoft.com/office/officeart/2005/8/layout/radial1"/>
    <dgm:cxn modelId="{8C3A112E-7516-415D-B037-20EFA934811D}" type="presParOf" srcId="{0534253B-91FF-4704-B3BF-F5BF3DFDB0B8}" destId="{35F58BD4-D47A-47FD-8E1E-7610C7E2CCA2}" srcOrd="7" destOrd="0" presId="urn:microsoft.com/office/officeart/2005/8/layout/radial1"/>
    <dgm:cxn modelId="{1E9AE696-8C64-478F-A0F2-58BF4F50B084}" type="presParOf" srcId="{35F58BD4-D47A-47FD-8E1E-7610C7E2CCA2}" destId="{7F9D87EB-4F95-413C-94BE-EC75F8C45039}" srcOrd="0" destOrd="0" presId="urn:microsoft.com/office/officeart/2005/8/layout/radial1"/>
    <dgm:cxn modelId="{92DAD412-E6FB-48D8-8C90-5BFC3B6DBF4C}" type="presParOf" srcId="{0534253B-91FF-4704-B3BF-F5BF3DFDB0B8}" destId="{9D883F88-7857-4BB3-AF41-7532574118B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29104-F21F-423E-9832-E751E4A07B03}">
      <dsp:nvSpPr>
        <dsp:cNvPr id="0" name=""/>
        <dsp:cNvSpPr/>
      </dsp:nvSpPr>
      <dsp:spPr>
        <a:xfrm>
          <a:off x="640490" y="1194"/>
          <a:ext cx="3667703" cy="11341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000" b="1" kern="1200" dirty="0" smtClean="0"/>
            <a:t> </a:t>
          </a:r>
          <a:r>
            <a:rPr lang="ko-KR" sz="3200" b="1" kern="1200" dirty="0" err="1" smtClean="0"/>
            <a:t>트리즈</a:t>
          </a:r>
          <a:r>
            <a:rPr lang="en-US" altLang="ko-KR" sz="3200" b="1" kern="1200" dirty="0" smtClean="0"/>
            <a:t>  </a:t>
          </a:r>
          <a:r>
            <a:rPr lang="ko-KR" altLang="en-US" sz="3200" b="1" kern="1200" dirty="0" smtClean="0"/>
            <a:t>이해</a:t>
          </a:r>
          <a:endParaRPr lang="en-US" sz="3200" b="1" kern="1200" dirty="0"/>
        </a:p>
      </dsp:txBody>
      <dsp:txXfrm>
        <a:off x="1177613" y="167284"/>
        <a:ext cx="2593457" cy="801951"/>
      </dsp:txXfrm>
    </dsp:sp>
    <dsp:sp modelId="{34CCE873-7F30-4CBB-9F92-98EB09C4E15C}">
      <dsp:nvSpPr>
        <dsp:cNvPr id="0" name=""/>
        <dsp:cNvSpPr/>
      </dsp:nvSpPr>
      <dsp:spPr>
        <a:xfrm>
          <a:off x="2087353" y="1229924"/>
          <a:ext cx="657796" cy="657796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>
        <a:off x="2174544" y="1481465"/>
        <a:ext cx="483414" cy="154714"/>
      </dsp:txXfrm>
    </dsp:sp>
    <dsp:sp modelId="{D5E32C60-45BB-4A19-B727-BD3B5C1A3065}">
      <dsp:nvSpPr>
        <dsp:cNvPr id="0" name=""/>
        <dsp:cNvSpPr/>
      </dsp:nvSpPr>
      <dsp:spPr>
        <a:xfrm>
          <a:off x="508239" y="1984845"/>
          <a:ext cx="3667703" cy="11341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/>
            <a:t>문제 발견</a:t>
          </a:r>
          <a:endParaRPr lang="en-US" sz="3200" b="1" kern="1200" dirty="0"/>
        </a:p>
      </dsp:txBody>
      <dsp:txXfrm>
        <a:off x="1045362" y="2150935"/>
        <a:ext cx="2593457" cy="801951"/>
      </dsp:txXfrm>
    </dsp:sp>
    <dsp:sp modelId="{50E79BF0-AC5A-478B-8F25-6DACE9DE2D8A}">
      <dsp:nvSpPr>
        <dsp:cNvPr id="0" name=""/>
        <dsp:cNvSpPr/>
      </dsp:nvSpPr>
      <dsp:spPr>
        <a:xfrm>
          <a:off x="2087353" y="3206036"/>
          <a:ext cx="657796" cy="657796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>
        <a:off x="2174544" y="3457577"/>
        <a:ext cx="483414" cy="154714"/>
      </dsp:txXfrm>
    </dsp:sp>
    <dsp:sp modelId="{C99C633F-B834-46E6-AB4E-08B93E0D1A7B}">
      <dsp:nvSpPr>
        <dsp:cNvPr id="0" name=""/>
        <dsp:cNvSpPr/>
      </dsp:nvSpPr>
      <dsp:spPr>
        <a:xfrm>
          <a:off x="582400" y="3955924"/>
          <a:ext cx="3667703" cy="11341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/>
            <a:t>사고전환</a:t>
          </a:r>
          <a:endParaRPr lang="en-US" sz="3600" b="1" kern="1200" dirty="0"/>
        </a:p>
      </dsp:txBody>
      <dsp:txXfrm>
        <a:off x="1119523" y="4122014"/>
        <a:ext cx="2593457" cy="801951"/>
      </dsp:txXfrm>
    </dsp:sp>
    <dsp:sp modelId="{EDA29078-9C12-4B73-BD46-1607F487E38E}">
      <dsp:nvSpPr>
        <dsp:cNvPr id="0" name=""/>
        <dsp:cNvSpPr/>
      </dsp:nvSpPr>
      <dsp:spPr>
        <a:xfrm rot="1046">
          <a:off x="4579578" y="2335425"/>
          <a:ext cx="575334" cy="421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/>
        </a:p>
      </dsp:txBody>
      <dsp:txXfrm>
        <a:off x="4579578" y="2419785"/>
        <a:ext cx="448765" cy="253139"/>
      </dsp:txXfrm>
    </dsp:sp>
    <dsp:sp modelId="{9D070509-A4A5-4266-94F1-B9C26B2DFD58}">
      <dsp:nvSpPr>
        <dsp:cNvPr id="0" name=""/>
        <dsp:cNvSpPr/>
      </dsp:nvSpPr>
      <dsp:spPr>
        <a:xfrm>
          <a:off x="5393730" y="1654237"/>
          <a:ext cx="2268263" cy="17852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rPr>
            <a:t>창의력</a:t>
          </a:r>
          <a:r>
            <a:rPr lang="ko-KR" altLang="en-US" sz="4000" kern="1200" dirty="0" smtClean="0">
              <a:solidFill>
                <a:schemeClr val="tx1"/>
              </a:solidFill>
            </a:rPr>
            <a:t> </a:t>
          </a:r>
          <a:r>
            <a:rPr lang="en-US" sz="4800" kern="1200" dirty="0" smtClean="0"/>
            <a:t>  </a:t>
          </a:r>
          <a:endParaRPr lang="en-US" sz="4800" kern="1200" dirty="0"/>
        </a:p>
      </dsp:txBody>
      <dsp:txXfrm>
        <a:off x="5725909" y="1915685"/>
        <a:ext cx="1603905" cy="12623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0A319-4D41-47C3-A2A6-1F3E150EC54E}">
      <dsp:nvSpPr>
        <dsp:cNvPr id="0" name=""/>
        <dsp:cNvSpPr/>
      </dsp:nvSpPr>
      <dsp:spPr>
        <a:xfrm>
          <a:off x="0" y="0"/>
          <a:ext cx="3887787" cy="831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문제발견</a:t>
          </a:r>
          <a:endParaRPr lang="ko-KR" altLang="en-US" sz="3700" kern="1200" dirty="0"/>
        </a:p>
      </dsp:txBody>
      <dsp:txXfrm>
        <a:off x="860756" y="0"/>
        <a:ext cx="3027030" cy="831986"/>
      </dsp:txXfrm>
    </dsp:sp>
    <dsp:sp modelId="{243CE206-000B-4574-AFF3-A7F282FF9AD8}">
      <dsp:nvSpPr>
        <dsp:cNvPr id="0" name=""/>
        <dsp:cNvSpPr/>
      </dsp:nvSpPr>
      <dsp:spPr>
        <a:xfrm>
          <a:off x="83198" y="83198"/>
          <a:ext cx="777557" cy="66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A7AEA-BBD5-4977-ADE9-93D8BC0262B9}">
      <dsp:nvSpPr>
        <dsp:cNvPr id="0" name=""/>
        <dsp:cNvSpPr/>
      </dsp:nvSpPr>
      <dsp:spPr>
        <a:xfrm>
          <a:off x="0" y="915185"/>
          <a:ext cx="3887787" cy="831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모순테이블</a:t>
          </a:r>
          <a:endParaRPr lang="ko-KR" altLang="en-US" sz="3700" kern="1200" dirty="0"/>
        </a:p>
      </dsp:txBody>
      <dsp:txXfrm>
        <a:off x="860756" y="915185"/>
        <a:ext cx="3027030" cy="831986"/>
      </dsp:txXfrm>
    </dsp:sp>
    <dsp:sp modelId="{0B55ACA7-1831-4CA3-A78D-838A8879127F}">
      <dsp:nvSpPr>
        <dsp:cNvPr id="0" name=""/>
        <dsp:cNvSpPr/>
      </dsp:nvSpPr>
      <dsp:spPr>
        <a:xfrm>
          <a:off x="83198" y="998383"/>
          <a:ext cx="777557" cy="66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D4A29-FBAD-4070-BB96-0F6EE6298781}">
      <dsp:nvSpPr>
        <dsp:cNvPr id="0" name=""/>
        <dsp:cNvSpPr/>
      </dsp:nvSpPr>
      <dsp:spPr>
        <a:xfrm>
          <a:off x="0" y="1830370"/>
          <a:ext cx="3887787" cy="831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사고전환</a:t>
          </a:r>
          <a:endParaRPr lang="ko-KR" altLang="en-US" sz="3700" kern="1200" dirty="0"/>
        </a:p>
      </dsp:txBody>
      <dsp:txXfrm>
        <a:off x="860756" y="1830370"/>
        <a:ext cx="3027030" cy="831986"/>
      </dsp:txXfrm>
    </dsp:sp>
    <dsp:sp modelId="{3FB9F0B5-6AE6-4A4E-A57A-B820B4C4A3FB}">
      <dsp:nvSpPr>
        <dsp:cNvPr id="0" name=""/>
        <dsp:cNvSpPr/>
      </dsp:nvSpPr>
      <dsp:spPr>
        <a:xfrm>
          <a:off x="83198" y="1913568"/>
          <a:ext cx="777557" cy="66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4E754-CD7E-4FBF-9705-8BB4258B4F57}">
      <dsp:nvSpPr>
        <dsp:cNvPr id="0" name=""/>
        <dsp:cNvSpPr/>
      </dsp:nvSpPr>
      <dsp:spPr>
        <a:xfrm>
          <a:off x="0" y="2745555"/>
          <a:ext cx="3887787" cy="831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원인분석</a:t>
          </a:r>
          <a:endParaRPr lang="ko-KR" altLang="en-US" sz="3700" kern="1200" dirty="0"/>
        </a:p>
      </dsp:txBody>
      <dsp:txXfrm>
        <a:off x="860756" y="2745555"/>
        <a:ext cx="3027030" cy="831986"/>
      </dsp:txXfrm>
    </dsp:sp>
    <dsp:sp modelId="{BCB49005-C328-49CA-8310-1683BF2FDC8C}">
      <dsp:nvSpPr>
        <dsp:cNvPr id="0" name=""/>
        <dsp:cNvSpPr/>
      </dsp:nvSpPr>
      <dsp:spPr>
        <a:xfrm>
          <a:off x="83198" y="2828753"/>
          <a:ext cx="777557" cy="66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EC95E-F9AC-4807-92E6-E4D8FAB1C6A6}">
      <dsp:nvSpPr>
        <dsp:cNvPr id="0" name=""/>
        <dsp:cNvSpPr/>
      </dsp:nvSpPr>
      <dsp:spPr>
        <a:xfrm>
          <a:off x="0" y="3660740"/>
          <a:ext cx="3887787" cy="831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700" kern="1200" dirty="0" smtClean="0"/>
            <a:t>문제해결</a:t>
          </a:r>
          <a:endParaRPr lang="ko-KR" altLang="en-US" sz="3700" kern="1200" dirty="0"/>
        </a:p>
      </dsp:txBody>
      <dsp:txXfrm>
        <a:off x="860756" y="3660740"/>
        <a:ext cx="3027030" cy="831986"/>
      </dsp:txXfrm>
    </dsp:sp>
    <dsp:sp modelId="{220E4007-B007-498B-A3C6-7B8747F28307}">
      <dsp:nvSpPr>
        <dsp:cNvPr id="0" name=""/>
        <dsp:cNvSpPr/>
      </dsp:nvSpPr>
      <dsp:spPr>
        <a:xfrm>
          <a:off x="83198" y="3743938"/>
          <a:ext cx="777557" cy="6655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79E1A8-9851-44BC-B244-B0E9A7DE1A61}" type="datetimeFigureOut">
              <a:rPr lang="ko-KR" altLang="en-US"/>
              <a:pPr>
                <a:defRPr/>
              </a:pPr>
              <a:t>2015-01-23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E192A43-CCAF-4A4C-8600-21AFACAFF96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5096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009762D-6AEC-4FE7-9F20-E7451A7D3680}" type="datetimeFigureOut">
              <a:rPr lang="ko-KR" altLang="en-US"/>
              <a:pPr>
                <a:defRPr/>
              </a:pPr>
              <a:t>2015-01-23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08A3FEE-8CA1-470C-B182-26A77BA15AC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390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79C749-CA92-4CB8-AB3A-EA6EBEC67563}" type="datetimeFigureOut">
              <a:rPr lang="en-US" altLang="ko-KR" smtClean="0"/>
              <a:pPr>
                <a:defRPr/>
              </a:pPr>
              <a:t>1/23/2015</a:t>
            </a:fld>
            <a:endParaRPr lang="en-US" altLang="ko-KR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44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A39F05-4615-479F-9124-539A4482AEA5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2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동그라미재단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sted-image.ti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540ED-839B-437C-A129-A23A0C4FCD6A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6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8"/>
            <a:ext cx="2209800" cy="365125"/>
          </a:xfrm>
        </p:spPr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4" y="6248213"/>
            <a:ext cx="5573483" cy="365125"/>
          </a:xfrm>
        </p:spPr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6"/>
          </a:xfrm>
        </p:spPr>
        <p:txBody>
          <a:bodyPr/>
          <a:lstStyle/>
          <a:p>
            <a:pPr>
              <a:defRPr/>
            </a:pPr>
            <a:fld id="{002A2F97-84CC-473D-942F-15A97FCC9757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동그라미재단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ti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p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44"/>
          <p:cNvSpPr txBox="1">
            <a:spLocks noChangeArrowheads="1"/>
          </p:cNvSpPr>
          <p:nvPr userDrawn="1"/>
        </p:nvSpPr>
        <p:spPr bwMode="auto">
          <a:xfrm>
            <a:off x="8699500" y="6675445"/>
            <a:ext cx="3417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CBFADBCA-A3FE-422B-A773-EDC165480FD3}" type="slidenum">
              <a:rPr lang="en-US" altLang="ko-KR" sz="1000"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pPr>
                <a:defRPr/>
              </a:pPr>
              <a:t>‹#›</a:t>
            </a:fld>
            <a:endParaRPr lang="en-US" altLang="ko-KR" sz="1000">
              <a:effectLst>
                <a:outerShdw blurRad="38100" dist="38100" dir="2700000" algn="tl">
                  <a:srgbClr val="C0C0C0"/>
                </a:outerShdw>
              </a:effectLst>
              <a:ea typeface="굴림" pitchFamily="50" charset="-127"/>
            </a:endParaRPr>
          </a:p>
        </p:txBody>
      </p:sp>
      <p:pic>
        <p:nvPicPr>
          <p:cNvPr id="4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동그라미재단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sted-image.tif"/>
          <p:cNvPicPr/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FA0F-C512-4B58-AD5A-A9E2D8D2ED6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81D16-56FE-42DF-8BF0-D5B55002ABE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8A502-489D-4D5B-8F63-50C6D62015F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2BA1-44D8-482F-A6F9-9D26D869D2C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C2A9-785D-4043-AD55-7635F6CB371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8F1B-7CDA-4229-A7DC-7C18F19FAD7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CE9D-E647-42A4-AB90-47E5ADC8180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4EE1BF-4A5D-49B6-B302-D9831F24C2B7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7D8E1-906F-4F2F-913F-8485889F675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C5E4-A543-4CB9-A6E8-781E3A4985C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60EF-C214-4E13-8383-CE83BDBA536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46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37C7-1797-4067-A8E3-3DB89A95EE0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p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44"/>
          <p:cNvSpPr txBox="1">
            <a:spLocks noChangeArrowheads="1"/>
          </p:cNvSpPr>
          <p:nvPr userDrawn="1"/>
        </p:nvSpPr>
        <p:spPr bwMode="auto">
          <a:xfrm>
            <a:off x="8699500" y="6675445"/>
            <a:ext cx="3465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fld id="{CBFADBCA-A3FE-422B-A773-EDC165480FD3}" type="slidenum">
              <a:rPr lang="en-US" altLang="ko-KR" sz="1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/>
                <a:ea typeface="굴림" pitchFamily="50" charset="-127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/>
              <a:ea typeface="굴림" pitchFamily="50" charset="-127"/>
            </a:endParaRPr>
          </a:p>
        </p:txBody>
      </p:sp>
      <p:pic>
        <p:nvPicPr>
          <p:cNvPr id="4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동그라미재단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sted-image.tif"/>
          <p:cNvPicPr/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AC1030-F1C9-4C72-83F8-CB86533F47D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ko-KR" altLang="ko-KR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76C8E0E7-FA0D-4A89-8F15-136B3B11247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ko-KR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ko-KR" altLang="ko-KR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96A279DD-DA08-4168-9C45-21DB4E2C0361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ko-KR" altLang="ko-KR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2A0F1-3200-42ED-B0E4-82DDE8756061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312305B-923C-4B8B-9093-4099533F5DDD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5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동그라미재단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sted-image.ti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020558-8935-42DC-8885-C5B8C68BD2A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6"/>
            <a:ext cx="2667000" cy="365125"/>
          </a:xfrm>
        </p:spPr>
        <p:txBody>
          <a:bodyPr rtlCol="0"/>
          <a:lstStyle/>
          <a:p>
            <a:pPr>
              <a:defRPr/>
            </a:pPr>
            <a:endParaRPr lang="ko-KR" altLang="ko-KR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C774900-0166-4481-82E0-F4F673D35CFD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12"/>
            <a:ext cx="4572000" cy="365125"/>
          </a:xfrm>
        </p:spPr>
        <p:txBody>
          <a:bodyPr rtlCol="0"/>
          <a:lstStyle/>
          <a:p>
            <a:pPr>
              <a:defRPr/>
            </a:pPr>
            <a:endParaRPr lang="ko-KR" altLang="ko-KR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pic>
        <p:nvPicPr>
          <p:cNvPr id="15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동그라미재단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asted-image.ti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6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3" y="6248212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F4BFA4-5896-4331-991D-89F9B9BB83D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동그라미재단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tif"/>
          <p:cNvPicPr/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4A8087D4-BB8B-4C02-8236-7108E921B077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2015-01-23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F4779EA7-DD3D-4493-B267-7BAB41C1C5FC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pic>
        <p:nvPicPr>
          <p:cNvPr id="7" name="Picture 4" descr="C:\Documents and Settings\Administrator\바탕 화면\장미진\사진(직원외)\마크와서체-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16" y="6417855"/>
            <a:ext cx="1608566" cy="43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6417855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455327" y="6417854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fs3.tistory.com/upload_control/download.blog?fhandle=YmxvZzczMzg3QGZzMy50aXN0b3J5LmNvbTovYXR0YWNoLzAvNS5qcGc%3D"/>
          <p:cNvPicPr>
            <a:picLocks noChangeAspect="1" noChangeArrowheads="1"/>
          </p:cNvPicPr>
          <p:nvPr/>
        </p:nvPicPr>
        <p:blipFill>
          <a:blip r:embed="rId2" cstate="print"/>
          <a:srcRect l="16071" r="23214" b="27884"/>
          <a:stretch>
            <a:fillRect/>
          </a:stretch>
        </p:blipFill>
        <p:spPr bwMode="auto">
          <a:xfrm>
            <a:off x="6550286" y="142852"/>
            <a:ext cx="2453043" cy="19288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29190" y="4572008"/>
            <a:ext cx="395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              </a:t>
            </a:r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 </a:t>
            </a:r>
            <a:r>
              <a:rPr lang="ko-KR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혜</a:t>
            </a:r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경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24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한국문화예술진흥협회</a:t>
            </a:r>
            <a:endParaRPr lang="en-US" altLang="ko-KR" sz="2400" b="1" dirty="0" smtClean="0">
              <a:solidFill>
                <a:schemeClr val="accent1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472" y="1643050"/>
            <a:ext cx="7781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창의적인 문제해결을 위한 창의력 향상</a:t>
            </a:r>
            <a:endParaRPr lang="en-US" altLang="ko-KR" sz="2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6000" b="1" dirty="0" err="1" smtClean="0">
                <a:solidFill>
                  <a:schemeClr val="accent4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트리즈</a:t>
            </a:r>
            <a:r>
              <a:rPr lang="ko-KR" altLang="en-US" sz="6000" b="1" dirty="0" smtClean="0">
                <a:solidFill>
                  <a:schemeClr val="accent4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프로젝트</a:t>
            </a:r>
            <a:endParaRPr lang="en-US" altLang="ko-KR" sz="6000" b="1" dirty="0" smtClean="0">
              <a:solidFill>
                <a:schemeClr val="accent4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altLang="ko-KR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문제 </a:t>
            </a:r>
            <a:r>
              <a:rPr lang="en-US" altLang="ko-KR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=</a:t>
            </a:r>
            <a:r>
              <a:rPr lang="ko-KR" altLang="en-US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 기회 </a:t>
            </a:r>
            <a:endParaRPr lang="en-US" altLang="ko-KR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내용 개체 틀 4" descr="다이슨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" y="1500174"/>
            <a:ext cx="5263607" cy="4643470"/>
          </a:xfrm>
        </p:spPr>
      </p:pic>
      <p:pic>
        <p:nvPicPr>
          <p:cNvPr id="4" name="그림 3" descr="청소기 먼지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71612"/>
            <a:ext cx="3429024" cy="397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문제의 유형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quarter" idx="1"/>
          </p:nvPr>
        </p:nvGraphicFramePr>
        <p:xfrm>
          <a:off x="500034" y="1928802"/>
          <a:ext cx="8153400" cy="3432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  <a:gridCol w="1071570"/>
                <a:gridCol w="1643074"/>
                <a:gridCol w="1428760"/>
                <a:gridCol w="1428760"/>
                <a:gridCol w="1509666"/>
              </a:tblGrid>
              <a:tr h="642941"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3200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논리형</a:t>
                      </a:r>
                      <a:endParaRPr lang="ko-KR" altLang="en-US" sz="32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32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감정형</a:t>
                      </a:r>
                      <a:endParaRPr lang="ko-KR" altLang="en-US" sz="32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0001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추리형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추정형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알고리즘형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모순형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갈등형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욕망형</a:t>
                      </a:r>
                      <a:endParaRPr lang="ko-KR" altLang="en-US" sz="2400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/>
                </a:tc>
              </a:tr>
              <a:tr h="17896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>
                          <a:latin typeface="08서울남산체 B" pitchFamily="18" charset="-127"/>
                          <a:ea typeface="08서울남산체 B" pitchFamily="18" charset="-127"/>
                        </a:rPr>
                        <a:t>셜록홈즈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미래예측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수학공식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모순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손자병법 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latin typeface="08서울남산체 B" pitchFamily="18" charset="-127"/>
                          <a:ea typeface="08서울남산체 B" pitchFamily="18" charset="-127"/>
                        </a:rPr>
                        <a:t>석가모니 </a:t>
                      </a:r>
                      <a:endParaRPr lang="ko-KR" altLang="en-US" dirty="0">
                        <a:latin typeface="08서울남산체 B" pitchFamily="18" charset="-127"/>
                        <a:ea typeface="08서울남산체 B" pitchFamily="18" charset="-127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울릉도B" pitchFamily="18" charset="-127"/>
                <a:ea typeface="HY울릉도B" pitchFamily="18" charset="-127"/>
              </a:rPr>
              <a:t>5. </a:t>
            </a:r>
            <a:r>
              <a:rPr lang="ko-KR" altLang="en-US" dirty="0" smtClean="0">
                <a:latin typeface="HY울릉도B" pitchFamily="18" charset="-127"/>
                <a:ea typeface="HY울릉도B" pitchFamily="18" charset="-127"/>
              </a:rPr>
              <a:t>문제 발견의 방법</a:t>
            </a:r>
            <a:endParaRPr lang="ko-KR" altLang="en-US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42910" y="1714488"/>
            <a:ext cx="8153400" cy="4495800"/>
          </a:xfrm>
        </p:spPr>
        <p:txBody>
          <a:bodyPr>
            <a:noAutofit/>
          </a:bodyPr>
          <a:lstStyle/>
          <a:p>
            <a:pPr>
              <a:buNone/>
            </a:pP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4000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문제를 발견            </a:t>
            </a:r>
            <a:r>
              <a:rPr lang="ko-KR" altLang="en-US" sz="4000" b="1" dirty="0" err="1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포스트잇에</a:t>
            </a: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4000" b="1" dirty="0" smtClean="0">
                <a:solidFill>
                  <a:schemeClr val="accent4"/>
                </a:solidFill>
                <a:latin typeface="맑은 고딕" pitchFamily="50" charset="-127"/>
                <a:ea typeface="맑은 고딕" pitchFamily="50" charset="-127"/>
              </a:rPr>
              <a:t>누가 어떻게 하는 것이 문제이다</a:t>
            </a:r>
            <a:r>
              <a:rPr lang="en-US" altLang="ko-KR" sz="4000" b="1" dirty="0" smtClean="0">
                <a:solidFill>
                  <a:schemeClr val="accent4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1" dirty="0">
              <a:solidFill>
                <a:schemeClr val="accent4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3786182" y="2285992"/>
            <a:ext cx="151216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울릉도B" pitchFamily="18" charset="-127"/>
                <a:ea typeface="HY울릉도B" pitchFamily="18" charset="-127"/>
              </a:rPr>
              <a:t>5. </a:t>
            </a:r>
            <a:r>
              <a:rPr lang="ko-KR" altLang="en-US" dirty="0" smtClean="0">
                <a:latin typeface="HY울릉도B" pitchFamily="18" charset="-127"/>
                <a:ea typeface="HY울릉도B" pitchFamily="18" charset="-127"/>
              </a:rPr>
              <a:t>문제 발견의 방법</a:t>
            </a:r>
            <a:endParaRPr lang="ko-KR" altLang="en-US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83568" y="1700808"/>
            <a:ext cx="8153400" cy="4495800"/>
          </a:xfrm>
        </p:spPr>
        <p:txBody>
          <a:bodyPr>
            <a:noAutofit/>
          </a:bodyPr>
          <a:lstStyle/>
          <a:p>
            <a:pPr>
              <a:buNone/>
            </a:pP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4000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문제를 발견            </a:t>
            </a:r>
            <a:r>
              <a:rPr lang="ko-KR" altLang="en-US" sz="4000" b="1" dirty="0" err="1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포스트잇에</a:t>
            </a: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endParaRPr lang="en-US" altLang="ko-KR" sz="4000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buNone/>
            </a:pPr>
            <a:r>
              <a:rPr lang="ko-KR" altLang="en-US" sz="4000" b="1" dirty="0" smtClean="0">
                <a:solidFill>
                  <a:schemeClr val="accent4"/>
                </a:solidFill>
                <a:latin typeface="맑은 고딕" pitchFamily="50" charset="-127"/>
                <a:ea typeface="맑은 고딕" pitchFamily="50" charset="-127"/>
              </a:rPr>
              <a:t>누가 어떻게 하는 것이 문제이다</a:t>
            </a:r>
            <a:r>
              <a:rPr lang="en-US" altLang="ko-KR" sz="4000" b="1" dirty="0" smtClean="0">
                <a:solidFill>
                  <a:schemeClr val="accent4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1" dirty="0">
              <a:solidFill>
                <a:schemeClr val="accent4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3786182" y="2928934"/>
            <a:ext cx="151216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IMG238.jpg"/>
          <p:cNvPicPr>
            <a:picLocks noChangeAspect="1"/>
          </p:cNvPicPr>
          <p:nvPr/>
        </p:nvPicPr>
        <p:blipFill>
          <a:blip r:embed="rId2" cstate="print"/>
          <a:srcRect l="19792" t="2777" r="26041" b="1389"/>
          <a:stretch>
            <a:fillRect/>
          </a:stretch>
        </p:blipFill>
        <p:spPr bwMode="auto">
          <a:xfrm>
            <a:off x="0" y="7"/>
            <a:ext cx="4643438" cy="618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그림 1" descr="IMG251.jpg"/>
          <p:cNvPicPr>
            <a:picLocks noChangeAspect="1"/>
          </p:cNvPicPr>
          <p:nvPr/>
        </p:nvPicPr>
        <p:blipFill>
          <a:blip r:embed="rId3" cstate="print"/>
          <a:srcRect l="22917" t="4166" r="24998"/>
          <a:stretch>
            <a:fillRect/>
          </a:stretch>
        </p:blipFill>
        <p:spPr bwMode="auto">
          <a:xfrm>
            <a:off x="4572000" y="0"/>
            <a:ext cx="4572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323528" y="188640"/>
          <a:ext cx="4824536" cy="11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0496" y="3000372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2787768454"/>
              </p:ext>
            </p:extLst>
          </p:nvPr>
        </p:nvGraphicFramePr>
        <p:xfrm>
          <a:off x="250348" y="1500174"/>
          <a:ext cx="8893652" cy="459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덧셈 기호 4"/>
          <p:cNvSpPr/>
          <p:nvPr/>
        </p:nvSpPr>
        <p:spPr>
          <a:xfrm>
            <a:off x="1691680" y="2071284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덧셈 기호 5"/>
          <p:cNvSpPr/>
          <p:nvPr/>
        </p:nvSpPr>
        <p:spPr>
          <a:xfrm>
            <a:off x="6948264" y="5036649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2332342" y="1917972"/>
            <a:ext cx="1178727" cy="1267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6153911" y="4581128"/>
            <a:ext cx="2000264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user\Desktop\동그라미재단_로고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19" y="6459091"/>
            <a:ext cx="1835696" cy="3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323528" y="188640"/>
          <a:ext cx="4824536" cy="11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0496" y="3000372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3504639582"/>
              </p:ext>
            </p:extLst>
          </p:nvPr>
        </p:nvGraphicFramePr>
        <p:xfrm>
          <a:off x="142844" y="1700808"/>
          <a:ext cx="889365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덧셈 기호 4"/>
          <p:cNvSpPr/>
          <p:nvPr/>
        </p:nvSpPr>
        <p:spPr>
          <a:xfrm>
            <a:off x="1979712" y="2060848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덧셈 기호 5"/>
          <p:cNvSpPr/>
          <p:nvPr/>
        </p:nvSpPr>
        <p:spPr>
          <a:xfrm>
            <a:off x="6732240" y="5230223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5990658" y="4730157"/>
            <a:ext cx="2000264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2123728" y="2204864"/>
            <a:ext cx="1296144" cy="11648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323528" y="188640"/>
          <a:ext cx="4824536" cy="11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0496" y="3000372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1842515574"/>
              </p:ext>
            </p:extLst>
          </p:nvPr>
        </p:nvGraphicFramePr>
        <p:xfrm>
          <a:off x="467544" y="1700808"/>
          <a:ext cx="846160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4" name="직선 화살표 연결선 13"/>
          <p:cNvCxnSpPr/>
          <p:nvPr/>
        </p:nvCxnSpPr>
        <p:spPr>
          <a:xfrm flipH="1">
            <a:off x="2411760" y="1988840"/>
            <a:ext cx="1152128" cy="11961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5914175" y="4509120"/>
            <a:ext cx="2000264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덧셈 기호 16"/>
          <p:cNvSpPr/>
          <p:nvPr/>
        </p:nvSpPr>
        <p:spPr>
          <a:xfrm>
            <a:off x="1867995" y="2132856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덧셈 기호 17"/>
          <p:cNvSpPr/>
          <p:nvPr/>
        </p:nvSpPr>
        <p:spPr>
          <a:xfrm>
            <a:off x="6804248" y="5140590"/>
            <a:ext cx="928694" cy="714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울릉도B" pitchFamily="18" charset="-127"/>
                <a:ea typeface="HY울릉도B" pitchFamily="18" charset="-127"/>
              </a:rPr>
              <a:t>6. </a:t>
            </a:r>
            <a:r>
              <a:rPr lang="ko-KR" altLang="en-US" dirty="0" smtClean="0">
                <a:latin typeface="HY울릉도B" pitchFamily="18" charset="-127"/>
                <a:ea typeface="HY울릉도B" pitchFamily="18" charset="-127"/>
              </a:rPr>
              <a:t>의사결정의 우선 순위</a:t>
            </a:r>
            <a:endParaRPr lang="ko-KR" altLang="en-US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ko-KR" sz="4800" dirty="0" smtClean="0"/>
          </a:p>
          <a:p>
            <a:pPr>
              <a:buNone/>
            </a:pPr>
            <a:r>
              <a:rPr lang="ko-KR" altLang="en-US" sz="4800" dirty="0" smtClean="0">
                <a:solidFill>
                  <a:schemeClr val="accent4"/>
                </a:solidFill>
              </a:rPr>
              <a:t>어느 쪽</a:t>
            </a:r>
            <a:r>
              <a:rPr lang="ko-KR" altLang="en-US" sz="4800" dirty="0" smtClean="0"/>
              <a:t>이 더 </a:t>
            </a:r>
            <a:r>
              <a:rPr lang="ko-KR" altLang="en-US" sz="11500" dirty="0" smtClean="0">
                <a:solidFill>
                  <a:schemeClr val="accent4"/>
                </a:solidFill>
              </a:rPr>
              <a:t>중요</a:t>
            </a:r>
            <a:r>
              <a:rPr lang="ko-KR" altLang="en-US" sz="4800" dirty="0" smtClean="0"/>
              <a:t>한가</a:t>
            </a:r>
            <a:r>
              <a:rPr lang="en-US" altLang="ko-KR" sz="4800" dirty="0" smtClean="0"/>
              <a:t>?</a:t>
            </a:r>
            <a:endParaRPr lang="ko-KR" altLang="en-US" sz="4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/>
        </p:nvGraphicFramePr>
        <p:xfrm>
          <a:off x="0" y="857232"/>
          <a:ext cx="91440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" y="6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맑은 고딕" pitchFamily="50" charset="-127"/>
                <a:ea typeface="맑은 고딕" pitchFamily="50" charset="-127"/>
              </a:rPr>
              <a:t>기술적 모순 </a:t>
            </a:r>
            <a:r>
              <a:rPr lang="en-US" altLang="ko-KR" sz="3200" dirty="0" smtClean="0">
                <a:latin typeface="맑은 고딕" pitchFamily="50" charset="-127"/>
                <a:ea typeface="맑은 고딕" pitchFamily="50" charset="-127"/>
              </a:rPr>
              <a:t>(TC1)</a:t>
            </a:r>
            <a:r>
              <a:rPr lang="ko-KR" altLang="en-US" sz="3200" dirty="0" smtClean="0">
                <a:latin typeface="맑은 고딕" pitchFamily="50" charset="-127"/>
                <a:ea typeface="맑은 고딕" pitchFamily="50" charset="-127"/>
              </a:rPr>
              <a:t> ⇒  이상성</a:t>
            </a:r>
            <a:r>
              <a:rPr lang="en-US" altLang="ko-KR" sz="3200" dirty="0" smtClean="0">
                <a:latin typeface="맑은 고딕" pitchFamily="50" charset="-127"/>
                <a:ea typeface="맑은 고딕" pitchFamily="50" charset="-127"/>
              </a:rPr>
              <a:t>(IFR1)</a:t>
            </a:r>
            <a:endParaRPr lang="ko-KR" altLang="en-US" sz="3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61895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마"/>
                <a:ea typeface="맑은 고딕" panose="020B0503020000020004" pitchFamily="50" charset="-127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“안산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YWCA“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09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683568" y="260648"/>
          <a:ext cx="4896544" cy="9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000372"/>
            <a:ext cx="86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0" y="1556792"/>
            <a:ext cx="9144000" cy="1275583"/>
            <a:chOff x="0" y="3449327"/>
            <a:chExt cx="9144000" cy="2263135"/>
          </a:xfrm>
        </p:grpSpPr>
        <p:sp>
          <p:nvSpPr>
            <p:cNvPr id="15" name="직사각형 14"/>
            <p:cNvSpPr/>
            <p:nvPr/>
          </p:nvSpPr>
          <p:spPr>
            <a:xfrm>
              <a:off x="0" y="3449329"/>
              <a:ext cx="9144000" cy="226313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직사각형 15"/>
            <p:cNvSpPr/>
            <p:nvPr/>
          </p:nvSpPr>
          <p:spPr>
            <a:xfrm>
              <a:off x="0" y="3449327"/>
              <a:ext cx="9144000" cy="22631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9392" tIns="469392" rIns="469392" bIns="469392" numCol="1" spcCol="1270" anchor="ctr" anchorCtr="0">
              <a:noAutofit/>
            </a:bodyPr>
            <a:lstStyle/>
            <a:p>
              <a:pPr lvl="0" algn="ctr" defTabSz="29337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6600" b="1" kern="1200" dirty="0" smtClean="0">
                  <a:latin typeface="08서울한강체 L" pitchFamily="18" charset="-127"/>
                  <a:ea typeface="08서울한강체 L" pitchFamily="18" charset="-127"/>
                </a:rPr>
                <a:t>IFR  1</a:t>
              </a:r>
              <a:endParaRPr lang="ko-KR" altLang="en-US" sz="6600" b="1" kern="1200" dirty="0">
                <a:latin typeface="08서울한강체 L" pitchFamily="18" charset="-127"/>
                <a:ea typeface="08서울한강체 L" pitchFamily="18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306896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 smtClean="0">
                <a:solidFill>
                  <a:schemeClr val="accent4"/>
                </a:solidFill>
              </a:rPr>
              <a:t>어떻게 하면 </a:t>
            </a:r>
            <a:r>
              <a:rPr lang="en-US" altLang="ko-KR" sz="3600" b="1" dirty="0" smtClean="0">
                <a:solidFill>
                  <a:schemeClr val="accent4"/>
                </a:solidFill>
              </a:rPr>
              <a:t>……</a:t>
            </a:r>
            <a:r>
              <a:rPr lang="ko-KR" altLang="en-US" sz="3600" b="1" dirty="0" smtClean="0">
                <a:solidFill>
                  <a:schemeClr val="accent4"/>
                </a:solidFill>
              </a:rPr>
              <a:t>면서 </a:t>
            </a:r>
            <a:r>
              <a:rPr lang="en-US" altLang="ko-KR" sz="3600" b="1" dirty="0" smtClean="0">
                <a:solidFill>
                  <a:schemeClr val="accent4"/>
                </a:solidFill>
              </a:rPr>
              <a:t>…..</a:t>
            </a:r>
            <a:r>
              <a:rPr lang="ko-KR" altLang="en-US" sz="3600" b="1" dirty="0" smtClean="0">
                <a:solidFill>
                  <a:schemeClr val="accent4"/>
                </a:solidFill>
              </a:rPr>
              <a:t>할 수 있을까</a:t>
            </a:r>
            <a:r>
              <a:rPr lang="en-US" altLang="ko-KR" sz="3600" b="1" dirty="0" smtClean="0">
                <a:solidFill>
                  <a:schemeClr val="accent4"/>
                </a:solidFill>
              </a:rPr>
              <a:t>?</a:t>
            </a:r>
            <a:endParaRPr lang="ko-KR" altLang="en-US" sz="36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611560" y="188640"/>
          <a:ext cx="3887787" cy="892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2276872"/>
            <a:ext cx="80324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atin typeface="HY강B" pitchFamily="18" charset="-127"/>
                <a:ea typeface="HY강B" pitchFamily="18" charset="-127"/>
              </a:rPr>
              <a:t>발견한 문제의 </a:t>
            </a:r>
            <a:r>
              <a:rPr lang="ko-KR" altLang="en-US" sz="4400" dirty="0" smtClean="0">
                <a:solidFill>
                  <a:schemeClr val="accent2"/>
                </a:solidFill>
                <a:latin typeface="HY강B" pitchFamily="18" charset="-127"/>
                <a:ea typeface="HY강B" pitchFamily="18" charset="-127"/>
              </a:rPr>
              <a:t>원인</a:t>
            </a:r>
            <a:r>
              <a:rPr lang="ko-KR" altLang="en-US" sz="4400" dirty="0" smtClean="0">
                <a:latin typeface="HY강B" pitchFamily="18" charset="-127"/>
                <a:ea typeface="HY강B" pitchFamily="18" charset="-127"/>
              </a:rPr>
              <a:t>들을 찾는다</a:t>
            </a:r>
            <a:r>
              <a:rPr lang="en-US" altLang="ko-KR" sz="4400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ko-KR" altLang="en-US" sz="4400" dirty="0" smtClean="0">
                <a:solidFill>
                  <a:schemeClr val="accent2"/>
                </a:solidFill>
                <a:latin typeface="HY강B" pitchFamily="18" charset="-127"/>
                <a:ea typeface="HY강B" pitchFamily="18" charset="-127"/>
              </a:rPr>
              <a:t>근본원인</a:t>
            </a:r>
            <a:r>
              <a:rPr lang="ko-KR" altLang="en-US" sz="4400" dirty="0" smtClean="0">
                <a:latin typeface="HY강B" pitchFamily="18" charset="-127"/>
                <a:ea typeface="HY강B" pitchFamily="18" charset="-127"/>
              </a:rPr>
              <a:t>을 분석한다</a:t>
            </a:r>
            <a:r>
              <a:rPr lang="en-US" altLang="ko-KR" sz="4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4400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21439" y="5229200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/>
              <a:t>제퍼슨</a:t>
            </a:r>
            <a:r>
              <a:rPr lang="ko-KR" altLang="en-US" sz="3200" dirty="0" smtClean="0"/>
              <a:t> 기념관  </a:t>
            </a:r>
            <a:r>
              <a:rPr lang="en-US" altLang="ko-KR" sz="3200" dirty="0" smtClean="0"/>
              <a:t>: </a:t>
            </a:r>
            <a:r>
              <a:rPr lang="ko-KR" altLang="en-US" sz="3200" dirty="0" smtClean="0"/>
              <a:t>왜 대리석이 빨리 부식되는가</a:t>
            </a:r>
            <a:r>
              <a:rPr lang="en-US" altLang="ko-KR" sz="3200" dirty="0" smtClean="0"/>
              <a:t>?</a:t>
            </a:r>
            <a:endParaRPr lang="ko-KR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/>
          <p:cNvGraphicFramePr/>
          <p:nvPr/>
        </p:nvGraphicFramePr>
        <p:xfrm>
          <a:off x="500034" y="2285992"/>
          <a:ext cx="807249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037" y="500042"/>
            <a:ext cx="5715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/>
              <a:t>5  Why - </a:t>
            </a:r>
            <a:r>
              <a:rPr lang="ko-KR" altLang="en-US" sz="6600" dirty="0" smtClean="0"/>
              <a:t>근본원인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611560" y="188640"/>
          <a:ext cx="3887787" cy="11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폭발 2 8"/>
          <p:cNvSpPr/>
          <p:nvPr/>
        </p:nvSpPr>
        <p:spPr>
          <a:xfrm>
            <a:off x="4572000" y="1988840"/>
            <a:ext cx="3888432" cy="24288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508104" y="2852936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/>
              <a:t>패턴적용</a:t>
            </a:r>
            <a:endParaRPr lang="ko-KR" alt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450912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 smtClean="0">
                <a:solidFill>
                  <a:schemeClr val="accent4"/>
                </a:solidFill>
              </a:rPr>
              <a:t>트리즈의</a:t>
            </a:r>
            <a:r>
              <a:rPr lang="ko-KR" altLang="en-US" sz="4000" b="1" dirty="0" smtClean="0">
                <a:solidFill>
                  <a:schemeClr val="accent4"/>
                </a:solidFill>
              </a:rPr>
              <a:t> 원리카드와 연결하여 </a:t>
            </a:r>
            <a:endParaRPr lang="ko-KR" altLang="en-US" sz="4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5888178" cy="990600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latin typeface="HY울릉도M" pitchFamily="18" charset="-127"/>
                <a:ea typeface="HY울릉도M" pitchFamily="18" charset="-127"/>
              </a:rPr>
              <a:t>3</a:t>
            </a:r>
            <a:r>
              <a:rPr lang="ko-KR" altLang="en-US" sz="3600" dirty="0" smtClean="0">
                <a:latin typeface="HY울릉도M" pitchFamily="18" charset="-127"/>
                <a:ea typeface="HY울릉도M" pitchFamily="18" charset="-127"/>
              </a:rPr>
              <a:t>번</a:t>
            </a:r>
            <a:r>
              <a:rPr lang="en-US" altLang="ko-KR" sz="3600" dirty="0" smtClean="0">
                <a:latin typeface="HY울릉도M" pitchFamily="18" charset="-127"/>
                <a:ea typeface="HY울릉도M" pitchFamily="18" charset="-127"/>
              </a:rPr>
              <a:t>. </a:t>
            </a:r>
            <a:r>
              <a:rPr lang="ko-KR" altLang="en-US" sz="3600" dirty="0" smtClean="0">
                <a:latin typeface="HY울릉도M" pitchFamily="18" charset="-127"/>
                <a:ea typeface="HY울릉도M" pitchFamily="18" charset="-127"/>
              </a:rPr>
              <a:t>국소적 품질의 원리</a:t>
            </a:r>
            <a:endParaRPr lang="ko-KR" altLang="en-US" sz="3600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60000">
            <a:off x="6070504" y="1263597"/>
            <a:ext cx="25241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7397" t="43333" r="28532" b="6667"/>
          <a:stretch>
            <a:fillRect/>
          </a:stretch>
        </p:blipFill>
        <p:spPr bwMode="auto">
          <a:xfrm>
            <a:off x="0" y="1571612"/>
            <a:ext cx="550069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5429288" cy="48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60000">
            <a:off x="5972749" y="331072"/>
            <a:ext cx="24955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9291" y="3450570"/>
            <a:ext cx="2857520" cy="28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1746" t="44777" r="28677" b="10223"/>
          <a:stretch>
            <a:fillRect/>
          </a:stretch>
        </p:blipFill>
        <p:spPr bwMode="auto">
          <a:xfrm>
            <a:off x="428596" y="1428736"/>
            <a:ext cx="295277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357166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4400" dirty="0" smtClean="0">
                <a:latin typeface="맑은 고딕" pitchFamily="50" charset="-127"/>
                <a:ea typeface="맑은 고딕" pitchFamily="50" charset="-127"/>
              </a:rPr>
              <a:t>번  평형추의 원리</a:t>
            </a:r>
            <a:endParaRPr lang="ko-KR" altLang="en-US" sz="44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</a:t>
            </a:r>
            <a:r>
              <a:rPr lang="ko-KR" altLang="en-US" dirty="0" smtClean="0"/>
              <a:t>번   사전조치의 원리</a:t>
            </a:r>
            <a:endParaRPr lang="ko-KR" alt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 l="19371" t="23611" r="16734" b="6944"/>
          <a:stretch>
            <a:fillRect/>
          </a:stretch>
        </p:blipFill>
        <p:spPr bwMode="auto">
          <a:xfrm>
            <a:off x="785786" y="4000504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5900677" y="334486"/>
            <a:ext cx="25146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3603" t="46666" r="28559" b="17187"/>
          <a:stretch>
            <a:fillRect/>
          </a:stretch>
        </p:blipFill>
        <p:spPr bwMode="auto">
          <a:xfrm>
            <a:off x="642910" y="1571612"/>
            <a:ext cx="3429024" cy="241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071934" y="4214818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미리 뭔가를 해 둔다면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…</a:t>
            </a:r>
          </a:p>
          <a:p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12</a:t>
            </a:r>
            <a:r>
              <a:rPr lang="ko-KR" altLang="en-US" dirty="0" smtClean="0"/>
              <a:t>번  높이 </a:t>
            </a:r>
            <a:r>
              <a:rPr lang="ko-KR" altLang="en-US" dirty="0" err="1" smtClean="0"/>
              <a:t>맟추기의</a:t>
            </a:r>
            <a:r>
              <a:rPr lang="ko-KR" altLang="en-US" dirty="0" smtClean="0"/>
              <a:t> 원리</a:t>
            </a:r>
            <a:endParaRPr lang="ko-KR" alt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8571" t="49153" r="22619" b="10169"/>
          <a:stretch>
            <a:fillRect/>
          </a:stretch>
        </p:blipFill>
        <p:spPr bwMode="auto">
          <a:xfrm>
            <a:off x="285720" y="1785926"/>
            <a:ext cx="488159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0000">
            <a:off x="5506104" y="1486776"/>
            <a:ext cx="2869664" cy="416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4857760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맑은 고딕" pitchFamily="50" charset="-127"/>
                <a:ea typeface="맑은 고딕" pitchFamily="50" charset="-127"/>
              </a:rPr>
              <a:t>높이를 같게 해 보면</a:t>
            </a:r>
            <a:r>
              <a:rPr lang="en-US" altLang="ko-KR" sz="3200" dirty="0" smtClean="0">
                <a:latin typeface="맑은 고딕" pitchFamily="50" charset="-127"/>
                <a:ea typeface="맑은 고딕" pitchFamily="50" charset="-127"/>
              </a:rPr>
              <a:t>…</a:t>
            </a:r>
          </a:p>
          <a:p>
            <a:r>
              <a:rPr lang="ko-KR" altLang="en-US" sz="3200" dirty="0" smtClean="0">
                <a:latin typeface="맑은 고딕" pitchFamily="50" charset="-127"/>
                <a:ea typeface="맑은 고딕" pitchFamily="50" charset="-127"/>
              </a:rPr>
              <a:t>임시로 환경을 변화시켜</a:t>
            </a:r>
            <a:r>
              <a:rPr lang="en-US" altLang="ko-KR" sz="3200" dirty="0" smtClean="0">
                <a:latin typeface="맑은 고딕" pitchFamily="50" charset="-127"/>
                <a:ea typeface="맑은 고딕" pitchFamily="50" charset="-127"/>
              </a:rPr>
              <a:t>…</a:t>
            </a:r>
            <a:endParaRPr lang="ko-KR" altLang="en-US" sz="3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14290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MMT (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Mixed Member Team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0" name="다이어그램 9"/>
          <p:cNvGraphicFramePr/>
          <p:nvPr/>
        </p:nvGraphicFramePr>
        <p:xfrm>
          <a:off x="611560" y="1484784"/>
          <a:ext cx="764386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509890456"/>
              </p:ext>
            </p:extLst>
          </p:nvPr>
        </p:nvGraphicFramePr>
        <p:xfrm>
          <a:off x="549495" y="1071546"/>
          <a:ext cx="7781247" cy="5093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34289" y="3143257"/>
            <a:ext cx="619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400" dirty="0">
              <a:solidFill>
                <a:prstClr val="black"/>
              </a:solidFill>
              <a:latin typeface="안상수2006중간" pitchFamily="18" charset="-127"/>
              <a:ea typeface="안상수2006중간" pitchFamily="18" charset="-127"/>
            </a:endParaRPr>
          </a:p>
        </p:txBody>
      </p:sp>
      <p:pic>
        <p:nvPicPr>
          <p:cNvPr id="7" name="Picture 2" descr="http://cfs3.tistory.com/upload_control/download.blog?fhandle=YmxvZzczMzg3QGZzMy50aXN0b3J5LmNvbTovYXR0YWNoLzAvNS5qcGc%3D"/>
          <p:cNvPicPr>
            <a:picLocks noChangeAspect="1" noChangeArrowheads="1"/>
          </p:cNvPicPr>
          <p:nvPr/>
        </p:nvPicPr>
        <p:blipFill>
          <a:blip r:embed="rId7" cstate="print"/>
          <a:srcRect t="71101"/>
          <a:stretch>
            <a:fillRect/>
          </a:stretch>
        </p:blipFill>
        <p:spPr bwMode="auto">
          <a:xfrm>
            <a:off x="5214942" y="5000636"/>
            <a:ext cx="3692795" cy="9000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06751" y="428613"/>
            <a:ext cx="4681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</a:rPr>
              <a:t>트리즈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</a:rPr>
              <a:t> 프로젝트 과정</a:t>
            </a:r>
            <a:endParaRPr lang="ko-KR" altLang="en-US" sz="3200" b="1" dirty="0">
              <a:solidFill>
                <a:prstClr val="black"/>
              </a:solidFill>
              <a:latin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206476088" descr="EMB000009a80d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206477608" descr="EMB000009a80d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165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이름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문제발견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모순테이블</a:t>
            </a:r>
            <a:endParaRPr lang="en-US" altLang="ko-KR" sz="2400" dirty="0" smtClean="0">
              <a:latin typeface="HY울릉도M" pitchFamily="18" charset="-127"/>
              <a:ea typeface="HY울릉도M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기술적 모순 하나 선택 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TC1</a:t>
            </a:r>
          </a:p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이상성 </a:t>
            </a:r>
            <a:r>
              <a:rPr lang="en-US" altLang="ko-KR" sz="2400" dirty="0" smtClean="0">
                <a:latin typeface="HY울릉도M" pitchFamily="18" charset="-127"/>
                <a:ea typeface="HY울릉도M" pitchFamily="18" charset="-127"/>
              </a:rPr>
              <a:t>IFR1</a:t>
            </a:r>
          </a:p>
          <a:p>
            <a:pPr marL="342900" indent="-342900">
              <a:buAutoNum type="arabicPeriod"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해결방안 </a:t>
            </a:r>
            <a:r>
              <a:rPr lang="ko-KR" altLang="en-US" sz="2400" dirty="0" err="1" smtClean="0">
                <a:latin typeface="HY울릉도M" pitchFamily="18" charset="-127"/>
                <a:ea typeface="HY울릉도M" pitchFamily="18" charset="-127"/>
              </a:rPr>
              <a:t>팀원별</a:t>
            </a: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 한가지씩</a:t>
            </a:r>
            <a:endParaRPr lang="ko-KR" altLang="en-US" sz="24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11560" y="2852936"/>
            <a:ext cx="7920880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42910" y="2949238"/>
            <a:ext cx="64087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황보현</a:t>
            </a:r>
            <a:endParaRPr lang="en-US" altLang="ko-KR" sz="3200" b="1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4400" b="1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4400" b="1" dirty="0" smtClean="0"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4400" b="1" dirty="0" smtClean="0">
                <a:latin typeface="맑은 고딕" pitchFamily="50" charset="-127"/>
                <a:ea typeface="맑은 고딕" pitchFamily="50" charset="-127"/>
              </a:rPr>
              <a:t>번 사전 조치의 원리</a:t>
            </a:r>
            <a:endParaRPr lang="en-US" altLang="ko-KR" sz="4400" b="1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sz="3200" b="1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먼저 친하게 지낸다</a:t>
            </a:r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endParaRPr lang="en-US" altLang="ko-KR" sz="3200" b="1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32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785794"/>
            <a:ext cx="75009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느낌 </a:t>
            </a:r>
            <a:r>
              <a:rPr lang="en-US" altLang="ko-KR" sz="88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!</a:t>
            </a:r>
            <a:r>
              <a:rPr lang="ko-KR" altLang="en-US" sz="88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8800" b="1" dirty="0" smtClean="0">
              <a:solidFill>
                <a:schemeClr val="accent2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8800" b="1" dirty="0" smtClean="0"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배운 것</a:t>
            </a:r>
            <a:r>
              <a:rPr lang="en-US" altLang="ko-KR" sz="8800" b="1" dirty="0" smtClean="0"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!</a:t>
            </a:r>
            <a:r>
              <a:rPr lang="en-US" altLang="ko-KR" sz="8800" dirty="0" smtClean="0">
                <a:solidFill>
                  <a:schemeClr val="accent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r>
              <a:rPr lang="ko-KR" altLang="en-US" sz="8800" b="1" dirty="0" smtClean="0">
                <a:solidFill>
                  <a:schemeClr val="accent6"/>
                </a:solidFill>
                <a:latin typeface="맑은 고딕" pitchFamily="50" charset="-127"/>
                <a:ea typeface="맑은 고딕" pitchFamily="50" charset="-127"/>
              </a:rPr>
              <a:t>실천하고 싶어</a:t>
            </a:r>
            <a:r>
              <a:rPr lang="en-US" altLang="ko-KR" sz="8800" b="1" dirty="0" smtClean="0">
                <a:solidFill>
                  <a:schemeClr val="accent6"/>
                </a:solidFill>
                <a:latin typeface="맑은 고딕" pitchFamily="50" charset="-127"/>
                <a:ea typeface="맑은 고딕" pitchFamily="50" charset="-127"/>
              </a:rPr>
              <a:t>!</a:t>
            </a:r>
            <a:endParaRPr lang="ko-KR" altLang="en-US" sz="8800" b="1" dirty="0">
              <a:solidFill>
                <a:schemeClr val="accent6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b="1" dirty="0" err="1" smtClean="0">
                <a:latin typeface="맑은 고딕" pitchFamily="50" charset="-127"/>
                <a:ea typeface="맑은 고딕" pitchFamily="50" charset="-127"/>
              </a:rPr>
              <a:t>트리즈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(TRIZ)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란 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개념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=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창의적 문제해결</a:t>
            </a:r>
            <a:endParaRPr lang="en-US" altLang="ko-KR" sz="2000" b="1" dirty="0" smtClean="0">
              <a:solidFill>
                <a:schemeClr val="bg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buNone/>
            </a:pP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       </a:t>
            </a:r>
          </a:p>
          <a:p>
            <a:pPr marL="514350" indent="-514350">
              <a:buNone/>
            </a:pP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(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T</a:t>
            </a:r>
            <a:r>
              <a:rPr lang="en-US" altLang="ko-KR" sz="2000" dirty="0" err="1" smtClean="0">
                <a:latin typeface="맑은 고딕" pitchFamily="50" charset="-127"/>
                <a:ea typeface="맑은 고딕" pitchFamily="50" charset="-127"/>
              </a:rPr>
              <a:t>eoriya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R</a:t>
            </a:r>
            <a:r>
              <a:rPr lang="en-US" altLang="ko-KR" sz="2000" dirty="0" err="1" smtClean="0">
                <a:latin typeface="맑은 고딕" pitchFamily="50" charset="-127"/>
                <a:ea typeface="맑은 고딕" pitchFamily="50" charset="-127"/>
              </a:rPr>
              <a:t>esheniya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lang="en-US" altLang="ko-KR" sz="2000" dirty="0" err="1" smtClean="0">
                <a:latin typeface="맑은 고딕" pitchFamily="50" charset="-127"/>
                <a:ea typeface="맑은 고딕" pitchFamily="50" charset="-127"/>
              </a:rPr>
              <a:t>zobretatelskikh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Z</a:t>
            </a:r>
            <a:r>
              <a:rPr lang="en-US" altLang="ko-KR" sz="2000" dirty="0" err="1" smtClean="0">
                <a:latin typeface="맑은 고딕" pitchFamily="50" charset="-127"/>
                <a:ea typeface="맑은 고딕" pitchFamily="50" charset="-127"/>
              </a:rPr>
              <a:t>adatch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514350" indent="-514350">
              <a:buNone/>
            </a:pP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buNone/>
            </a:pPr>
            <a:r>
              <a:rPr lang="ko-KR" altLang="en-US" sz="1800" b="1" dirty="0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800" b="1" dirty="0" err="1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찌오리아</a:t>
            </a:r>
            <a:r>
              <a:rPr lang="ko-KR" altLang="en-US" sz="1800" b="1" dirty="0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800" b="1" dirty="0" err="1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리셰니아</a:t>
            </a:r>
            <a:r>
              <a:rPr lang="ko-KR" altLang="en-US" sz="1800" b="1" dirty="0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800" b="1" dirty="0" err="1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이조브레따쨀스키흐</a:t>
            </a:r>
            <a:r>
              <a:rPr lang="ko-KR" altLang="en-US" sz="1800" b="1" dirty="0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800" b="1" dirty="0" err="1" smtClean="0">
                <a:solidFill>
                  <a:schemeClr val="bg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자다츠</a:t>
            </a:r>
            <a:endParaRPr lang="en-US" altLang="ko-KR" sz="1800" b="1" dirty="0" smtClean="0">
              <a:solidFill>
                <a:schemeClr val="bg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          </a:t>
            </a:r>
            <a:endParaRPr lang="en-US" altLang="ko-KR" sz="2000" b="1" dirty="0" smtClean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 T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heory  of   </a:t>
            </a:r>
            <a:r>
              <a:rPr lang="en-US" altLang="ko-KR" sz="20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nventive   </a:t>
            </a:r>
            <a:r>
              <a:rPr lang="en-US" altLang="ko-KR" sz="20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P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roblem   </a:t>
            </a:r>
            <a:r>
              <a:rPr lang="en-US" altLang="ko-KR" sz="20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olving</a:t>
            </a:r>
          </a:p>
          <a:p>
            <a:pPr marL="514350" indent="-514350">
              <a:buNone/>
            </a:pP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5400" b="1" dirty="0" smtClean="0">
                <a:solidFill>
                  <a:schemeClr val="accent2"/>
                </a:solidFill>
                <a:latin typeface="맑은 고딕" pitchFamily="50" charset="-127"/>
                <a:ea typeface="맑은 고딕" pitchFamily="50" charset="-127"/>
              </a:rPr>
              <a:t>발명문제해결 이론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겐리흐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알트슐러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Altshuller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삶 </a:t>
            </a:r>
            <a:r>
              <a:rPr lang="en-US" altLang="ko-KR" dirty="0" smtClean="0"/>
              <a:t>(1926-1998)</a:t>
            </a:r>
            <a:endParaRPr lang="ko-KR" alt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5281" t="25879" r="77293" b="41622"/>
          <a:stretch>
            <a:fillRect/>
          </a:stretch>
        </p:blipFill>
        <p:spPr bwMode="auto">
          <a:xfrm>
            <a:off x="0" y="1500174"/>
            <a:ext cx="4429124" cy="452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714876" y="1714488"/>
            <a:ext cx="42148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타쉬켄트에서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출생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14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수중잠수 장치 발명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로켓엔진을 장착한 배 발명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20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해군 특허국 근무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24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~ 28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감옥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 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발명창조성 논문발표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35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- &lt;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발명을 배우는 방법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&gt;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출간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63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살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(1989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)- </a:t>
            </a:r>
            <a:r>
              <a:rPr lang="ko-KR" altLang="en-US" dirty="0" err="1" smtClean="0">
                <a:latin typeface="맑은 고딕" pitchFamily="50" charset="-127"/>
                <a:ea typeface="맑은 고딕" pitchFamily="50" charset="-127"/>
              </a:rPr>
              <a:t>트리즈협회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 설립</a:t>
            </a:r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HY울릉도B" pitchFamily="18" charset="-127"/>
                <a:ea typeface="HY울릉도B" pitchFamily="18" charset="-127"/>
              </a:rPr>
              <a:t>2. </a:t>
            </a:r>
            <a:r>
              <a:rPr lang="ko-KR" altLang="en-US" dirty="0" err="1" smtClean="0">
                <a:latin typeface="HY울릉도B" pitchFamily="18" charset="-127"/>
                <a:ea typeface="HY울릉도B" pitchFamily="18" charset="-127"/>
              </a:rPr>
              <a:t>트리즈</a:t>
            </a:r>
            <a:r>
              <a:rPr lang="en-US" altLang="ko-KR" dirty="0" smtClean="0">
                <a:latin typeface="HY울릉도B" pitchFamily="18" charset="-127"/>
                <a:ea typeface="HY울릉도B" pitchFamily="18" charset="-127"/>
              </a:rPr>
              <a:t>(TRIZ) </a:t>
            </a:r>
            <a:r>
              <a:rPr lang="ko-KR" altLang="en-US" dirty="0" smtClean="0">
                <a:latin typeface="HY울릉도B" pitchFamily="18" charset="-127"/>
                <a:ea typeface="HY울릉도B" pitchFamily="18" charset="-127"/>
              </a:rPr>
              <a:t>프로세스</a:t>
            </a:r>
            <a:endParaRPr lang="ko-KR" altLang="en-US" dirty="0">
              <a:latin typeface="HY울릉도B" pitchFamily="18" charset="-127"/>
              <a:ea typeface="HY울릉도B" pitchFamily="18" charset="-127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sz="quarter" idx="1"/>
          </p:nvPr>
        </p:nvGraphicFramePr>
        <p:xfrm>
          <a:off x="612778" y="1600200"/>
          <a:ext cx="3887787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폭발 2 8"/>
          <p:cNvSpPr/>
          <p:nvPr/>
        </p:nvSpPr>
        <p:spPr>
          <a:xfrm>
            <a:off x="5500694" y="2357430"/>
            <a:ext cx="3143272" cy="242889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43639" y="3286126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smtClean="0"/>
              <a:t>패턴적용</a:t>
            </a:r>
            <a:endParaRPr lang="ko-KR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문제는 왜</a:t>
            </a: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???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214282" y="1844824"/>
            <a:ext cx="8715436" cy="3658728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endParaRPr lang="en-US" altLang="ko-KR" sz="4800" b="1" dirty="0" smtClean="0">
              <a:latin typeface="돋움" pitchFamily="50" charset="-127"/>
              <a:ea typeface="돋움" pitchFamily="50" charset="-127"/>
            </a:endParaRPr>
          </a:p>
          <a:p>
            <a:pPr marL="514350" indent="-514350">
              <a:buNone/>
            </a:pPr>
            <a:r>
              <a:rPr lang="en-US" altLang="ko-KR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1. </a:t>
            </a:r>
            <a:r>
              <a:rPr lang="ko-KR" altLang="en-US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해결하지 않기 </a:t>
            </a:r>
            <a:endParaRPr lang="en-US" altLang="ko-KR" sz="4800" b="1" dirty="0" smtClean="0">
              <a:solidFill>
                <a:srgbClr val="A15EAE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>
              <a:buNone/>
            </a:pPr>
            <a:r>
              <a:rPr lang="en-US" altLang="ko-KR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2. </a:t>
            </a:r>
            <a:r>
              <a:rPr lang="ko-KR" altLang="en-US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원하는 협상과 선택</a:t>
            </a:r>
            <a:endParaRPr lang="en-US" altLang="ko-KR" sz="4800" b="1" dirty="0" smtClean="0">
              <a:solidFill>
                <a:srgbClr val="A15EAE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>
              <a:buNone/>
            </a:pPr>
            <a:r>
              <a:rPr lang="en-US" altLang="ko-KR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3. </a:t>
            </a:r>
            <a:r>
              <a:rPr lang="ko-KR" altLang="en-US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문제 </a:t>
            </a:r>
            <a:r>
              <a:rPr lang="en-US" altLang="ko-KR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=</a:t>
            </a:r>
            <a:r>
              <a:rPr lang="ko-KR" altLang="en-US" sz="4800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 기회 </a:t>
            </a:r>
            <a:endParaRPr lang="en-US" altLang="ko-KR" sz="4800" b="1" dirty="0" smtClean="0">
              <a:solidFill>
                <a:srgbClr val="A15EAE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>
              <a:buNone/>
            </a:pPr>
            <a:r>
              <a:rPr lang="en-US" altLang="ko-KR" sz="4800" b="1" dirty="0" smtClean="0">
                <a:latin typeface="돋움" pitchFamily="50" charset="-127"/>
                <a:ea typeface="돋움" pitchFamily="50" charset="-127"/>
              </a:rPr>
              <a:t>                                               </a:t>
            </a:r>
            <a:endParaRPr lang="ko-KR" altLang="en-US" sz="4800" b="1" dirty="0">
              <a:latin typeface="돋움" pitchFamily="50" charset="-127"/>
              <a:ea typeface="돋움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1. </a:t>
            </a:r>
            <a:r>
              <a:rPr lang="ko-KR" altLang="en-US" b="1" dirty="0" smtClean="0">
                <a:solidFill>
                  <a:srgbClr val="A15EAE"/>
                </a:solidFill>
                <a:latin typeface="08서울남산체 EB" pitchFamily="18" charset="-127"/>
                <a:ea typeface="08서울남산체 EB" pitchFamily="18" charset="-127"/>
              </a:rPr>
              <a:t>문제를 해결하지 않기  </a:t>
            </a:r>
            <a:endParaRPr lang="en-US" altLang="ko-KR" b="1" dirty="0" smtClean="0">
              <a:solidFill>
                <a:srgbClr val="A15EA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4" name="내용 개체 틀 3" descr="우주선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71612"/>
            <a:ext cx="3286148" cy="4438636"/>
          </a:xfrm>
          <a:prstGeom prst="rect">
            <a:avLst/>
          </a:prstGeom>
        </p:spPr>
      </p:pic>
      <p:pic>
        <p:nvPicPr>
          <p:cNvPr id="5" name="그림 4" descr="전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500174"/>
            <a:ext cx="3357586" cy="466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altLang="ko-KR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b="1" dirty="0" smtClean="0">
                <a:solidFill>
                  <a:srgbClr val="A15EAE"/>
                </a:solidFill>
                <a:latin typeface="맑은 고딕" pitchFamily="50" charset="-127"/>
                <a:ea typeface="맑은 고딕" pitchFamily="50" charset="-127"/>
              </a:rPr>
              <a:t>원하는 협상과 선택</a:t>
            </a:r>
            <a:endParaRPr lang="en-US" altLang="ko-KR" b="1" dirty="0" smtClean="0">
              <a:solidFill>
                <a:srgbClr val="A15EA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 descr="손자병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00174"/>
            <a:ext cx="8515548" cy="4593122"/>
          </a:xfrm>
          <a:prstGeom prst="rect">
            <a:avLst/>
          </a:prstGeom>
        </p:spPr>
      </p:pic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415069517"/>
              </p:ext>
            </p:extLst>
          </p:nvPr>
        </p:nvGraphicFramePr>
        <p:xfrm>
          <a:off x="0" y="2285992"/>
          <a:ext cx="6429420" cy="380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20" y="1643050"/>
            <a:ext cx="507209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맑은 고딕" pitchFamily="50" charset="-127"/>
                <a:ea typeface="맑은 고딕" pitchFamily="50" charset="-127"/>
              </a:rPr>
              <a:t>세상에 영원한 승자는 없다</a:t>
            </a:r>
            <a:r>
              <a:rPr lang="en-US" altLang="ko-KR" sz="2800" b="1" dirty="0" smtClean="0"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4310</TotalTime>
  <Words>551</Words>
  <Application>Microsoft Office PowerPoint</Application>
  <PresentationFormat>화면 슬라이드 쇼(4:3)</PresentationFormat>
  <Paragraphs>184</Paragraphs>
  <Slides>33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33</vt:i4>
      </vt:variant>
    </vt:vector>
  </HeadingPairs>
  <TitlesOfParts>
    <vt:vector size="35" baseType="lpstr">
      <vt:lpstr>가을</vt:lpstr>
      <vt:lpstr>Office 테마</vt:lpstr>
      <vt:lpstr>PowerPoint 프레젠테이션</vt:lpstr>
      <vt:lpstr>PowerPoint 프레젠테이션</vt:lpstr>
      <vt:lpstr>PowerPoint 프레젠테이션</vt:lpstr>
      <vt:lpstr>2. 트리즈(TRIZ)란 ?</vt:lpstr>
      <vt:lpstr>겐리흐 알트슐러(Altshuller)의 삶 (1926-1998)</vt:lpstr>
      <vt:lpstr>2. 트리즈(TRIZ) 프로세스</vt:lpstr>
      <vt:lpstr>3. 문제는 왜???</vt:lpstr>
      <vt:lpstr>1. 문제를 해결하지 않기  </vt:lpstr>
      <vt:lpstr>2. 원하는 협상과 선택</vt:lpstr>
      <vt:lpstr>3. 문제 = 기회 </vt:lpstr>
      <vt:lpstr>4. 문제의 유형</vt:lpstr>
      <vt:lpstr>5. 문제 발견의 방법</vt:lpstr>
      <vt:lpstr>5. 문제 발견의 방법</vt:lpstr>
      <vt:lpstr>PowerPoint 프레젠테이션</vt:lpstr>
      <vt:lpstr>PowerPoint 프레젠테이션</vt:lpstr>
      <vt:lpstr>PowerPoint 프레젠테이션</vt:lpstr>
      <vt:lpstr>PowerPoint 프레젠테이션</vt:lpstr>
      <vt:lpstr>6. 의사결정의 우선 순위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3번. 국소적 품질의 원리</vt:lpstr>
      <vt:lpstr>PowerPoint 프레젠테이션</vt:lpstr>
      <vt:lpstr>10번   사전조치의 원리</vt:lpstr>
      <vt:lpstr>12번  높이 맟추기의 원리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그림책을 통한 독서치료</dc:title>
  <dc:creator>박성현</dc:creator>
  <cp:lastModifiedBy>user</cp:lastModifiedBy>
  <cp:revision>425</cp:revision>
  <dcterms:created xsi:type="dcterms:W3CDTF">2010-08-28T13:25:42Z</dcterms:created>
  <dcterms:modified xsi:type="dcterms:W3CDTF">2015-01-23T00:46:43Z</dcterms:modified>
</cp:coreProperties>
</file>