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76" r:id="rId3"/>
    <p:sldId id="257" r:id="rId4"/>
    <p:sldId id="258" r:id="rId5"/>
    <p:sldId id="263" r:id="rId6"/>
    <p:sldId id="275" r:id="rId7"/>
    <p:sldId id="273" r:id="rId8"/>
    <p:sldId id="272" r:id="rId9"/>
    <p:sldId id="262" r:id="rId10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2"/>
      <p:bold r:id="rId13"/>
    </p:embeddedFont>
    <p:embeddedFont>
      <p:font typeface="배달의민족 주아" panose="02020603020101020101" pitchFamily="18" charset="-127"/>
      <p:regular r:id="rId14"/>
    </p:embeddedFont>
    <p:embeddedFont>
      <p:font typeface="휴먼모음T" panose="02030504000101010101" pitchFamily="18" charset="-127"/>
      <p:regular r:id="rId15"/>
    </p:embeddedFont>
    <p:embeddedFont>
      <p:font typeface="나눔고딕 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나눔바른고딕" panose="020B0603020101020101" pitchFamily="50" charset="-127"/>
      <p:regular r:id="rId19"/>
      <p:bold r:id="rId20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2" autoAdjust="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A53DC-9564-41EE-A300-7FE7C0D975DA}" type="doc">
      <dgm:prSet loTypeId="urn:microsoft.com/office/officeart/2008/layout/PictureGrid" loCatId="pictur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C7526C8D-6403-4C6A-8A4B-80A1DB6B4324}">
      <dgm:prSet phldrT="[텍스트]" custT="1"/>
      <dgm:spPr/>
      <dgm:t>
        <a:bodyPr/>
        <a:lstStyle/>
        <a:p>
          <a:pPr algn="ctr" latinLnBrk="1"/>
          <a:r>
            <a:rPr lang="ko-KR" altLang="en-US" sz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운영부서</a:t>
          </a:r>
          <a:endParaRPr lang="ko-KR" altLang="en-US" sz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gm:t>
    </dgm:pt>
    <dgm:pt modelId="{37D33480-7750-4C22-A95E-96779160E369}" type="parTrans" cxnId="{45296092-CCFE-429C-8A90-8866642C0D6D}">
      <dgm:prSet/>
      <dgm:spPr/>
      <dgm:t>
        <a:bodyPr/>
        <a:lstStyle/>
        <a:p>
          <a:pPr latinLnBrk="1"/>
          <a:endParaRPr lang="ko-KR" altLang="en-US"/>
        </a:p>
      </dgm:t>
    </dgm:pt>
    <dgm:pt modelId="{A2BD329A-FA74-4BFD-9C25-7852DF6E43AA}" type="sibTrans" cxnId="{45296092-CCFE-429C-8A90-8866642C0D6D}">
      <dgm:prSet/>
      <dgm:spPr/>
      <dgm:t>
        <a:bodyPr/>
        <a:lstStyle/>
        <a:p>
          <a:pPr latinLnBrk="1"/>
          <a:endParaRPr lang="ko-KR" altLang="en-US"/>
        </a:p>
      </dgm:t>
    </dgm:pt>
    <dgm:pt modelId="{A6FBE170-23F8-4885-8E5D-C716659C92C6}">
      <dgm:prSet phldrT="[텍스트]" custT="1"/>
      <dgm:spPr/>
      <dgm:t>
        <a:bodyPr/>
        <a:lstStyle/>
        <a:p>
          <a:pPr algn="ctr" latinLnBrk="1"/>
          <a:r>
            <a:rPr lang="ko-KR" altLang="en-US" sz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마케팅</a:t>
          </a:r>
          <a:r>
            <a:rPr lang="en-US" altLang="ko-KR" sz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/</a:t>
          </a:r>
          <a:r>
            <a:rPr lang="ko-KR" altLang="en-US" sz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홍보 부서</a:t>
          </a:r>
          <a:endParaRPr lang="ko-KR" altLang="en-US" sz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gm:t>
    </dgm:pt>
    <dgm:pt modelId="{2EA4864B-8285-42C5-9300-168629F503AF}" type="parTrans" cxnId="{D658B634-685E-4284-80B9-9A2D350F1224}">
      <dgm:prSet/>
      <dgm:spPr/>
      <dgm:t>
        <a:bodyPr/>
        <a:lstStyle/>
        <a:p>
          <a:pPr latinLnBrk="1"/>
          <a:endParaRPr lang="ko-KR" altLang="en-US"/>
        </a:p>
      </dgm:t>
    </dgm:pt>
    <dgm:pt modelId="{FF80EA57-6D5B-482F-BE80-B5E6335BACF3}" type="sibTrans" cxnId="{D658B634-685E-4284-80B9-9A2D350F1224}">
      <dgm:prSet/>
      <dgm:spPr/>
      <dgm:t>
        <a:bodyPr/>
        <a:lstStyle/>
        <a:p>
          <a:pPr latinLnBrk="1"/>
          <a:endParaRPr lang="ko-KR" altLang="en-US"/>
        </a:p>
      </dgm:t>
    </dgm:pt>
    <dgm:pt modelId="{F8B89782-3BEF-4E22-A1E9-0ED52D29586B}">
      <dgm:prSet phldrT="[텍스트]" custT="1"/>
      <dgm:spPr/>
      <dgm:t>
        <a:bodyPr/>
        <a:lstStyle/>
        <a:p>
          <a:pPr algn="ctr" latinLnBrk="1"/>
          <a:r>
            <a:rPr lang="ko-KR" altLang="en-US" sz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기획 부서</a:t>
          </a:r>
          <a:endParaRPr lang="ko-KR" altLang="en-US" sz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gm:t>
    </dgm:pt>
    <dgm:pt modelId="{F52F088A-439E-411A-9542-AB86A91FAF35}" type="parTrans" cxnId="{85C5C991-407F-4F4B-B829-F3DF558C96CE}">
      <dgm:prSet/>
      <dgm:spPr/>
      <dgm:t>
        <a:bodyPr/>
        <a:lstStyle/>
        <a:p>
          <a:pPr latinLnBrk="1"/>
          <a:endParaRPr lang="ko-KR" altLang="en-US"/>
        </a:p>
      </dgm:t>
    </dgm:pt>
    <dgm:pt modelId="{E2C91B68-5B60-414B-A324-546482B2DC25}" type="sibTrans" cxnId="{85C5C991-407F-4F4B-B829-F3DF558C96CE}">
      <dgm:prSet/>
      <dgm:spPr/>
      <dgm:t>
        <a:bodyPr/>
        <a:lstStyle/>
        <a:p>
          <a:pPr latinLnBrk="1"/>
          <a:endParaRPr lang="ko-KR" altLang="en-US"/>
        </a:p>
      </dgm:t>
    </dgm:pt>
    <dgm:pt modelId="{6F6A7E1C-DCF9-4607-B468-23F469253AB8}">
      <dgm:prSet phldrT="[텍스트]" custT="1"/>
      <dgm:spPr/>
      <dgm:t>
        <a:bodyPr/>
        <a:lstStyle/>
        <a:p>
          <a:pPr algn="ctr" latinLnBrk="1"/>
          <a:r>
            <a:rPr lang="ko-KR" altLang="en-US" sz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재무부서</a:t>
          </a:r>
          <a:endParaRPr lang="ko-KR" altLang="en-US" sz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gm:t>
    </dgm:pt>
    <dgm:pt modelId="{AB29E850-6F72-4ADF-AB06-1A9D2CBED6A5}" type="parTrans" cxnId="{05E7A401-22C9-459E-8A0B-D5F5A653DBAE}">
      <dgm:prSet/>
      <dgm:spPr/>
      <dgm:t>
        <a:bodyPr/>
        <a:lstStyle/>
        <a:p>
          <a:pPr latinLnBrk="1"/>
          <a:endParaRPr lang="ko-KR" altLang="en-US"/>
        </a:p>
      </dgm:t>
    </dgm:pt>
    <dgm:pt modelId="{CF389909-93F9-43C0-B29D-84B0141B9124}" type="sibTrans" cxnId="{05E7A401-22C9-459E-8A0B-D5F5A653DBAE}">
      <dgm:prSet/>
      <dgm:spPr/>
      <dgm:t>
        <a:bodyPr/>
        <a:lstStyle/>
        <a:p>
          <a:pPr latinLnBrk="1"/>
          <a:endParaRPr lang="ko-KR" altLang="en-US"/>
        </a:p>
      </dgm:t>
    </dgm:pt>
    <dgm:pt modelId="{472D9E1A-0033-42D0-9D4B-F2B30F863472}">
      <dgm:prSet phldrT="[텍스트]" custT="1"/>
      <dgm:spPr/>
      <dgm:t>
        <a:bodyPr/>
        <a:lstStyle/>
        <a:p>
          <a:pPr algn="ctr" latinLnBrk="1"/>
          <a:r>
            <a:rPr lang="ko-KR" altLang="en-US" sz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디자인</a:t>
          </a:r>
          <a:endParaRPr lang="ko-KR" altLang="en-US" sz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gm:t>
    </dgm:pt>
    <dgm:pt modelId="{991D6CAC-7DAE-4044-8338-4687C30079D4}" type="parTrans" cxnId="{4DB1846F-313C-4A87-B11D-1660BB5D7C1E}">
      <dgm:prSet/>
      <dgm:spPr/>
      <dgm:t>
        <a:bodyPr/>
        <a:lstStyle/>
        <a:p>
          <a:pPr latinLnBrk="1"/>
          <a:endParaRPr lang="ko-KR" altLang="en-US"/>
        </a:p>
      </dgm:t>
    </dgm:pt>
    <dgm:pt modelId="{7EA27E97-A6C7-493E-89A0-59A03CF858CC}" type="sibTrans" cxnId="{4DB1846F-313C-4A87-B11D-1660BB5D7C1E}">
      <dgm:prSet/>
      <dgm:spPr/>
      <dgm:t>
        <a:bodyPr/>
        <a:lstStyle/>
        <a:p>
          <a:pPr latinLnBrk="1"/>
          <a:endParaRPr lang="ko-KR" altLang="en-US"/>
        </a:p>
      </dgm:t>
    </dgm:pt>
    <dgm:pt modelId="{A3535937-FAA5-49AB-A73C-89F129AE519B}" type="pres">
      <dgm:prSet presAssocID="{C90A53DC-9564-41EE-A300-7FE7C0D975DA}" presName="Name0" presStyleCnt="0">
        <dgm:presLayoutVars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5100DA3-5238-474F-BFD4-1F579BB07573}" type="pres">
      <dgm:prSet presAssocID="{C7526C8D-6403-4C6A-8A4B-80A1DB6B4324}" presName="composite" presStyleCnt="0"/>
      <dgm:spPr/>
    </dgm:pt>
    <dgm:pt modelId="{0E742887-5E48-448C-99DD-80A043DCE758}" type="pres">
      <dgm:prSet presAssocID="{C7526C8D-6403-4C6A-8A4B-80A1DB6B4324}" presName="rect2" presStyleLbl="revTx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6BE44B-E5BB-4F0E-A655-D51174E7BFB3}" type="pres">
      <dgm:prSet presAssocID="{C7526C8D-6403-4C6A-8A4B-80A1DB6B4324}" presName="rect1" presStyleLbl="align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3998303-1747-4A43-A8B5-C99569F54D8B}" type="pres">
      <dgm:prSet presAssocID="{A2BD329A-FA74-4BFD-9C25-7852DF6E43AA}" presName="sibTrans" presStyleCnt="0"/>
      <dgm:spPr/>
    </dgm:pt>
    <dgm:pt modelId="{36AEA6B2-6813-4F9E-BCE6-CCBEE7F75EA0}" type="pres">
      <dgm:prSet presAssocID="{A6FBE170-23F8-4885-8E5D-C716659C92C6}" presName="composite" presStyleCnt="0"/>
      <dgm:spPr/>
    </dgm:pt>
    <dgm:pt modelId="{D3A7274C-B7F8-41AC-8F38-F40410B8A8DF}" type="pres">
      <dgm:prSet presAssocID="{A6FBE170-23F8-4885-8E5D-C716659C92C6}" presName="rect2" presStyleLbl="revTx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D678748-2CF4-48DD-B7A6-F07E53309C01}" type="pres">
      <dgm:prSet presAssocID="{A6FBE170-23F8-4885-8E5D-C716659C92C6}" presName="rect1" presStyleLbl="align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25CA17EA-08E3-4877-8696-47ADDD9B6810}" type="pres">
      <dgm:prSet presAssocID="{FF80EA57-6D5B-482F-BE80-B5E6335BACF3}" presName="sibTrans" presStyleCnt="0"/>
      <dgm:spPr/>
    </dgm:pt>
    <dgm:pt modelId="{3BAE107C-5E05-4FC4-B535-CF07F2981B5C}" type="pres">
      <dgm:prSet presAssocID="{F8B89782-3BEF-4E22-A1E9-0ED52D29586B}" presName="composite" presStyleCnt="0"/>
      <dgm:spPr/>
    </dgm:pt>
    <dgm:pt modelId="{9520C2E9-D604-4182-9A10-2849050D3F4D}" type="pres">
      <dgm:prSet presAssocID="{F8B89782-3BEF-4E22-A1E9-0ED52D29586B}" presName="rect2" presStyleLbl="revTx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EBBB1A7-6D3C-4BE1-AA28-5A3100712CA1}" type="pres">
      <dgm:prSet presAssocID="{F8B89782-3BEF-4E22-A1E9-0ED52D29586B}" presName="rect1" presStyleLbl="align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6F7159E-CD84-4F1D-A703-210E97C42FAD}" type="pres">
      <dgm:prSet presAssocID="{E2C91B68-5B60-414B-A324-546482B2DC25}" presName="sibTrans" presStyleCnt="0"/>
      <dgm:spPr/>
    </dgm:pt>
    <dgm:pt modelId="{0F4F6107-36A9-4EBB-A20D-4AF1D43D1CC0}" type="pres">
      <dgm:prSet presAssocID="{6F6A7E1C-DCF9-4607-B468-23F469253AB8}" presName="composite" presStyleCnt="0"/>
      <dgm:spPr/>
    </dgm:pt>
    <dgm:pt modelId="{EBCE45F3-C2BA-46BB-BA20-28C2D045DA5F}" type="pres">
      <dgm:prSet presAssocID="{6F6A7E1C-DCF9-4607-B468-23F469253AB8}" presName="rect2" presStyleLbl="revTx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780D6FC-0011-4C2E-AB2C-02994EBAE260}" type="pres">
      <dgm:prSet presAssocID="{6F6A7E1C-DCF9-4607-B468-23F469253AB8}" presName="rect1" presStyleLbl="align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9FB1905-349B-4F52-AC35-B1A1E4259D75}" type="pres">
      <dgm:prSet presAssocID="{CF389909-93F9-43C0-B29D-84B0141B9124}" presName="sibTrans" presStyleCnt="0"/>
      <dgm:spPr/>
    </dgm:pt>
    <dgm:pt modelId="{4A943A57-9E51-41BA-85B1-FBCDD370F0AF}" type="pres">
      <dgm:prSet presAssocID="{472D9E1A-0033-42D0-9D4B-F2B30F863472}" presName="composite" presStyleCnt="0"/>
      <dgm:spPr/>
    </dgm:pt>
    <dgm:pt modelId="{4DCA6890-E2C2-4E79-8E4E-5523B66B5518}" type="pres">
      <dgm:prSet presAssocID="{472D9E1A-0033-42D0-9D4B-F2B30F863472}" presName="rect2" presStyleLbl="revTx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C62AFBD-5F95-4F42-BF72-0DEB008A532F}" type="pres">
      <dgm:prSet presAssocID="{472D9E1A-0033-42D0-9D4B-F2B30F863472}" presName="rect1" presStyleLbl="align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D658B634-685E-4284-80B9-9A2D350F1224}" srcId="{C90A53DC-9564-41EE-A300-7FE7C0D975DA}" destId="{A6FBE170-23F8-4885-8E5D-C716659C92C6}" srcOrd="1" destOrd="0" parTransId="{2EA4864B-8285-42C5-9300-168629F503AF}" sibTransId="{FF80EA57-6D5B-482F-BE80-B5E6335BACF3}"/>
    <dgm:cxn modelId="{92737686-E167-495F-9BE4-CE2584FE1FE1}" type="presOf" srcId="{C7526C8D-6403-4C6A-8A4B-80A1DB6B4324}" destId="{0E742887-5E48-448C-99DD-80A043DCE758}" srcOrd="0" destOrd="0" presId="urn:microsoft.com/office/officeart/2008/layout/PictureGrid"/>
    <dgm:cxn modelId="{BE4130A5-41AB-4765-BE93-1223332A2DB0}" type="presOf" srcId="{C90A53DC-9564-41EE-A300-7FE7C0D975DA}" destId="{A3535937-FAA5-49AB-A73C-89F129AE519B}" srcOrd="0" destOrd="0" presId="urn:microsoft.com/office/officeart/2008/layout/PictureGrid"/>
    <dgm:cxn modelId="{C27DDD5C-9523-4D11-9E75-EB04E64728B2}" type="presOf" srcId="{A6FBE170-23F8-4885-8E5D-C716659C92C6}" destId="{D3A7274C-B7F8-41AC-8F38-F40410B8A8DF}" srcOrd="0" destOrd="0" presId="urn:microsoft.com/office/officeart/2008/layout/PictureGrid"/>
    <dgm:cxn modelId="{4DB1846F-313C-4A87-B11D-1660BB5D7C1E}" srcId="{C90A53DC-9564-41EE-A300-7FE7C0D975DA}" destId="{472D9E1A-0033-42D0-9D4B-F2B30F863472}" srcOrd="4" destOrd="0" parTransId="{991D6CAC-7DAE-4044-8338-4687C30079D4}" sibTransId="{7EA27E97-A6C7-493E-89A0-59A03CF858CC}"/>
    <dgm:cxn modelId="{85C5C991-407F-4F4B-B829-F3DF558C96CE}" srcId="{C90A53DC-9564-41EE-A300-7FE7C0D975DA}" destId="{F8B89782-3BEF-4E22-A1E9-0ED52D29586B}" srcOrd="2" destOrd="0" parTransId="{F52F088A-439E-411A-9542-AB86A91FAF35}" sibTransId="{E2C91B68-5B60-414B-A324-546482B2DC25}"/>
    <dgm:cxn modelId="{3F19E16D-7E32-43CB-A32B-FE10057B0E37}" type="presOf" srcId="{F8B89782-3BEF-4E22-A1E9-0ED52D29586B}" destId="{9520C2E9-D604-4182-9A10-2849050D3F4D}" srcOrd="0" destOrd="0" presId="urn:microsoft.com/office/officeart/2008/layout/PictureGrid"/>
    <dgm:cxn modelId="{B0DDC6B2-ACFA-4F0A-A844-38FB7D97D73C}" type="presOf" srcId="{472D9E1A-0033-42D0-9D4B-F2B30F863472}" destId="{4DCA6890-E2C2-4E79-8E4E-5523B66B5518}" srcOrd="0" destOrd="0" presId="urn:microsoft.com/office/officeart/2008/layout/PictureGrid"/>
    <dgm:cxn modelId="{6B8E039E-F426-4FDC-9EE8-2FD803D30D5F}" type="presOf" srcId="{6F6A7E1C-DCF9-4607-B468-23F469253AB8}" destId="{EBCE45F3-C2BA-46BB-BA20-28C2D045DA5F}" srcOrd="0" destOrd="0" presId="urn:microsoft.com/office/officeart/2008/layout/PictureGrid"/>
    <dgm:cxn modelId="{45296092-CCFE-429C-8A90-8866642C0D6D}" srcId="{C90A53DC-9564-41EE-A300-7FE7C0D975DA}" destId="{C7526C8D-6403-4C6A-8A4B-80A1DB6B4324}" srcOrd="0" destOrd="0" parTransId="{37D33480-7750-4C22-A95E-96779160E369}" sibTransId="{A2BD329A-FA74-4BFD-9C25-7852DF6E43AA}"/>
    <dgm:cxn modelId="{05E7A401-22C9-459E-8A0B-D5F5A653DBAE}" srcId="{C90A53DC-9564-41EE-A300-7FE7C0D975DA}" destId="{6F6A7E1C-DCF9-4607-B468-23F469253AB8}" srcOrd="3" destOrd="0" parTransId="{AB29E850-6F72-4ADF-AB06-1A9D2CBED6A5}" sibTransId="{CF389909-93F9-43C0-B29D-84B0141B9124}"/>
    <dgm:cxn modelId="{34F8E19D-3897-4EAE-8905-3D275853FFE5}" type="presParOf" srcId="{A3535937-FAA5-49AB-A73C-89F129AE519B}" destId="{45100DA3-5238-474F-BFD4-1F579BB07573}" srcOrd="0" destOrd="0" presId="urn:microsoft.com/office/officeart/2008/layout/PictureGrid"/>
    <dgm:cxn modelId="{B7A6CEBD-FC0D-4331-8280-F2D126747019}" type="presParOf" srcId="{45100DA3-5238-474F-BFD4-1F579BB07573}" destId="{0E742887-5E48-448C-99DD-80A043DCE758}" srcOrd="0" destOrd="0" presId="urn:microsoft.com/office/officeart/2008/layout/PictureGrid"/>
    <dgm:cxn modelId="{F85F4832-6E85-4B1A-A855-32D505AA909C}" type="presParOf" srcId="{45100DA3-5238-474F-BFD4-1F579BB07573}" destId="{A56BE44B-E5BB-4F0E-A655-D51174E7BFB3}" srcOrd="1" destOrd="0" presId="urn:microsoft.com/office/officeart/2008/layout/PictureGrid"/>
    <dgm:cxn modelId="{986350BC-4CDF-414E-AB65-F787217407B6}" type="presParOf" srcId="{A3535937-FAA5-49AB-A73C-89F129AE519B}" destId="{93998303-1747-4A43-A8B5-C99569F54D8B}" srcOrd="1" destOrd="0" presId="urn:microsoft.com/office/officeart/2008/layout/PictureGrid"/>
    <dgm:cxn modelId="{B9CD34B8-650C-4071-9423-1E373AD37C53}" type="presParOf" srcId="{A3535937-FAA5-49AB-A73C-89F129AE519B}" destId="{36AEA6B2-6813-4F9E-BCE6-CCBEE7F75EA0}" srcOrd="2" destOrd="0" presId="urn:microsoft.com/office/officeart/2008/layout/PictureGrid"/>
    <dgm:cxn modelId="{5214FCC1-FC56-4254-98B3-0A923D6A807A}" type="presParOf" srcId="{36AEA6B2-6813-4F9E-BCE6-CCBEE7F75EA0}" destId="{D3A7274C-B7F8-41AC-8F38-F40410B8A8DF}" srcOrd="0" destOrd="0" presId="urn:microsoft.com/office/officeart/2008/layout/PictureGrid"/>
    <dgm:cxn modelId="{AACF2B1C-4D82-4F8C-8824-0FF837AA8134}" type="presParOf" srcId="{36AEA6B2-6813-4F9E-BCE6-CCBEE7F75EA0}" destId="{ED678748-2CF4-48DD-B7A6-F07E53309C01}" srcOrd="1" destOrd="0" presId="urn:microsoft.com/office/officeart/2008/layout/PictureGrid"/>
    <dgm:cxn modelId="{6609A58F-AE86-4F60-A7D2-DEF492717256}" type="presParOf" srcId="{A3535937-FAA5-49AB-A73C-89F129AE519B}" destId="{25CA17EA-08E3-4877-8696-47ADDD9B6810}" srcOrd="3" destOrd="0" presId="urn:microsoft.com/office/officeart/2008/layout/PictureGrid"/>
    <dgm:cxn modelId="{6BEFA28B-9916-4A1D-A3A6-829D0362C55F}" type="presParOf" srcId="{A3535937-FAA5-49AB-A73C-89F129AE519B}" destId="{3BAE107C-5E05-4FC4-B535-CF07F2981B5C}" srcOrd="4" destOrd="0" presId="urn:microsoft.com/office/officeart/2008/layout/PictureGrid"/>
    <dgm:cxn modelId="{26A569D3-04B2-469A-A3FC-1EDB03FA925F}" type="presParOf" srcId="{3BAE107C-5E05-4FC4-B535-CF07F2981B5C}" destId="{9520C2E9-D604-4182-9A10-2849050D3F4D}" srcOrd="0" destOrd="0" presId="urn:microsoft.com/office/officeart/2008/layout/PictureGrid"/>
    <dgm:cxn modelId="{416386AA-1014-4D57-BDB1-7475B5709DC5}" type="presParOf" srcId="{3BAE107C-5E05-4FC4-B535-CF07F2981B5C}" destId="{BEBBB1A7-6D3C-4BE1-AA28-5A3100712CA1}" srcOrd="1" destOrd="0" presId="urn:microsoft.com/office/officeart/2008/layout/PictureGrid"/>
    <dgm:cxn modelId="{82DD00DF-D2E6-4AF2-A9D6-2124904872F8}" type="presParOf" srcId="{A3535937-FAA5-49AB-A73C-89F129AE519B}" destId="{B6F7159E-CD84-4F1D-A703-210E97C42FAD}" srcOrd="5" destOrd="0" presId="urn:microsoft.com/office/officeart/2008/layout/PictureGrid"/>
    <dgm:cxn modelId="{0408E64A-8A11-461B-B092-852AD4ED8C09}" type="presParOf" srcId="{A3535937-FAA5-49AB-A73C-89F129AE519B}" destId="{0F4F6107-36A9-4EBB-A20D-4AF1D43D1CC0}" srcOrd="6" destOrd="0" presId="urn:microsoft.com/office/officeart/2008/layout/PictureGrid"/>
    <dgm:cxn modelId="{856FB49F-9B32-4D37-947B-F19A61887219}" type="presParOf" srcId="{0F4F6107-36A9-4EBB-A20D-4AF1D43D1CC0}" destId="{EBCE45F3-C2BA-46BB-BA20-28C2D045DA5F}" srcOrd="0" destOrd="0" presId="urn:microsoft.com/office/officeart/2008/layout/PictureGrid"/>
    <dgm:cxn modelId="{280F281E-5C26-4FCC-8920-A1DBD09B8279}" type="presParOf" srcId="{0F4F6107-36A9-4EBB-A20D-4AF1D43D1CC0}" destId="{2780D6FC-0011-4C2E-AB2C-02994EBAE260}" srcOrd="1" destOrd="0" presId="urn:microsoft.com/office/officeart/2008/layout/PictureGrid"/>
    <dgm:cxn modelId="{D3B44098-A437-4A30-B748-03DB64AA6C6F}" type="presParOf" srcId="{A3535937-FAA5-49AB-A73C-89F129AE519B}" destId="{F9FB1905-349B-4F52-AC35-B1A1E4259D75}" srcOrd="7" destOrd="0" presId="urn:microsoft.com/office/officeart/2008/layout/PictureGrid"/>
    <dgm:cxn modelId="{58D1A5A9-9B49-4D4A-BC58-71C86AD18BB1}" type="presParOf" srcId="{A3535937-FAA5-49AB-A73C-89F129AE519B}" destId="{4A943A57-9E51-41BA-85B1-FBCDD370F0AF}" srcOrd="8" destOrd="0" presId="urn:microsoft.com/office/officeart/2008/layout/PictureGrid"/>
    <dgm:cxn modelId="{B17CDA5A-6B61-411F-9979-62A8AF737511}" type="presParOf" srcId="{4A943A57-9E51-41BA-85B1-FBCDD370F0AF}" destId="{4DCA6890-E2C2-4E79-8E4E-5523B66B5518}" srcOrd="0" destOrd="0" presId="urn:microsoft.com/office/officeart/2008/layout/PictureGrid"/>
    <dgm:cxn modelId="{4F4C39CE-AF9B-4EE8-B68B-D1468DE9722F}" type="presParOf" srcId="{4A943A57-9E51-41BA-85B1-FBCDD370F0AF}" destId="{7C62AFBD-5F95-4F42-BF72-0DEB008A532F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42887-5E48-448C-99DD-80A043DCE758}">
      <dsp:nvSpPr>
        <dsp:cNvPr id="0" name=""/>
        <dsp:cNvSpPr/>
      </dsp:nvSpPr>
      <dsp:spPr>
        <a:xfrm>
          <a:off x="431111" y="42500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200" kern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운영부서</a:t>
          </a:r>
          <a:endParaRPr lang="ko-KR" altLang="en-US" sz="1200" kern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sp:txBody>
      <dsp:txXfrm>
        <a:off x="431111" y="42500"/>
        <a:ext cx="1839228" cy="275884"/>
      </dsp:txXfrm>
    </dsp:sp>
    <dsp:sp modelId="{A56BE44B-E5BB-4F0E-A655-D51174E7BFB3}">
      <dsp:nvSpPr>
        <dsp:cNvPr id="0" name=""/>
        <dsp:cNvSpPr/>
      </dsp:nvSpPr>
      <dsp:spPr>
        <a:xfrm>
          <a:off x="431111" y="373066"/>
          <a:ext cx="1839228" cy="18392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3A7274C-B7F8-41AC-8F38-F40410B8A8DF}">
      <dsp:nvSpPr>
        <dsp:cNvPr id="0" name=""/>
        <dsp:cNvSpPr/>
      </dsp:nvSpPr>
      <dsp:spPr>
        <a:xfrm>
          <a:off x="2464761" y="42500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200" kern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마케팅</a:t>
          </a:r>
          <a:r>
            <a:rPr lang="en-US" altLang="ko-KR" sz="1200" kern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/</a:t>
          </a:r>
          <a:r>
            <a:rPr lang="ko-KR" altLang="en-US" sz="1200" kern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홍보 부서</a:t>
          </a:r>
          <a:endParaRPr lang="ko-KR" altLang="en-US" sz="1200" kern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sp:txBody>
      <dsp:txXfrm>
        <a:off x="2464761" y="42500"/>
        <a:ext cx="1839228" cy="275884"/>
      </dsp:txXfrm>
    </dsp:sp>
    <dsp:sp modelId="{ED678748-2CF4-48DD-B7A6-F07E53309C01}">
      <dsp:nvSpPr>
        <dsp:cNvPr id="0" name=""/>
        <dsp:cNvSpPr/>
      </dsp:nvSpPr>
      <dsp:spPr>
        <a:xfrm>
          <a:off x="2464761" y="373066"/>
          <a:ext cx="1839228" cy="183922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20C2E9-D604-4182-9A10-2849050D3F4D}">
      <dsp:nvSpPr>
        <dsp:cNvPr id="0" name=""/>
        <dsp:cNvSpPr/>
      </dsp:nvSpPr>
      <dsp:spPr>
        <a:xfrm>
          <a:off x="4498411" y="42500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200" kern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기획 부서</a:t>
          </a:r>
          <a:endParaRPr lang="ko-KR" altLang="en-US" sz="1200" kern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sp:txBody>
      <dsp:txXfrm>
        <a:off x="4498411" y="42500"/>
        <a:ext cx="1839228" cy="275884"/>
      </dsp:txXfrm>
    </dsp:sp>
    <dsp:sp modelId="{BEBBB1A7-6D3C-4BE1-AA28-5A3100712CA1}">
      <dsp:nvSpPr>
        <dsp:cNvPr id="0" name=""/>
        <dsp:cNvSpPr/>
      </dsp:nvSpPr>
      <dsp:spPr>
        <a:xfrm>
          <a:off x="4498411" y="373066"/>
          <a:ext cx="1839228" cy="18392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CE45F3-C2BA-46BB-BA20-28C2D045DA5F}">
      <dsp:nvSpPr>
        <dsp:cNvPr id="0" name=""/>
        <dsp:cNvSpPr/>
      </dsp:nvSpPr>
      <dsp:spPr>
        <a:xfrm>
          <a:off x="1447936" y="2396217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200" kern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재무부서</a:t>
          </a:r>
          <a:endParaRPr lang="ko-KR" altLang="en-US" sz="1200" kern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sp:txBody>
      <dsp:txXfrm>
        <a:off x="1447936" y="2396217"/>
        <a:ext cx="1839228" cy="275884"/>
      </dsp:txXfrm>
    </dsp:sp>
    <dsp:sp modelId="{2780D6FC-0011-4C2E-AB2C-02994EBAE260}">
      <dsp:nvSpPr>
        <dsp:cNvPr id="0" name=""/>
        <dsp:cNvSpPr/>
      </dsp:nvSpPr>
      <dsp:spPr>
        <a:xfrm>
          <a:off x="1447936" y="2726782"/>
          <a:ext cx="1839228" cy="183922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CA6890-E2C2-4E79-8E4E-5523B66B5518}">
      <dsp:nvSpPr>
        <dsp:cNvPr id="0" name=""/>
        <dsp:cNvSpPr/>
      </dsp:nvSpPr>
      <dsp:spPr>
        <a:xfrm>
          <a:off x="3481586" y="2396217"/>
          <a:ext cx="1839228" cy="275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200" kern="1200" smtClean="0">
              <a:ln>
                <a:solidFill>
                  <a:schemeClr val="tx1">
                    <a:alpha val="0"/>
                  </a:schemeClr>
                </a:solidFill>
              </a:ln>
              <a:latin typeface="a가을운동회M" pitchFamily="18" charset="-127"/>
              <a:ea typeface="a가을운동회M" pitchFamily="18" charset="-127"/>
            </a:rPr>
            <a:t>디자인</a:t>
          </a:r>
          <a:endParaRPr lang="ko-KR" altLang="en-US" sz="1200" kern="1200">
            <a:ln>
              <a:solidFill>
                <a:schemeClr val="tx1">
                  <a:alpha val="0"/>
                </a:schemeClr>
              </a:solidFill>
            </a:ln>
            <a:latin typeface="a가을운동회M" pitchFamily="18" charset="-127"/>
            <a:ea typeface="a가을운동회M" pitchFamily="18" charset="-127"/>
          </a:endParaRPr>
        </a:p>
      </dsp:txBody>
      <dsp:txXfrm>
        <a:off x="3481586" y="2396217"/>
        <a:ext cx="1839228" cy="275884"/>
      </dsp:txXfrm>
    </dsp:sp>
    <dsp:sp modelId="{7C62AFBD-5F95-4F42-BF72-0DEB008A532F}">
      <dsp:nvSpPr>
        <dsp:cNvPr id="0" name=""/>
        <dsp:cNvSpPr/>
      </dsp:nvSpPr>
      <dsp:spPr>
        <a:xfrm>
          <a:off x="3481586" y="2726782"/>
          <a:ext cx="1839228" cy="18392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696241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.png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247875" y="3074986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4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We are the ONE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536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012160" y="2636911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Check in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기회 포착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03.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엘리베이터 피치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04.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가치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투자회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05.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두런왕조실록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Check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i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n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923262" y="5029907"/>
            <a:ext cx="7297477" cy="1495437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함께 프로젝트를 진행할 친구가 오늘 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기분이 좋지 않다면 심한 장난은 삼가야겠죠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서로서로 오늘 하루를 배려하는 차원에서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오늘 기분을 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10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점 만점에 몇 점인지 이야기 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pic>
        <p:nvPicPr>
          <p:cNvPr id="14" name="Picture 2" descr="C:\Users\Administrator\Dropbox\어썸\두런두런\경안고 두런두런\7주차\KIBUN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66" y="1699642"/>
            <a:ext cx="4732865" cy="3074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5365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팀</a:t>
            </a:r>
            <a:r>
              <a:rPr lang="en-US" altLang="ko-KR" sz="3900" b="1" dirty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조직화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923262" y="5389947"/>
            <a:ext cx="7297477" cy="4873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우리 팀의 비전을 명확하게 다시 정리해봅니다</a:t>
            </a:r>
            <a:r>
              <a:rPr lang="en-US" altLang="ko-KR" sz="1600" dirty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16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050" name="Picture 2" descr="C:\Users\Administrator\Downloads\vision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70" y="1772816"/>
            <a:ext cx="4627661" cy="3470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2940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5365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팀</a:t>
            </a:r>
            <a:r>
              <a:rPr lang="en-US" altLang="ko-KR" sz="3900" b="1" dirty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조직화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923262" y="6021288"/>
            <a:ext cx="7297477" cy="4873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우리에게 맞는 구성을 찾고 역할을 나누어봅시다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graphicFrame>
        <p:nvGraphicFramePr>
          <p:cNvPr id="12" name="다이어그램 11"/>
          <p:cNvGraphicFramePr/>
          <p:nvPr/>
        </p:nvGraphicFramePr>
        <p:xfrm>
          <a:off x="1187624" y="1124744"/>
          <a:ext cx="67687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asted-image.ti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34763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04056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기회 입증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(</a:t>
            </a: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니즈</a:t>
            </a: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인터뷰</a:t>
            </a: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)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15616" y="812329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ko-KR" sz="1300" b="0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836712"/>
            <a:ext cx="2081578" cy="2155626"/>
          </a:xfrm>
          <a:prstGeom prst="rect">
            <a:avLst/>
          </a:prstGeom>
        </p:spPr>
      </p:pic>
      <p:sp>
        <p:nvSpPr>
          <p:cNvPr id="20" name="TextBox 6"/>
          <p:cNvSpPr txBox="1"/>
          <p:nvPr/>
        </p:nvSpPr>
        <p:spPr>
          <a:xfrm>
            <a:off x="173577" y="2736212"/>
            <a:ext cx="269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a구름자전거"/>
                <a:ea typeface="a구름자전거"/>
              </a:rPr>
              <a:t>❖ </a:t>
            </a:r>
            <a:r>
              <a:rPr lang="ko-KR" altLang="en-US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배달의민족 주아" pitchFamily="18" charset="-127"/>
                <a:ea typeface="배달의민족 주아" pitchFamily="18" charset="-127"/>
              </a:rPr>
              <a:t>기회입증이란</a:t>
            </a:r>
            <a:r>
              <a:rPr lang="en-US" altLang="ko-KR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배달의민족 주아" pitchFamily="18" charset="-127"/>
                <a:ea typeface="배달의민족 주아" pitchFamily="18" charset="-127"/>
              </a:rPr>
              <a:t>?</a:t>
            </a:r>
            <a:endParaRPr lang="ko-KR" altLang="en-US" sz="240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440823" y="3160709"/>
            <a:ext cx="7614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ü"/>
            </a:pP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우리 팀이 제시한 문제점 및 해결책이 그저 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배달의민족 주아" pitchFamily="18" charset="-127"/>
                <a:ea typeface="배달의민족 주아" pitchFamily="18" charset="-127"/>
              </a:rPr>
              <a:t>아이디어</a:t>
            </a:r>
            <a:r>
              <a:rPr lang="en-US" altLang="ko-KR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(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생각</a:t>
            </a:r>
            <a:r>
              <a:rPr lang="en-US" altLang="ko-KR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)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가 아닌</a:t>
            </a:r>
            <a:r>
              <a:rPr lang="en-US" altLang="ko-KR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, 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니즈가 충만한 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배달의민족 주아" pitchFamily="18" charset="-127"/>
                <a:ea typeface="배달의민족 주아" pitchFamily="18" charset="-127"/>
              </a:rPr>
              <a:t>기회</a:t>
            </a:r>
            <a:r>
              <a:rPr lang="en-US" altLang="ko-KR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(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변화의 주체</a:t>
            </a:r>
            <a:r>
              <a:rPr lang="en-US" altLang="ko-KR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)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임을 다른 사람들의 의견 등을 직접 수렴하여 입증하는 과정</a:t>
            </a:r>
            <a:r>
              <a:rPr lang="en-US" altLang="ko-KR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.</a:t>
            </a:r>
            <a:endParaRPr lang="ko-KR" altLang="en-US" sz="2000">
              <a:ln>
                <a:solidFill>
                  <a:schemeClr val="tx1">
                    <a:alpha val="0"/>
                  </a:schemeClr>
                </a:solidFill>
              </a:ln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325977" y="4248380"/>
            <a:ext cx="269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a구름자전거"/>
                <a:ea typeface="a구름자전거"/>
              </a:rPr>
              <a:t>❖ </a:t>
            </a:r>
            <a:r>
              <a:rPr lang="ko-KR" altLang="en-US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배달의민족 주아" pitchFamily="18" charset="-127"/>
                <a:ea typeface="배달의민족 주아" pitchFamily="18" charset="-127"/>
              </a:rPr>
              <a:t>니즈</a:t>
            </a:r>
            <a:r>
              <a:rPr lang="en-US" altLang="ko-KR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배달의민족 주아" pitchFamily="18" charset="-127"/>
                <a:ea typeface="배달의민족 주아" pitchFamily="18" charset="-127"/>
              </a:rPr>
              <a:t>(Needs)</a:t>
            </a:r>
            <a:r>
              <a:rPr lang="ko-KR" altLang="en-US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배달의민족 주아" pitchFamily="18" charset="-127"/>
                <a:ea typeface="배달의민족 주아" pitchFamily="18" charset="-127"/>
              </a:rPr>
              <a:t>란</a:t>
            </a:r>
            <a:r>
              <a:rPr lang="en-US" altLang="ko-KR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배달의민족 주아" pitchFamily="18" charset="-127"/>
                <a:ea typeface="배달의민족 주아" pitchFamily="18" charset="-127"/>
              </a:rPr>
              <a:t>?</a:t>
            </a:r>
            <a:endParaRPr lang="ko-KR" altLang="en-US" sz="240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440823" y="4680428"/>
            <a:ext cx="7614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ü"/>
            </a:pP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내가 포착한 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배달의민족 주아" pitchFamily="18" charset="-127"/>
                <a:ea typeface="배달의민족 주아" pitchFamily="18" charset="-127"/>
              </a:rPr>
              <a:t>문제의 해결 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혹은 창출하고자 하는 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배달의민족 주아" pitchFamily="18" charset="-127"/>
                <a:ea typeface="배달의민족 주아" pitchFamily="18" charset="-127"/>
              </a:rPr>
              <a:t>가치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에 대한 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배달의민족 주아" pitchFamily="18" charset="-127"/>
                <a:ea typeface="배달의민족 주아" pitchFamily="18" charset="-127"/>
              </a:rPr>
              <a:t>다른 이들의 필요성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을 말함</a:t>
            </a:r>
            <a:r>
              <a:rPr lang="en-US" altLang="ko-KR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. </a:t>
            </a:r>
            <a:endParaRPr lang="ko-KR" altLang="en-US" sz="2000">
              <a:ln>
                <a:solidFill>
                  <a:schemeClr val="tx1">
                    <a:alpha val="0"/>
                  </a:schemeClr>
                </a:solidFill>
              </a:ln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350456" y="5586915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a구름자전거"/>
                <a:ea typeface="a구름자전거"/>
              </a:rPr>
              <a:t>❖ </a:t>
            </a:r>
            <a:r>
              <a:rPr lang="ko-KR" altLang="en-US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배달의민족 주아" pitchFamily="18" charset="-127"/>
                <a:ea typeface="배달의민족 주아" pitchFamily="18" charset="-127"/>
              </a:rPr>
              <a:t>기회입증 니즈 인터뷰란</a:t>
            </a:r>
            <a:r>
              <a:rPr lang="en-US" altLang="ko-KR" sz="24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70C0"/>
                </a:solidFill>
                <a:latin typeface="배달의민족 주아" pitchFamily="18" charset="-127"/>
                <a:ea typeface="배달의민족 주아" pitchFamily="18" charset="-127"/>
              </a:rPr>
              <a:t>?</a:t>
            </a:r>
            <a:endParaRPr lang="ko-KR" altLang="en-US" sz="240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배달의민족 주아" pitchFamily="18" charset="-127"/>
              <a:ea typeface="배달의민족 주아" pitchFamily="18" charset="-127"/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465302" y="6006189"/>
            <a:ext cx="7614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ü"/>
            </a:pP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우리가 포착한 기회의 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배달의민족 주아" pitchFamily="18" charset="-127"/>
                <a:ea typeface="배달의민족 주아" pitchFamily="18" charset="-127"/>
              </a:rPr>
              <a:t>니즈가 충만하다는 것</a:t>
            </a:r>
            <a:r>
              <a:rPr lang="ko-KR" altLang="en-US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을 다른 사람들과의 인터뷰를 통해 입증하는 활동</a:t>
            </a:r>
            <a:r>
              <a:rPr lang="en-US" altLang="ko-KR" sz="200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배달의민족 주아" pitchFamily="18" charset="-127"/>
                <a:ea typeface="배달의민족 주아" pitchFamily="18" charset="-127"/>
              </a:rPr>
              <a:t>.</a:t>
            </a:r>
            <a:endParaRPr lang="ko-KR" altLang="en-US" sz="2000">
              <a:ln>
                <a:solidFill>
                  <a:schemeClr val="tx1">
                    <a:alpha val="0"/>
                  </a:schemeClr>
                </a:solidFill>
              </a:ln>
              <a:latin typeface="배달의민족 주아" pitchFamily="18" charset="-127"/>
              <a:ea typeface="배달의민족 주아" pitchFamily="18" charset="-127"/>
            </a:endParaRPr>
          </a:p>
        </p:txBody>
      </p:sp>
      <p:pic>
        <p:nvPicPr>
          <p:cNvPr id="17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75372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8680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17646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두런왕조</a:t>
            </a:r>
            <a:r>
              <a:rPr lang="ko-KR" altLang="en-US" sz="3900" b="1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실록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작성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15"/>
          <p:cNvSpPr txBox="1"/>
          <p:nvPr/>
        </p:nvSpPr>
        <p:spPr>
          <a:xfrm>
            <a:off x="923262" y="5805264"/>
            <a:ext cx="7297477" cy="79208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b="0" i="0" u="none" strike="noStrike" cap="none" baseline="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우리의 활동</a:t>
            </a:r>
            <a:r>
              <a:rPr lang="ko-KR" altLang="en-US" sz="1600" b="0" i="0" u="none" strike="noStrike" cap="none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  <a:sym typeface="Arial"/>
              </a:rPr>
              <a:t> 기록은 우리의 역사가 됩니다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600" dirty="0" err="1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두런왕조실록을</a:t>
            </a:r>
            <a:r>
              <a:rPr lang="ko-KR" altLang="en-US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 작성해볼까요</a:t>
            </a:r>
            <a:r>
              <a:rPr lang="en-US" altLang="ko-KR" sz="16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sz="1600" b="0" i="0" u="none" strike="noStrike" cap="none" baseline="0" dirty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  <a:sym typeface="Arial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538731" y="1292159"/>
            <a:ext cx="6066539" cy="4369089"/>
            <a:chOff x="1065899" y="1018488"/>
            <a:chExt cx="6516455" cy="4693116"/>
          </a:xfrm>
        </p:grpSpPr>
        <p:pic>
          <p:nvPicPr>
            <p:cNvPr id="11" name="Picture 4" descr="C:\Users\user\Desktop\실록 속지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65899" y="1018488"/>
              <a:ext cx="6516455" cy="4693116"/>
            </a:xfrm>
            <a:prstGeom prst="rect">
              <a:avLst/>
            </a:prstGeom>
            <a:noFill/>
          </p:spPr>
        </p:pic>
        <p:pic>
          <p:nvPicPr>
            <p:cNvPr id="12" name="tabl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0191" y="1582965"/>
              <a:ext cx="2813641" cy="3726471"/>
            </a:xfrm>
            <a:prstGeom prst="rect">
              <a:avLst/>
            </a:prstGeom>
          </p:spPr>
        </p:pic>
      </p:grpSp>
      <p:pic>
        <p:nvPicPr>
          <p:cNvPr id="13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65840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238</Words>
  <Application>Microsoft Office PowerPoint</Application>
  <PresentationFormat>화면 슬라이드 쇼(4:3)</PresentationFormat>
  <Paragraphs>45</Paragraphs>
  <Slides>9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21" baseType="lpstr">
      <vt:lpstr>굴림</vt:lpstr>
      <vt:lpstr>Arial</vt:lpstr>
      <vt:lpstr>맑은 고딕</vt:lpstr>
      <vt:lpstr>배달의민족 주아</vt:lpstr>
      <vt:lpstr>a구름자전거</vt:lpstr>
      <vt:lpstr>a가을운동회M</vt:lpstr>
      <vt:lpstr>Wingdings</vt:lpstr>
      <vt:lpstr>휴먼모음T</vt:lpstr>
      <vt:lpstr>나눔고딕 ExtraBold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27</cp:revision>
  <dcterms:modified xsi:type="dcterms:W3CDTF">2015-01-23T07:52:29Z</dcterms:modified>
</cp:coreProperties>
</file>