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9"/>
  </p:notesMasterIdLst>
  <p:sldIdLst>
    <p:sldId id="329" r:id="rId2"/>
    <p:sldId id="336" r:id="rId3"/>
    <p:sldId id="330" r:id="rId4"/>
    <p:sldId id="331" r:id="rId5"/>
    <p:sldId id="333" r:id="rId6"/>
    <p:sldId id="334" r:id="rId7"/>
    <p:sldId id="335" r:id="rId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99CCFF"/>
    <a:srgbClr val="0099FF"/>
    <a:srgbClr val="FFCCFF"/>
    <a:srgbClr val="66FFFF"/>
    <a:srgbClr val="33CCFF"/>
    <a:srgbClr val="00FFFF"/>
    <a:srgbClr val="99FF66"/>
    <a:srgbClr val="99FF33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585" autoAdjust="0"/>
  </p:normalViewPr>
  <p:slideViewPr>
    <p:cSldViewPr>
      <p:cViewPr varScale="1">
        <p:scale>
          <a:sx n="79" d="100"/>
          <a:sy n="79" d="100"/>
        </p:scale>
        <p:origin x="-1579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08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F46AD-2C0A-4D3D-A9A8-D2EA5F784BD5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510BB-AA24-47E8-AA7F-7889CAD71E7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6103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pic>
        <p:nvPicPr>
          <p:cNvPr id="6" name="그림 5" descr="서울중등진로와직업교과교육연구회_아이덴티티_4_out-01.jpg"/>
          <p:cNvPicPr>
            <a:picLocks noChangeAspect="1"/>
          </p:cNvPicPr>
          <p:nvPr/>
        </p:nvPicPr>
        <p:blipFill>
          <a:blip r:embed="rId2" cstate="print"/>
          <a:srcRect l="15750" t="70370" r="12589" b="14047"/>
          <a:stretch>
            <a:fillRect/>
          </a:stretch>
        </p:blipFill>
        <p:spPr>
          <a:xfrm>
            <a:off x="1547664" y="4509120"/>
            <a:ext cx="6552728" cy="1008112"/>
          </a:xfrm>
          <a:prstGeom prst="rect">
            <a:avLst/>
          </a:prstGeom>
        </p:spPr>
      </p:pic>
      <p:pic>
        <p:nvPicPr>
          <p:cNvPr id="7" name="그림 6" descr="서울중등진로와직업교과교육연구회_아이덴티티_4_out-01.jpg"/>
          <p:cNvPicPr>
            <a:picLocks noChangeAspect="1"/>
          </p:cNvPicPr>
          <p:nvPr/>
        </p:nvPicPr>
        <p:blipFill>
          <a:blip r:embed="rId3" cstate="print"/>
          <a:srcRect l="63787" t="11821" r="12589" b="54787"/>
          <a:stretch>
            <a:fillRect/>
          </a:stretch>
        </p:blipFill>
        <p:spPr>
          <a:xfrm>
            <a:off x="5220072" y="1844824"/>
            <a:ext cx="2232248" cy="2232248"/>
          </a:xfrm>
          <a:prstGeom prst="rect">
            <a:avLst/>
          </a:prstGeom>
        </p:spPr>
      </p:pic>
      <p:pic>
        <p:nvPicPr>
          <p:cNvPr id="8" name="그림 7" descr="서울중등진로와직업교과교육연구회_아이덴티티_4_out-01.jpg"/>
          <p:cNvPicPr>
            <a:picLocks noChangeAspect="1"/>
          </p:cNvPicPr>
          <p:nvPr/>
        </p:nvPicPr>
        <p:blipFill>
          <a:blip r:embed="rId4" cstate="print"/>
          <a:srcRect l="23625" t="13357" r="60625" b="62155"/>
          <a:stretch>
            <a:fillRect/>
          </a:stretch>
        </p:blipFill>
        <p:spPr>
          <a:xfrm>
            <a:off x="1547664" y="1484784"/>
            <a:ext cx="2376264" cy="2613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0157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조준호\AppData\Local\Microsoft\Windows\Temporary Internet Files\Content.IE5\M2GXO9GO\MP900427686[1]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rgbClr val="B2B2B2">
              <a:alpha val="69804"/>
            </a:srgbClr>
          </a:solidFill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051" name="Picture 3" descr="C:\Users\user\AppData\Local\Microsoft\Windows\Temporary Internet Files\Content.IE5\6LQIUE66\MP900442245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0" name="왼쪽 화살표 9"/>
          <p:cNvSpPr/>
          <p:nvPr userDrawn="1"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1" name="왼쪽 화살표 10"/>
          <p:cNvSpPr/>
          <p:nvPr userDrawn="1"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2" name="왼쪽 화살표 11"/>
          <p:cNvSpPr/>
          <p:nvPr userDrawn="1"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3" name="왼쪽 화살표 12"/>
          <p:cNvSpPr/>
          <p:nvPr userDrawn="1"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dirty="0" smtClean="0"/>
              <a:t>77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사용자 지정 레이아웃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사용자 지정 레이아웃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서울중등진로와직업교과교육연구회_아이덴티티_4_out-01.jpg"/>
          <p:cNvPicPr>
            <a:picLocks noChangeAspect="1"/>
          </p:cNvPicPr>
          <p:nvPr/>
        </p:nvPicPr>
        <p:blipFill>
          <a:blip r:embed="rId3" cstate="print"/>
          <a:srcRect l="63787" t="11821" r="12589" b="54787"/>
          <a:stretch>
            <a:fillRect/>
          </a:stretch>
        </p:blipFill>
        <p:spPr>
          <a:xfrm>
            <a:off x="2555776" y="2132856"/>
            <a:ext cx="2232248" cy="22322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조준호\AppData\Local\Microsoft\Windows\Temporary Internet Files\Content.IE5\M2GXO9GO\MP90042768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rgbClr val="B2B2B2">
              <a:alpha val="69804"/>
            </a:srgbClr>
          </a:solidFill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4" descr="C:\Users\조준호\AppData\Local\Microsoft\Windows\Temporary Internet Files\Content.IE5\M2GXO9GO\MP900427686[1]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Microsoft\Windows\Temporary Internet Files\Content.IE5\TMHX4AO3\MP900448524[1]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10467"/>
            <a:ext cx="9232254" cy="6154837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B3A2C7">
              <a:alpha val="65098"/>
            </a:srgbClr>
          </a:solidFill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완벽을 추구하는 나 걱정하지 말자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marL="0" indent="0">
              <a:buNone/>
              <a:defRPr sz="3600" b="1" cap="none" spc="0">
                <a:ln w="12700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나의 강점은 심미안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2" descr="C:\Users\user\AppData\Local\Microsoft\Windows\Temporary Internet Files\Content.IE5\TMHX4AO3\MP900448524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10467"/>
            <a:ext cx="9232254" cy="6154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051" name="Picture 3" descr="C:\Users\user\AppData\Local\Microsoft\Windows\Temporary Internet Files\Content.IE5\6LQIUE66\MP900442245[1]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0" name="왼쪽 화살표 9"/>
          <p:cNvSpPr/>
          <p:nvPr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1" name="왼쪽 화살표 10"/>
          <p:cNvSpPr/>
          <p:nvPr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2" name="왼쪽 화살표 11"/>
          <p:cNvSpPr/>
          <p:nvPr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3" name="왼쪽 화살표 12"/>
          <p:cNvSpPr/>
          <p:nvPr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  <p:pic>
        <p:nvPicPr>
          <p:cNvPr id="14" name="Picture 3" descr="C:\Users\user\AppData\Local\Microsoft\Windows\Temporary Internet Files\Content.IE5\6LQIUE66\MP900442245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5" name="왼쪽 화살표 14"/>
          <p:cNvSpPr/>
          <p:nvPr userDrawn="1"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6" name="왼쪽 화살표 15"/>
          <p:cNvSpPr/>
          <p:nvPr userDrawn="1"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7" name="왼쪽 화살표 16"/>
          <p:cNvSpPr/>
          <p:nvPr userDrawn="1"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8" name="왼쪽 화살표 17"/>
          <p:cNvSpPr/>
          <p:nvPr userDrawn="1"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ti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pic>
        <p:nvPicPr>
          <p:cNvPr id="11" name="그림 10" descr="서울중등진로와직업교과교육연구회_아이덴티티_4_out-01.jpg"/>
          <p:cNvPicPr>
            <a:picLocks noChangeAspect="1"/>
          </p:cNvPicPr>
          <p:nvPr/>
        </p:nvPicPr>
        <p:blipFill>
          <a:blip r:embed="rId21" cstate="print"/>
          <a:srcRect l="16138" t="72261" r="13775" b="15495"/>
          <a:stretch>
            <a:fillRect/>
          </a:stretch>
        </p:blipFill>
        <p:spPr>
          <a:xfrm>
            <a:off x="6382032" y="6506802"/>
            <a:ext cx="2761968" cy="341366"/>
          </a:xfrm>
          <a:prstGeom prst="rect">
            <a:avLst/>
          </a:prstGeom>
        </p:spPr>
      </p:pic>
      <p:pic>
        <p:nvPicPr>
          <p:cNvPr id="8" name="Picture 2" descr="동그라미재단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sted-image.tif"/>
          <p:cNvPicPr/>
          <p:nvPr userDrawn="1"/>
        </p:nvPicPr>
        <p:blipFill>
          <a:blip r:embed="rId23">
            <a:extLst/>
          </a:blip>
          <a:stretch>
            <a:fillRect/>
          </a:stretch>
        </p:blipFill>
        <p:spPr>
          <a:xfrm>
            <a:off x="1402994" y="6381328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50" r:id="rId17"/>
    <p:sldLayoutId id="2147483652" r:id="rId18"/>
    <p:sldLayoutId id="2147483660" r:id="rId1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2195736" y="836712"/>
            <a:ext cx="5472608" cy="22322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400" dirty="0" smtClean="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</a:rPr>
              <a:t>사회적 기업가 정리</a:t>
            </a:r>
            <a:endParaRPr lang="ko-KR" altLang="en-US" sz="5400" dirty="0">
              <a:solidFill>
                <a:schemeClr val="tx1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4" name="그림 3" descr="서울중등진로와직업교과교육연구회_아이덴티티_4_out-01.jpg"/>
          <p:cNvPicPr>
            <a:picLocks noChangeAspect="1"/>
          </p:cNvPicPr>
          <p:nvPr/>
        </p:nvPicPr>
        <p:blipFill>
          <a:blip r:embed="rId2" cstate="print"/>
          <a:srcRect l="23625" t="13357" r="60625" b="62155"/>
          <a:stretch>
            <a:fillRect/>
          </a:stretch>
        </p:blipFill>
        <p:spPr>
          <a:xfrm>
            <a:off x="1331640" y="1319166"/>
            <a:ext cx="1001566" cy="110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4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서울중등진로와직업교과교육연구회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795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5776" y="3861048"/>
            <a:ext cx="5616624" cy="83099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solidFill>
                  <a:srgbClr val="C00000"/>
                </a:solidFill>
                <a:latin typeface="휴먼옛체" pitchFamily="18" charset="-127"/>
                <a:ea typeface="휴먼옛체" pitchFamily="18" charset="-127"/>
              </a:rPr>
              <a:t>디자인 발표하기</a:t>
            </a:r>
            <a:endParaRPr lang="ko-KR" altLang="en-US" sz="4800" b="1" dirty="0">
              <a:solidFill>
                <a:srgbClr val="C00000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7844"/>
            <a:ext cx="3528556" cy="295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2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71129" y="4077072"/>
            <a:ext cx="4988486" cy="83099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smtClean="0">
                <a:solidFill>
                  <a:srgbClr val="C00000"/>
                </a:solidFill>
                <a:latin typeface="휴먼옛체" pitchFamily="18" charset="-127"/>
                <a:ea typeface="휴먼옛체" pitchFamily="18" charset="-127"/>
              </a:rPr>
              <a:t>우수작 시상</a:t>
            </a:r>
            <a:endParaRPr lang="ko-KR" altLang="en-US" sz="4800" b="1" dirty="0">
              <a:solidFill>
                <a:srgbClr val="C00000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51" y="764704"/>
            <a:ext cx="5092064" cy="27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8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564904"/>
            <a:ext cx="4176464" cy="83099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solidFill>
                  <a:srgbClr val="C00000"/>
                </a:solidFill>
                <a:latin typeface="휴먼옛체" pitchFamily="18" charset="-127"/>
                <a:ea typeface="휴먼옛체" pitchFamily="18" charset="-127"/>
              </a:rPr>
              <a:t>소감 나누기</a:t>
            </a:r>
            <a:endParaRPr lang="ko-KR" altLang="en-US" sz="4800" b="1" dirty="0">
              <a:solidFill>
                <a:srgbClr val="C00000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5" name="그림 4" descr="400_F_50404567_ZrGesSon6uCcIivn98XqHozBhLMpe9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412776"/>
            <a:ext cx="367240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8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55976" y="2060848"/>
            <a:ext cx="3312368" cy="92333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srgbClr val="C00000"/>
                </a:solidFill>
                <a:latin typeface="휴먼옛체" pitchFamily="18" charset="-127"/>
                <a:ea typeface="휴먼옛체" pitchFamily="18" charset="-127"/>
              </a:rPr>
              <a:t>강 평</a:t>
            </a:r>
            <a:endParaRPr lang="ko-KR" altLang="en-US" sz="5400" b="1" dirty="0">
              <a:solidFill>
                <a:srgbClr val="C00000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4" name="그림 3" descr="lickilicky_by_rockystuffe-d4qsux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916832"/>
            <a:ext cx="2697522" cy="311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8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기업가정신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Lucida Sans"/>
        <a:ea typeface="산돌고딕B"/>
        <a:cs typeface=""/>
      </a:majorFont>
      <a:minorFont>
        <a:latin typeface="Lucida Sans"/>
        <a:ea typeface="산돌명조 M"/>
        <a:cs typeface=""/>
      </a:minorFont>
    </a:fontScheme>
    <a:fmtScheme name="연꽃 당초 무늬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8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70000"/>
                <a:hueMod val="100000"/>
                <a:satMod val="100000"/>
              </a:schemeClr>
            </a:gs>
          </a:gsLst>
          <a:lin ang="270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innerShdw blurRad="254000">
              <a:schemeClr val="phClr">
                <a:tint val="100000"/>
                <a:shade val="90000"/>
                <a:hueMod val="100000"/>
                <a:satMod val="100000"/>
              </a:schemeClr>
            </a:innerShdw>
          </a:effectLst>
        </a:effectStyle>
        <a:effectStyle>
          <a:effectLst>
            <a:outerShdw blurRad="114300" dist="25400" dir="300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l">
              <a:rot lat="0" lon="0" rev="5400000"/>
            </a:lightRig>
          </a:scene3d>
          <a:sp3d contourW="25400" prstMaterial="matte">
            <a:bevelT w="127000" h="127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27000" dist="25400" dir="312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400000"/>
            </a:lightRig>
          </a:scene3d>
          <a:sp3d contourW="25400" prstMaterial="powder">
            <a:bevelT w="88900" h="381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기업가정신테마</Template>
  <TotalTime>1414</TotalTime>
  <Words>53</Words>
  <Application>Microsoft Office PowerPoint</Application>
  <PresentationFormat>화면 슬라이드 쇼(4:3)</PresentationFormat>
  <Paragraphs>10</Paragraphs>
  <Slides>7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8" baseType="lpstr">
      <vt:lpstr>기업가정신테마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적정기술을 탐색하다-정원여중 이진명</dc:title>
  <dc:creator>이진명</dc:creator>
  <cp:lastModifiedBy>user</cp:lastModifiedBy>
  <cp:revision>240</cp:revision>
  <dcterms:created xsi:type="dcterms:W3CDTF">2014-07-30T01:33:35Z</dcterms:created>
  <dcterms:modified xsi:type="dcterms:W3CDTF">2015-01-22T01:54:43Z</dcterms:modified>
</cp:coreProperties>
</file>