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1"/>
  </p:notesMasterIdLst>
  <p:sldIdLst>
    <p:sldId id="256" r:id="rId2"/>
    <p:sldId id="265" r:id="rId3"/>
    <p:sldId id="257" r:id="rId4"/>
    <p:sldId id="258" r:id="rId5"/>
    <p:sldId id="259" r:id="rId6"/>
    <p:sldId id="260" r:id="rId7"/>
    <p:sldId id="261" r:id="rId8"/>
    <p:sldId id="262" r:id="rId9"/>
    <p:sldId id="263" r:id="rId10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-1474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  <p:extLst>
      <p:ext uri="{BB962C8B-B14F-4D97-AF65-F5344CB8AC3E}">
        <p14:creationId xmlns:p14="http://schemas.microsoft.com/office/powerpoint/2010/main" val="3575295612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Shape 13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4" name="Shape 1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Shape 17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Shape 18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Shape 19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1pPr>
            <a:lvl2pPr marL="457200" marR="0" indent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2pPr>
            <a:lvl3pPr marL="914400" marR="0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3pPr>
            <a:lvl4pPr marL="13716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4pPr>
            <a:lvl5pPr marL="18288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5pPr>
            <a:lvl6pPr marL="22860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6pPr>
            <a:lvl7pPr marL="27432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7pPr>
            <a:lvl8pPr marL="32004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8pPr>
            <a:lvl9pPr marL="36576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제목 및 세로 텍스트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 rot="5400000">
            <a:off x="2309017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508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indent="-190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indent="127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세로 제목 및 텍스트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 rot="5400000">
            <a:off x="4732336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 rot="5400000">
            <a:off x="541336" y="190500"/>
            <a:ext cx="5851525" cy="60197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508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indent="-190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indent="127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508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indent="-190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indent="127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구역 머리글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콘텐츠 2개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8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8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비교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3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3" cy="39512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제목만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캡션 있는 콘텐츠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캡션 있는 그림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50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1pPr>
            <a:lvl2pPr marL="742950" marR="0" indent="-190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2pPr>
            <a:lvl3pPr marL="1143000" marR="0" indent="127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3pPr>
            <a:lvl4pPr marL="1600200" marR="0" indent="-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4pPr>
            <a:lvl5pPr marL="2057400" marR="0" indent="-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5pPr>
            <a:lvl6pPr marL="2514600" marR="0" indent="-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6pPr>
            <a:lvl7pPr marL="2971800" marR="0" indent="-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7pPr>
            <a:lvl8pPr marL="3429000" marR="0" indent="-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8pPr>
            <a:lvl9pPr marL="3886200" marR="0" indent="-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1.png"/><Relationship Id="rId9" Type="http://schemas.openxmlformats.org/officeDocument/2006/relationships/image" Target="../media/image10.png"/><Relationship Id="rId14" Type="http://schemas.openxmlformats.org/officeDocument/2006/relationships/image" Target="../media/image3.t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3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8.png"/><Relationship Id="rId5" Type="http://schemas.openxmlformats.org/officeDocument/2006/relationships/image" Target="../media/image7.png"/><Relationship Id="rId10" Type="http://schemas.openxmlformats.org/officeDocument/2006/relationships/image" Target="../media/image17.png"/><Relationship Id="rId4" Type="http://schemas.openxmlformats.org/officeDocument/2006/relationships/image" Target="../media/image1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3.t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3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.t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C3B5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Shape 85"/>
          <p:cNvSpPr/>
          <p:nvPr/>
        </p:nvSpPr>
        <p:spPr>
          <a:xfrm>
            <a:off x="2232166" y="3068958"/>
            <a:ext cx="4741237" cy="732728"/>
          </a:xfrm>
          <a:prstGeom prst="rect">
            <a:avLst/>
          </a:prstGeom>
          <a:noFill/>
          <a:ln w="57150" cap="flat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71550" tIns="35775" rIns="71550" bIns="35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나눔고딕" panose="020D0604000000000000" pitchFamily="50" charset="-127"/>
              <a:ea typeface="나눔고딕" panose="020D0604000000000000" pitchFamily="50" charset="-127"/>
              <a:sym typeface="Arial"/>
            </a:endParaRPr>
          </a:p>
        </p:txBody>
      </p:sp>
      <p:sp>
        <p:nvSpPr>
          <p:cNvPr id="86" name="Shape 86"/>
          <p:cNvSpPr txBox="1"/>
          <p:nvPr/>
        </p:nvSpPr>
        <p:spPr>
          <a:xfrm>
            <a:off x="2627783" y="3140966"/>
            <a:ext cx="4310216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ko-KR" sz="3900" b="0" i="0" u="none" strike="noStrike" cap="none" baseline="0" dirty="0">
                <a:solidFill>
                  <a:schemeClr val="lt1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나를 알아가는 과정</a:t>
            </a:r>
          </a:p>
        </p:txBody>
      </p:sp>
      <p:sp>
        <p:nvSpPr>
          <p:cNvPr id="87" name="Shape 87"/>
          <p:cNvSpPr txBox="1"/>
          <p:nvPr/>
        </p:nvSpPr>
        <p:spPr>
          <a:xfrm>
            <a:off x="2339751" y="3876766"/>
            <a:ext cx="4536504" cy="27231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ko-KR" sz="1300" b="0" i="0" u="none" strike="noStrike" cap="none" baseline="0">
                <a:solidFill>
                  <a:schemeClr val="lt1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내가 가지고 있는 가능성과 재능을 발견하는 시간</a:t>
            </a:r>
          </a:p>
        </p:txBody>
      </p:sp>
      <p:pic>
        <p:nvPicPr>
          <p:cNvPr id="88" name="Shape 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52320" y="112478"/>
            <a:ext cx="1523809" cy="5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Shape 8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79280" y="6301330"/>
            <a:ext cx="1185435" cy="346511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Shape 90"/>
          <p:cNvSpPr txBox="1"/>
          <p:nvPr/>
        </p:nvSpPr>
        <p:spPr>
          <a:xfrm>
            <a:off x="2195735" y="2652630"/>
            <a:ext cx="4536504" cy="27231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ko-KR" sz="2000" b="1" i="0" u="none" strike="noStrike" cap="none" baseline="0">
                <a:solidFill>
                  <a:schemeClr val="lt1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4주차  나의 관계</a:t>
            </a:r>
          </a:p>
        </p:txBody>
      </p:sp>
      <p:pic>
        <p:nvPicPr>
          <p:cNvPr id="9" name="pasted-image.ti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467544" y="4293096"/>
            <a:ext cx="8136904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 smtClean="0">
                <a:latin typeface="+mn-ea"/>
              </a:rPr>
              <a:t>Copyright</a:t>
            </a:r>
          </a:p>
          <a:p>
            <a:endParaRPr lang="en-US" altLang="ko-KR" sz="1200" dirty="0" smtClean="0">
              <a:latin typeface="+mn-ea"/>
            </a:endParaRPr>
          </a:p>
          <a:p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본 자료는 동그라미재단의 지원으로 개발되었으며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저작권과 일체의 사용권리는 “</a:t>
            </a:r>
            <a:r>
              <a:rPr lang="ko-KR" altLang="en-US" sz="1200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어썸스</a:t>
            </a:r>
            <a:r>
              <a:rPr lang="ko-KR" altLang="en-US" sz="120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쿨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”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있습니다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Creative Commons License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의 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"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저작자표시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비영리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변경금지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(CC BY-NC-ND)"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따라 비영리 목적의 경우 사용 가능합니다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r>
              <a:rPr lang="en-US" altLang="ko-KR" sz="1200" u="sng" dirty="0" smtClean="0">
                <a:solidFill>
                  <a:srgbClr val="0000F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http://creativecommons.org/licenses/by-nc-nd/4.0</a:t>
            </a:r>
            <a:r>
              <a:rPr lang="en-US" altLang="ko-KR" sz="1200" u="sng" dirty="0" smtClean="0">
                <a:solidFill>
                  <a:srgbClr val="0000FF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/</a:t>
            </a:r>
            <a:endParaRPr lang="ko-KR" altLang="en-US" sz="1200" u="sng" dirty="0">
              <a:solidFill>
                <a:srgbClr val="0000FF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7" name="Shape 9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92278" y="188532"/>
            <a:ext cx="902323" cy="25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asted-image.t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25365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Shape 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79280" y="6301330"/>
            <a:ext cx="1185435" cy="346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Shape 9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202474"/>
            <a:ext cx="9144000" cy="249835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Shape 97"/>
          <p:cNvSpPr txBox="1"/>
          <p:nvPr/>
        </p:nvSpPr>
        <p:spPr>
          <a:xfrm>
            <a:off x="6012160" y="2636910"/>
            <a:ext cx="2880320" cy="21698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ko-KR" sz="1800" b="1" i="0" u="none" strike="noStrike" cap="none" baseline="0">
                <a:solidFill>
                  <a:schemeClr val="dk1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01.</a:t>
            </a:r>
            <a:r>
              <a:rPr lang="ko-KR" sz="1800" b="0" i="0" u="none" strike="noStrike" cap="none" baseline="0">
                <a:solidFill>
                  <a:schemeClr val="dk1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 가위바위보 진화 게임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ko-KR" sz="1800" b="1" i="0" u="none" strike="noStrike" cap="none" baseline="0">
                <a:solidFill>
                  <a:schemeClr val="dk1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02.</a:t>
            </a:r>
            <a:r>
              <a:rPr lang="ko-KR" sz="1800" b="0" i="0" u="none" strike="noStrike" cap="none" baseline="0">
                <a:solidFill>
                  <a:schemeClr val="dk1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 인물 마인드맵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ko-KR" sz="1800" b="1" i="0" u="none" strike="noStrike" cap="none" baseline="0">
                <a:solidFill>
                  <a:schemeClr val="dk1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03.</a:t>
            </a:r>
            <a:r>
              <a:rPr lang="ko-KR" sz="1800" b="0" i="0" u="none" strike="noStrike" cap="none" baseline="0">
                <a:solidFill>
                  <a:schemeClr val="dk1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 갤러리 투어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ko-KR" sz="1800" b="1" i="0" u="none" strike="noStrike" cap="none" baseline="0">
                <a:solidFill>
                  <a:schemeClr val="dk1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04.</a:t>
            </a:r>
            <a:r>
              <a:rPr lang="ko-KR" sz="1800" b="0" i="0" u="none" strike="noStrike" cap="none" baseline="0">
                <a:solidFill>
                  <a:schemeClr val="dk1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 기록하기</a:t>
            </a:r>
          </a:p>
        </p:txBody>
      </p:sp>
      <p:pic>
        <p:nvPicPr>
          <p:cNvPr id="98" name="Shape 9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Shape 9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8" y="188532"/>
            <a:ext cx="902323" cy="25199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Shape 100"/>
          <p:cNvSpPr txBox="1"/>
          <p:nvPr/>
        </p:nvSpPr>
        <p:spPr>
          <a:xfrm>
            <a:off x="395536" y="1652371"/>
            <a:ext cx="4032448" cy="840525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6000" b="1" i="0" u="none" strike="noStrike" cap="none" baseline="0">
                <a:solidFill>
                  <a:srgbClr val="0C3B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CONTENT</a:t>
            </a:r>
          </a:p>
        </p:txBody>
      </p:sp>
      <p:pic>
        <p:nvPicPr>
          <p:cNvPr id="8" name="pasted-image.ti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Shape 1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Shape 106"/>
          <p:cNvSpPr txBox="1"/>
          <p:nvPr/>
        </p:nvSpPr>
        <p:spPr>
          <a:xfrm>
            <a:off x="1115616" y="212211"/>
            <a:ext cx="5184575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39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가위바위보 진화 게임</a:t>
            </a:r>
          </a:p>
        </p:txBody>
      </p:sp>
      <p:pic>
        <p:nvPicPr>
          <p:cNvPr id="107" name="Shape 1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0" y="0"/>
            <a:ext cx="936103" cy="109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8" y="188532"/>
            <a:ext cx="902323" cy="25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1" name="Shape 111"/>
          <p:cNvGrpSpPr/>
          <p:nvPr/>
        </p:nvGrpSpPr>
        <p:grpSpPr>
          <a:xfrm>
            <a:off x="116192" y="2132855"/>
            <a:ext cx="8981718" cy="3888432"/>
            <a:chOff x="116192" y="2564903"/>
            <a:chExt cx="8981718" cy="3888432"/>
          </a:xfrm>
        </p:grpSpPr>
        <p:pic>
          <p:nvPicPr>
            <p:cNvPr id="112" name="Shape 112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452320" y="2564903"/>
              <a:ext cx="1645589" cy="31914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3" name="Shape 113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979711" y="4187244"/>
              <a:ext cx="1656183" cy="14740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4" name="Shape 114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5652119" y="3192980"/>
              <a:ext cx="2016224" cy="26122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" name="Shape 115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251519" y="4613710"/>
              <a:ext cx="1584175" cy="10475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Shape 116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3707903" y="3645023"/>
              <a:ext cx="1700248" cy="20162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Shape 117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116192" y="5776735"/>
              <a:ext cx="8911615" cy="676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8" name="Shape 118"/>
          <p:cNvSpPr txBox="1"/>
          <p:nvPr/>
        </p:nvSpPr>
        <p:spPr>
          <a:xfrm>
            <a:off x="468560" y="1316384"/>
            <a:ext cx="8207895" cy="672455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000" b="0" i="0" u="none" strike="noStrike" cap="none" baseline="0">
                <a:solidFill>
                  <a:srgbClr val="0C3B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같은 레벨끼리 가위바위보!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lang="ko-KR" sz="2000" b="0" i="0" u="none" strike="noStrike" cap="none" baseline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이기면</a:t>
            </a:r>
            <a:r>
              <a:rPr lang="ko-KR" sz="2000" b="0" i="0" u="none" strike="noStrike" cap="none" baseline="0">
                <a:solidFill>
                  <a:srgbClr val="0C3B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 다음 레벨로 진화! </a:t>
            </a:r>
            <a:r>
              <a:rPr lang="ko-KR" sz="2000" b="0" i="0" u="none" strike="noStrike" cap="none" baseline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지면</a:t>
            </a:r>
            <a:r>
              <a:rPr lang="ko-KR" sz="2000" b="0" i="0" u="none" strike="noStrike" cap="none" baseline="0">
                <a:solidFill>
                  <a:srgbClr val="0C3B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 이전 레벨로 퇴화! </a:t>
            </a:r>
          </a:p>
        </p:txBody>
      </p:sp>
      <p:pic>
        <p:nvPicPr>
          <p:cNvPr id="16" name="pasted-image.tif"/>
          <p:cNvPicPr/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Shape 1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Shape 125"/>
          <p:cNvSpPr txBox="1"/>
          <p:nvPr/>
        </p:nvSpPr>
        <p:spPr>
          <a:xfrm>
            <a:off x="1115616" y="212211"/>
            <a:ext cx="3816424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39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인물 마인드맵</a:t>
            </a:r>
          </a:p>
        </p:txBody>
      </p:sp>
      <p:pic>
        <p:nvPicPr>
          <p:cNvPr id="126" name="Shape 1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Shape 1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0" y="0"/>
            <a:ext cx="936103" cy="109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Shape 1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8" y="188532"/>
            <a:ext cx="902323" cy="25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Shape 12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5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Shape 130"/>
          <p:cNvSpPr txBox="1"/>
          <p:nvPr/>
        </p:nvSpPr>
        <p:spPr>
          <a:xfrm>
            <a:off x="1619671" y="2276872"/>
            <a:ext cx="5760640" cy="345638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1" i="0" u="none" strike="noStrike" cap="none" baseline="0">
                <a:solidFill>
                  <a:srgbClr val="0C3B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나는 사람들과 어떤 관계를 맺고 있을까?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1" i="0" u="none" strike="noStrike" cap="none" baseline="0">
              <a:solidFill>
                <a:srgbClr val="0C3B5D"/>
              </a:solidFill>
              <a:latin typeface="나눔고딕" panose="020D0604000000000000" pitchFamily="50" charset="-127"/>
              <a:ea typeface="나눔고딕" panose="020D0604000000000000" pitchFamily="50" charset="-127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1" i="0" u="none" strike="noStrike" cap="none" baseline="0">
                <a:solidFill>
                  <a:srgbClr val="0C3B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내가 즐겁고 편안함을 느끼는 관계는?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1" i="0" u="none" strike="noStrike" cap="none" baseline="0">
              <a:solidFill>
                <a:srgbClr val="0C3B5D"/>
              </a:solidFill>
              <a:latin typeface="나눔고딕" panose="020D0604000000000000" pitchFamily="50" charset="-127"/>
              <a:ea typeface="나눔고딕" panose="020D0604000000000000" pitchFamily="50" charset="-127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1" i="0" u="none" strike="noStrike" cap="none" baseline="0">
                <a:solidFill>
                  <a:srgbClr val="0C3B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나는 어떤 관계에서 불편함을 느낄까?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1" i="0" u="none" strike="noStrike" cap="none" baseline="0">
              <a:solidFill>
                <a:srgbClr val="0C3B5D"/>
              </a:solidFill>
              <a:latin typeface="나눔고딕" panose="020D0604000000000000" pitchFamily="50" charset="-127"/>
              <a:ea typeface="나눔고딕" panose="020D0604000000000000" pitchFamily="50" charset="-127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1" i="0" u="none" strike="noStrike" cap="none" baseline="0">
                <a:solidFill>
                  <a:srgbClr val="0C3B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그런 감정을 느끼는 이유는 무엇일까?</a:t>
            </a:r>
          </a:p>
        </p:txBody>
      </p:sp>
      <p:pic>
        <p:nvPicPr>
          <p:cNvPr id="9" name="pasted-image.tif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Shape 1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69268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Shape 137"/>
          <p:cNvSpPr txBox="1"/>
          <p:nvPr/>
        </p:nvSpPr>
        <p:spPr>
          <a:xfrm>
            <a:off x="1115616" y="212211"/>
            <a:ext cx="3816424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39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인물 마인드맵</a:t>
            </a:r>
          </a:p>
        </p:txBody>
      </p:sp>
      <p:pic>
        <p:nvPicPr>
          <p:cNvPr id="138" name="Shape 1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Shape 1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0" y="0"/>
            <a:ext cx="936103" cy="109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Shape 14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8" y="188532"/>
            <a:ext cx="902323" cy="25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Shape 14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Shape 14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228798" y="3573016"/>
            <a:ext cx="1343201" cy="134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Shape 14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655975" y="2554941"/>
            <a:ext cx="1219199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Shape 14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644007" y="3725619"/>
            <a:ext cx="1219199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Shape 14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203848" y="2348880"/>
            <a:ext cx="1440160" cy="144016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Shape 146"/>
          <p:cNvSpPr/>
          <p:nvPr/>
        </p:nvSpPr>
        <p:spPr>
          <a:xfrm>
            <a:off x="5652119" y="2060848"/>
            <a:ext cx="841827" cy="946902"/>
          </a:xfrm>
          <a:custGeom>
            <a:avLst/>
            <a:gdLst/>
            <a:ahLst/>
            <a:cxnLst/>
            <a:rect l="0" t="0" r="0" b="0"/>
            <a:pathLst>
              <a:path w="841828" h="946903" extrusionOk="0">
                <a:moveTo>
                  <a:pt x="0" y="946903"/>
                </a:moveTo>
                <a:cubicBezTo>
                  <a:pt x="191104" y="534455"/>
                  <a:pt x="382209" y="122007"/>
                  <a:pt x="522514" y="17988"/>
                </a:cubicBezTo>
                <a:cubicBezTo>
                  <a:pt x="662819" y="-86031"/>
                  <a:pt x="720876" y="293759"/>
                  <a:pt x="841828" y="322788"/>
                </a:cubicBezTo>
              </a:path>
            </a:pathLst>
          </a:custGeom>
          <a:noFill/>
          <a:ln w="9525" cap="flat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dk1"/>
              </a:solidFill>
              <a:latin typeface="나눔고딕" panose="020D0604000000000000" pitchFamily="50" charset="-127"/>
              <a:ea typeface="나눔고딕" panose="020D0604000000000000" pitchFamily="50" charset="-127"/>
              <a:sym typeface="Arial"/>
            </a:endParaRPr>
          </a:p>
        </p:txBody>
      </p:sp>
      <p:sp>
        <p:nvSpPr>
          <p:cNvPr id="147" name="Shape 147"/>
          <p:cNvSpPr/>
          <p:nvPr/>
        </p:nvSpPr>
        <p:spPr>
          <a:xfrm rot="10800000" flipH="1">
            <a:off x="5027858" y="1412775"/>
            <a:ext cx="193898" cy="1190302"/>
          </a:xfrm>
          <a:custGeom>
            <a:avLst/>
            <a:gdLst/>
            <a:ahLst/>
            <a:cxnLst/>
            <a:rect l="0" t="0" r="0" b="0"/>
            <a:pathLst>
              <a:path w="43543" h="740229" extrusionOk="0">
                <a:moveTo>
                  <a:pt x="43543" y="0"/>
                </a:moveTo>
                <a:cubicBezTo>
                  <a:pt x="21771" y="214086"/>
                  <a:pt x="0" y="428172"/>
                  <a:pt x="0" y="551543"/>
                </a:cubicBezTo>
                <a:cubicBezTo>
                  <a:pt x="0" y="674914"/>
                  <a:pt x="21771" y="707571"/>
                  <a:pt x="43543" y="740229"/>
                </a:cubicBezTo>
              </a:path>
            </a:pathLst>
          </a:custGeom>
          <a:noFill/>
          <a:ln w="9525" cap="flat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dk1"/>
              </a:solidFill>
              <a:latin typeface="나눔고딕" panose="020D0604000000000000" pitchFamily="50" charset="-127"/>
              <a:ea typeface="나눔고딕" panose="020D0604000000000000" pitchFamily="50" charset="-127"/>
              <a:sym typeface="Arial"/>
            </a:endParaRPr>
          </a:p>
        </p:txBody>
      </p:sp>
      <p:sp>
        <p:nvSpPr>
          <p:cNvPr id="148" name="Shape 148"/>
          <p:cNvSpPr/>
          <p:nvPr/>
        </p:nvSpPr>
        <p:spPr>
          <a:xfrm>
            <a:off x="5148064" y="1198492"/>
            <a:ext cx="2281394" cy="61555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ko-KR" sz="1800" b="0" i="0" u="none" strike="noStrike" cap="none" baseline="0">
                <a:solidFill>
                  <a:schemeClr val="dk1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정OO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ko-KR" sz="1600" b="0" i="0" u="none" strike="noStrike" cap="none" baseline="0">
                <a:solidFill>
                  <a:schemeClr val="dk1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항상 의지되는 인생 선배</a:t>
            </a:r>
          </a:p>
        </p:txBody>
      </p:sp>
      <p:sp>
        <p:nvSpPr>
          <p:cNvPr id="149" name="Shape 149"/>
          <p:cNvSpPr/>
          <p:nvPr/>
        </p:nvSpPr>
        <p:spPr>
          <a:xfrm>
            <a:off x="6423407" y="2060848"/>
            <a:ext cx="2281394" cy="86177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ko-KR" sz="1800" b="0" i="0" u="none" strike="noStrike" cap="none" baseline="0">
                <a:solidFill>
                  <a:schemeClr val="dk1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이OO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ko-KR" sz="1600" b="0" i="0" u="none" strike="noStrike" cap="none" baseline="0">
                <a:solidFill>
                  <a:schemeClr val="dk1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무한정 베풀어주고 싶은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ko-KR" sz="1600" b="0" i="0" u="none" strike="noStrike" cap="none" baseline="0">
                <a:solidFill>
                  <a:schemeClr val="dk1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내가 가장 사랑하는 사람</a:t>
            </a:r>
          </a:p>
        </p:txBody>
      </p:sp>
      <p:sp>
        <p:nvSpPr>
          <p:cNvPr id="150" name="Shape 150"/>
          <p:cNvSpPr/>
          <p:nvPr/>
        </p:nvSpPr>
        <p:spPr>
          <a:xfrm>
            <a:off x="5154403" y="4731046"/>
            <a:ext cx="43542" cy="740228"/>
          </a:xfrm>
          <a:custGeom>
            <a:avLst/>
            <a:gdLst/>
            <a:ahLst/>
            <a:cxnLst/>
            <a:rect l="0" t="0" r="0" b="0"/>
            <a:pathLst>
              <a:path w="43543" h="740229" extrusionOk="0">
                <a:moveTo>
                  <a:pt x="43543" y="0"/>
                </a:moveTo>
                <a:cubicBezTo>
                  <a:pt x="21771" y="214086"/>
                  <a:pt x="0" y="428172"/>
                  <a:pt x="0" y="551543"/>
                </a:cubicBezTo>
                <a:cubicBezTo>
                  <a:pt x="0" y="674914"/>
                  <a:pt x="21771" y="707571"/>
                  <a:pt x="43543" y="740229"/>
                </a:cubicBezTo>
              </a:path>
            </a:pathLst>
          </a:custGeom>
          <a:noFill/>
          <a:ln w="9525" cap="flat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dk1"/>
              </a:solidFill>
              <a:latin typeface="나눔고딕" panose="020D0604000000000000" pitchFamily="50" charset="-127"/>
              <a:ea typeface="나눔고딕" panose="020D0604000000000000" pitchFamily="50" charset="-127"/>
              <a:sym typeface="Arial"/>
            </a:endParaRPr>
          </a:p>
        </p:txBody>
      </p:sp>
      <p:sp>
        <p:nvSpPr>
          <p:cNvPr id="151" name="Shape 151"/>
          <p:cNvSpPr/>
          <p:nvPr/>
        </p:nvSpPr>
        <p:spPr>
          <a:xfrm rot="9689013" flipH="1">
            <a:off x="5721839" y="4330251"/>
            <a:ext cx="841827" cy="946902"/>
          </a:xfrm>
          <a:custGeom>
            <a:avLst/>
            <a:gdLst/>
            <a:ahLst/>
            <a:cxnLst/>
            <a:rect l="0" t="0" r="0" b="0"/>
            <a:pathLst>
              <a:path w="841828" h="946903" extrusionOk="0">
                <a:moveTo>
                  <a:pt x="0" y="946903"/>
                </a:moveTo>
                <a:cubicBezTo>
                  <a:pt x="191104" y="534455"/>
                  <a:pt x="382209" y="122007"/>
                  <a:pt x="522514" y="17988"/>
                </a:cubicBezTo>
                <a:cubicBezTo>
                  <a:pt x="662819" y="-86031"/>
                  <a:pt x="720876" y="293759"/>
                  <a:pt x="841828" y="322788"/>
                </a:cubicBezTo>
              </a:path>
            </a:pathLst>
          </a:custGeom>
          <a:noFill/>
          <a:ln w="9525" cap="flat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dk1"/>
              </a:solidFill>
              <a:latin typeface="나눔고딕" panose="020D0604000000000000" pitchFamily="50" charset="-127"/>
              <a:ea typeface="나눔고딕" panose="020D0604000000000000" pitchFamily="50" charset="-127"/>
              <a:sym typeface="Arial"/>
            </a:endParaRPr>
          </a:p>
        </p:txBody>
      </p:sp>
      <p:sp>
        <p:nvSpPr>
          <p:cNvPr id="152" name="Shape 152"/>
          <p:cNvSpPr/>
          <p:nvPr/>
        </p:nvSpPr>
        <p:spPr>
          <a:xfrm>
            <a:off x="5940151" y="3945830"/>
            <a:ext cx="2943434" cy="86177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ko-KR" sz="1800" b="0" i="0" u="none" strike="noStrike" cap="none" baseline="0">
                <a:solidFill>
                  <a:schemeClr val="dk1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Ritam을 비롯한 인도 아가들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ko-KR" sz="1600" b="0" i="0" u="none" strike="noStrike" cap="none" baseline="0">
                <a:solidFill>
                  <a:schemeClr val="dk1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절대로 잊지 못할,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ko-KR" sz="1600" b="0" i="0" u="none" strike="noStrike" cap="none" baseline="0">
                <a:solidFill>
                  <a:schemeClr val="dk1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생각만 하면 미소가 절로 나오는</a:t>
            </a:r>
          </a:p>
        </p:txBody>
      </p:sp>
      <p:sp>
        <p:nvSpPr>
          <p:cNvPr id="153" name="Shape 153"/>
          <p:cNvSpPr/>
          <p:nvPr/>
        </p:nvSpPr>
        <p:spPr>
          <a:xfrm>
            <a:off x="3744048" y="5445223"/>
            <a:ext cx="2916182" cy="5847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ko-KR" sz="1600" b="0" i="0" u="none" strike="noStrike" cap="none" baseline="0">
                <a:solidFill>
                  <a:schemeClr val="dk1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고OO,최OO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ko-KR" sz="1600" b="0" i="0" u="none" strike="noStrike" cap="none" baseline="0">
                <a:solidFill>
                  <a:schemeClr val="dk1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마음이 통하는 가장 아끼는 친구</a:t>
            </a:r>
          </a:p>
        </p:txBody>
      </p:sp>
      <p:sp>
        <p:nvSpPr>
          <p:cNvPr id="154" name="Shape 154"/>
          <p:cNvSpPr/>
          <p:nvPr/>
        </p:nvSpPr>
        <p:spPr>
          <a:xfrm>
            <a:off x="3055888" y="4509119"/>
            <a:ext cx="507999" cy="361553"/>
          </a:xfrm>
          <a:custGeom>
            <a:avLst/>
            <a:gdLst/>
            <a:ahLst/>
            <a:cxnLst/>
            <a:rect l="0" t="0" r="0" b="0"/>
            <a:pathLst>
              <a:path w="508000" h="361554" extrusionOk="0">
                <a:moveTo>
                  <a:pt x="508000" y="42239"/>
                </a:moveTo>
                <a:cubicBezTo>
                  <a:pt x="455991" y="8372"/>
                  <a:pt x="403982" y="-25494"/>
                  <a:pt x="319315" y="27725"/>
                </a:cubicBezTo>
                <a:cubicBezTo>
                  <a:pt x="234648" y="80944"/>
                  <a:pt x="117324" y="221249"/>
                  <a:pt x="0" y="361554"/>
                </a:cubicBezTo>
              </a:path>
            </a:pathLst>
          </a:custGeom>
          <a:noFill/>
          <a:ln w="9525" cap="flat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dk1"/>
              </a:solidFill>
              <a:latin typeface="나눔고딕" panose="020D0604000000000000" pitchFamily="50" charset="-127"/>
              <a:ea typeface="나눔고딕" panose="020D0604000000000000" pitchFamily="50" charset="-127"/>
              <a:sym typeface="Arial"/>
            </a:endParaRPr>
          </a:p>
        </p:txBody>
      </p:sp>
      <p:sp>
        <p:nvSpPr>
          <p:cNvPr id="155" name="Shape 155"/>
          <p:cNvSpPr/>
          <p:nvPr/>
        </p:nvSpPr>
        <p:spPr>
          <a:xfrm>
            <a:off x="2339751" y="2348880"/>
            <a:ext cx="1147467" cy="505420"/>
          </a:xfrm>
          <a:custGeom>
            <a:avLst/>
            <a:gdLst/>
            <a:ahLst/>
            <a:cxnLst/>
            <a:rect l="0" t="0" r="0" b="0"/>
            <a:pathLst>
              <a:path w="987746" h="505421" extrusionOk="0">
                <a:moveTo>
                  <a:pt x="986972" y="488558"/>
                </a:moveTo>
                <a:cubicBezTo>
                  <a:pt x="989391" y="499443"/>
                  <a:pt x="991810" y="510329"/>
                  <a:pt x="899886" y="503072"/>
                </a:cubicBezTo>
                <a:cubicBezTo>
                  <a:pt x="807962" y="495815"/>
                  <a:pt x="549124" y="527263"/>
                  <a:pt x="435429" y="445015"/>
                </a:cubicBezTo>
                <a:cubicBezTo>
                  <a:pt x="321734" y="362767"/>
                  <a:pt x="290285" y="60387"/>
                  <a:pt x="217714" y="9587"/>
                </a:cubicBezTo>
                <a:cubicBezTo>
                  <a:pt x="145142" y="-41213"/>
                  <a:pt x="38705" y="125701"/>
                  <a:pt x="0" y="140215"/>
                </a:cubicBezTo>
              </a:path>
            </a:pathLst>
          </a:custGeom>
          <a:noFill/>
          <a:ln w="9525" cap="flat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dk1"/>
              </a:solidFill>
              <a:latin typeface="나눔고딕" panose="020D0604000000000000" pitchFamily="50" charset="-127"/>
              <a:ea typeface="나눔고딕" panose="020D0604000000000000" pitchFamily="50" charset="-127"/>
              <a:sym typeface="Arial"/>
            </a:endParaRPr>
          </a:p>
        </p:txBody>
      </p:sp>
      <p:sp>
        <p:nvSpPr>
          <p:cNvPr id="156" name="Shape 156"/>
          <p:cNvSpPr/>
          <p:nvPr/>
        </p:nvSpPr>
        <p:spPr>
          <a:xfrm>
            <a:off x="539552" y="4829671"/>
            <a:ext cx="3096343" cy="61555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ko-KR" sz="1800" b="0" i="0" u="none" strike="noStrike" cap="none" baseline="0">
                <a:solidFill>
                  <a:schemeClr val="dk1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14년도의 남자친구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ko-KR" sz="1600" b="0" i="0" u="none" strike="noStrike" cap="none" baseline="0">
                <a:solidFill>
                  <a:schemeClr val="dk1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생각하면 기분이 별로 좋지 않다</a:t>
            </a:r>
          </a:p>
        </p:txBody>
      </p:sp>
      <p:sp>
        <p:nvSpPr>
          <p:cNvPr id="157" name="Shape 157"/>
          <p:cNvSpPr/>
          <p:nvPr/>
        </p:nvSpPr>
        <p:spPr>
          <a:xfrm>
            <a:off x="2627783" y="3789039"/>
            <a:ext cx="787399" cy="431799"/>
          </a:xfrm>
          <a:custGeom>
            <a:avLst/>
            <a:gdLst/>
            <a:ahLst/>
            <a:cxnLst/>
            <a:rect l="0" t="0" r="0" b="0"/>
            <a:pathLst>
              <a:path w="787400" h="431800" extrusionOk="0">
                <a:moveTo>
                  <a:pt x="787400" y="431800"/>
                </a:moveTo>
                <a:lnTo>
                  <a:pt x="520700" y="292100"/>
                </a:lnTo>
                <a:cubicBezTo>
                  <a:pt x="438150" y="247650"/>
                  <a:pt x="328083" y="205317"/>
                  <a:pt x="292100" y="165100"/>
                </a:cubicBezTo>
                <a:cubicBezTo>
                  <a:pt x="256117" y="124883"/>
                  <a:pt x="353483" y="78317"/>
                  <a:pt x="304800" y="50800"/>
                </a:cubicBezTo>
                <a:cubicBezTo>
                  <a:pt x="256117" y="23283"/>
                  <a:pt x="128058" y="11641"/>
                  <a:pt x="0" y="0"/>
                </a:cubicBezTo>
              </a:path>
            </a:pathLst>
          </a:custGeom>
          <a:noFill/>
          <a:ln w="9525" cap="flat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dk1"/>
              </a:solidFill>
              <a:latin typeface="나눔고딕" panose="020D0604000000000000" pitchFamily="50" charset="-127"/>
              <a:ea typeface="나눔고딕" panose="020D0604000000000000" pitchFamily="50" charset="-127"/>
              <a:sym typeface="Arial"/>
            </a:endParaRPr>
          </a:p>
        </p:txBody>
      </p:sp>
      <p:sp>
        <p:nvSpPr>
          <p:cNvPr id="158" name="Shape 158"/>
          <p:cNvSpPr/>
          <p:nvPr/>
        </p:nvSpPr>
        <p:spPr>
          <a:xfrm>
            <a:off x="35495" y="3605535"/>
            <a:ext cx="3096343" cy="61555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ko-KR" sz="1800" b="0" i="0" u="none" strike="noStrike" cap="none" baseline="0">
                <a:solidFill>
                  <a:schemeClr val="dk1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중학교 김OO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ko-KR" sz="1600" b="0" i="0" u="none" strike="noStrike" cap="none" baseline="0">
                <a:solidFill>
                  <a:schemeClr val="dk1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급식 흘렸다고 나한테 성질냄</a:t>
            </a:r>
          </a:p>
        </p:txBody>
      </p:sp>
      <p:sp>
        <p:nvSpPr>
          <p:cNvPr id="159" name="Shape 159"/>
          <p:cNvSpPr/>
          <p:nvPr/>
        </p:nvSpPr>
        <p:spPr>
          <a:xfrm>
            <a:off x="-108519" y="1772816"/>
            <a:ext cx="3096343" cy="86177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ko-KR" sz="1800" b="0" i="0" u="none" strike="noStrike" cap="none" baseline="0">
                <a:solidFill>
                  <a:schemeClr val="dk1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부모님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ko-KR" sz="1600" b="0" i="0" u="none" strike="noStrike" cap="none" baseline="0">
                <a:solidFill>
                  <a:schemeClr val="dk1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마음은 그렇지 않은데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ko-KR" sz="1600" b="0" i="0" u="none" strike="noStrike" cap="none" baseline="0">
                <a:solidFill>
                  <a:schemeClr val="dk1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항상 툴툴거린다</a:t>
            </a:r>
          </a:p>
        </p:txBody>
      </p:sp>
      <p:pic>
        <p:nvPicPr>
          <p:cNvPr id="26" name="pasted-image.tif"/>
          <p:cNvPicPr/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Shape 1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Shape 166"/>
          <p:cNvSpPr txBox="1"/>
          <p:nvPr/>
        </p:nvSpPr>
        <p:spPr>
          <a:xfrm>
            <a:off x="1115616" y="212211"/>
            <a:ext cx="3960440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39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갤러리 투어</a:t>
            </a:r>
          </a:p>
        </p:txBody>
      </p:sp>
      <p:pic>
        <p:nvPicPr>
          <p:cNvPr id="167" name="Shape 1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Shape 16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0" y="0"/>
            <a:ext cx="936103" cy="109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Shape 16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8" y="188532"/>
            <a:ext cx="902323" cy="25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Shape 17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Shape 17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39751" y="1556791"/>
            <a:ext cx="4439455" cy="4654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asted-image.ti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Shape 1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Shape 178"/>
          <p:cNvSpPr txBox="1"/>
          <p:nvPr/>
        </p:nvSpPr>
        <p:spPr>
          <a:xfrm>
            <a:off x="1115616" y="212211"/>
            <a:ext cx="3960440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39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기록하기</a:t>
            </a:r>
          </a:p>
        </p:txBody>
      </p:sp>
      <p:pic>
        <p:nvPicPr>
          <p:cNvPr id="179" name="Shape 17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Shape 18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0" y="0"/>
            <a:ext cx="936103" cy="109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Shape 18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8" y="188532"/>
            <a:ext cx="902323" cy="25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Shape 18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5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Shape 183"/>
          <p:cNvSpPr txBox="1"/>
          <p:nvPr/>
        </p:nvSpPr>
        <p:spPr>
          <a:xfrm>
            <a:off x="3995935" y="2780927"/>
            <a:ext cx="3384375" cy="309390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lang="ko-KR" sz="2400" b="1" i="0" u="none" strike="noStrike" cap="none" baseline="0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lang="ko-KR" sz="2400" b="1" i="0" u="none" strike="noStrike" cap="none" baseline="0" dirty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lus 좋았던 점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lang="ko-KR" sz="2400" b="1" i="0" u="none" strike="noStrike" cap="none" baseline="0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r>
              <a:rPr lang="ko-KR" sz="2400" b="1" i="0" u="none" strike="noStrike" cap="none" baseline="0" dirty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inus 아쉬웠던 점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lang="ko-KR" sz="2400" b="1" i="0" u="none" strike="noStrike" cap="none" baseline="0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ko-KR" sz="2400" b="1" i="0" u="none" strike="noStrike" cap="none" baseline="0" dirty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nsight 새롭게 느낀 점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1" i="0" u="none" strike="noStrike" cap="none" baseline="0" dirty="0">
              <a:solidFill>
                <a:srgbClr val="0C3B5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1" i="0" u="none" strike="noStrike" cap="none" baseline="0" dirty="0">
              <a:solidFill>
                <a:srgbClr val="0C3B5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4" name="Shape 18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411759" y="3138526"/>
            <a:ext cx="1080120" cy="1080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asted-image.ti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Shape 1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56597"/>
            <a:ext cx="9143998" cy="561774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Shape 191"/>
          <p:cNvSpPr txBox="1"/>
          <p:nvPr/>
        </p:nvSpPr>
        <p:spPr>
          <a:xfrm>
            <a:off x="1115616" y="212211"/>
            <a:ext cx="2536933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ko-KR" sz="39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Main Title</a:t>
            </a:r>
          </a:p>
        </p:txBody>
      </p:sp>
      <p:sp>
        <p:nvSpPr>
          <p:cNvPr id="192" name="Shape 192"/>
          <p:cNvSpPr txBox="1"/>
          <p:nvPr/>
        </p:nvSpPr>
        <p:spPr>
          <a:xfrm>
            <a:off x="1115616" y="812329"/>
            <a:ext cx="3347944" cy="272312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13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Awesome School subtitle</a:t>
            </a:r>
          </a:p>
        </p:txBody>
      </p:sp>
      <p:sp>
        <p:nvSpPr>
          <p:cNvPr id="193" name="Shape 193"/>
          <p:cNvSpPr txBox="1"/>
          <p:nvPr/>
        </p:nvSpPr>
        <p:spPr>
          <a:xfrm>
            <a:off x="3239775" y="2996951"/>
            <a:ext cx="2988408" cy="718589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ko-KR" sz="42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</a:p>
        </p:txBody>
      </p:sp>
      <p:pic>
        <p:nvPicPr>
          <p:cNvPr id="194" name="Shape 19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88260" y="3753048"/>
            <a:ext cx="1967477" cy="10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Shape 19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Shape 19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8" y="188532"/>
            <a:ext cx="902323" cy="25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asted-image.ti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테마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204</Words>
  <Application>Microsoft Office PowerPoint</Application>
  <PresentationFormat>화면 슬라이드 쇼(4:3)</PresentationFormat>
  <Paragraphs>55</Paragraphs>
  <Slides>9</Slides>
  <Notes>8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9</vt:i4>
      </vt:variant>
    </vt:vector>
  </HeadingPairs>
  <TitlesOfParts>
    <vt:vector size="10" baseType="lpstr"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junior-edu</dc:creator>
  <cp:lastModifiedBy>user</cp:lastModifiedBy>
  <cp:revision>3</cp:revision>
  <dcterms:modified xsi:type="dcterms:W3CDTF">2015-01-23T07:47:26Z</dcterms:modified>
</cp:coreProperties>
</file>