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lvl1pPr>
      <a:defRPr>
        <a:latin typeface="Perpetua"/>
        <a:ea typeface="Perpetua"/>
        <a:cs typeface="Perpetua"/>
        <a:sym typeface="Perpetua"/>
      </a:defRPr>
    </a:lvl1pPr>
    <a:lvl2pPr indent="457200">
      <a:defRPr>
        <a:latin typeface="Perpetua"/>
        <a:ea typeface="Perpetua"/>
        <a:cs typeface="Perpetua"/>
        <a:sym typeface="Perpetua"/>
      </a:defRPr>
    </a:lvl2pPr>
    <a:lvl3pPr indent="914400">
      <a:defRPr>
        <a:latin typeface="Perpetua"/>
        <a:ea typeface="Perpetua"/>
        <a:cs typeface="Perpetua"/>
        <a:sym typeface="Perpetua"/>
      </a:defRPr>
    </a:lvl3pPr>
    <a:lvl4pPr indent="1371600">
      <a:defRPr>
        <a:latin typeface="Perpetua"/>
        <a:ea typeface="Perpetua"/>
        <a:cs typeface="Perpetua"/>
        <a:sym typeface="Perpetua"/>
      </a:defRPr>
    </a:lvl4pPr>
    <a:lvl5pPr indent="1828800">
      <a:defRPr>
        <a:latin typeface="Perpetua"/>
        <a:ea typeface="Perpetua"/>
        <a:cs typeface="Perpetua"/>
        <a:sym typeface="Perpetua"/>
      </a:defRPr>
    </a:lvl5pPr>
    <a:lvl6pPr indent="2286000">
      <a:defRPr>
        <a:latin typeface="Perpetua"/>
        <a:ea typeface="Perpetua"/>
        <a:cs typeface="Perpetua"/>
        <a:sym typeface="Perpetua"/>
      </a:defRPr>
    </a:lvl6pPr>
    <a:lvl7pPr indent="2743200">
      <a:defRPr>
        <a:latin typeface="Perpetua"/>
        <a:ea typeface="Perpetua"/>
        <a:cs typeface="Perpetua"/>
        <a:sym typeface="Perpetua"/>
      </a:defRPr>
    </a:lvl7pPr>
    <a:lvl8pPr indent="3200400">
      <a:defRPr>
        <a:latin typeface="Perpetua"/>
        <a:ea typeface="Perpetua"/>
        <a:cs typeface="Perpetua"/>
        <a:sym typeface="Perpetua"/>
      </a:defRPr>
    </a:lvl8pPr>
    <a:lvl9pPr indent="3657600">
      <a:defRPr>
        <a:latin typeface="Perpetua"/>
        <a:ea typeface="Perpetua"/>
        <a:cs typeface="Perpetua"/>
        <a:sym typeface="Perpet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FCECA"/>
          </a:solidFill>
        </a:fill>
      </a:tcStyle>
    </a:wholeTbl>
    <a:band2H>
      <a:tcTxStyle/>
      <a:tcStyle>
        <a:tcBdr/>
        <a:fill>
          <a:solidFill>
            <a:srgbClr val="F7E8E7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3481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DAD3"/>
          </a:solidFill>
        </a:fill>
      </a:tcStyle>
    </a:wholeTbl>
    <a:band2H>
      <a:tcTxStyle/>
      <a:tcStyle>
        <a:tcBdr/>
        <a:fill>
          <a:solidFill>
            <a:srgbClr val="F0EDEA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28E6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1D1"/>
          </a:solidFill>
        </a:fill>
      </a:tcStyle>
    </a:wholeTbl>
    <a:band2H>
      <a:tcTxStyle/>
      <a:tcStyle>
        <a:tcBdr/>
        <a:fill>
          <a:solidFill>
            <a:srgbClr val="EDE9E9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55D5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3481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Perpetua"/>
          <a:ea typeface="Perpetua"/>
          <a:cs typeface="Perpetu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975897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제목 슬라이드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00800" cy="33147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1pPr>
            <a:lvl2pPr marL="0" indent="4572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2pPr>
            <a:lvl3pPr marL="0" indent="9144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3pPr>
            <a:lvl4pPr marL="0" indent="13716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4pPr>
            <a:lvl5pPr marL="0" indent="1828800" algn="ctr">
              <a:buClrTx/>
              <a:buSzTx/>
              <a:buFontTx/>
              <a:buNone/>
              <a:defRPr>
                <a:solidFill>
                  <a:srgbClr val="696464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96464"/>
                </a:solidFill>
              </a:rPr>
              <a:t>본문 다섯 번째 줄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931" y="1449303"/>
            <a:ext cx="9021537" cy="1527350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931" y="1396719"/>
            <a:ext cx="9021537" cy="12058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62931" y="2976648"/>
            <a:ext cx="9021537" cy="110533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281484"/>
            <a:ext cx="8229600" cy="191891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제목 텍스트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6629400" y="0"/>
            <a:ext cx="2011680" cy="61261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914400" y="274639"/>
            <a:ext cx="55626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구역 머리글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5313" y="69755"/>
            <a:ext cx="9013373" cy="6692201"/>
          </a:xfrm>
          <a:prstGeom prst="roundRect">
            <a:avLst>
              <a:gd name="adj" fmla="val 4929"/>
            </a:avLst>
          </a:prstGeom>
          <a:blipFill>
            <a:blip r:embed="rId2"/>
          </a:blip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722312" y="0"/>
            <a:ext cx="7772401" cy="23145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2401" cy="30527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32004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59436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86868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첫 번째 줄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두 번째 줄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세 번째 줄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네 번째 줄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본문 다섯 번째 줄</a:t>
            </a:r>
          </a:p>
        </p:txBody>
      </p:sp>
      <p:sp>
        <p:nvSpPr>
          <p:cNvPr id="25" name="Shape 25"/>
          <p:cNvSpPr/>
          <p:nvPr/>
        </p:nvSpPr>
        <p:spPr>
          <a:xfrm flipV="1">
            <a:off x="69412" y="2376829"/>
            <a:ext cx="9013515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69146" y="2341474"/>
            <a:ext cx="9013781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68305" y="2468879"/>
            <a:ext cx="9014623" cy="45721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49041" cy="5410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14400" y="1416050"/>
            <a:ext cx="3733800" cy="7937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32004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59436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86868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1143000">
              <a:buClrTx/>
              <a:buSzTx/>
              <a:buFontTx/>
              <a:buNone/>
              <a:defRPr sz="2400" b="1">
                <a:solidFill>
                  <a:srgbClr val="D3481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첫 번째 줄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두 번째 줄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세 번째 줄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네 번째 줄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D34817"/>
                </a:solidFill>
              </a:rPr>
              <a:t>본문 다섯 번째 줄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525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320040">
              <a:buClrTx/>
              <a:buSzTx/>
              <a:buFontTx/>
              <a:buNone/>
              <a:defRPr sz="1800"/>
            </a:lvl2pPr>
            <a:lvl3pPr marL="0" indent="594360">
              <a:buClrTx/>
              <a:buSzTx/>
              <a:buFontTx/>
              <a:buNone/>
              <a:defRPr sz="1800"/>
            </a:lvl3pPr>
            <a:lvl4pPr marL="0" indent="868680">
              <a:buClrTx/>
              <a:buSzTx/>
              <a:buFontTx/>
              <a:buNone/>
              <a:defRPr sz="1800"/>
            </a:lvl4pPr>
            <a:lvl5pPr marL="0" indent="1143000">
              <a:buClrTx/>
              <a:buSzTx/>
              <a:buFontTx/>
              <a:buNone/>
              <a:defRPr sz="1800"/>
            </a:lvl5pPr>
          </a:lstStyle>
          <a:p>
            <a:pPr lvl="0"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914400" y="4877563"/>
            <a:ext cx="7315200" cy="56826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14400" y="5445824"/>
            <a:ext cx="7315200" cy="14121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624840" indent="-304800">
              <a:buClrTx/>
              <a:buFontTx/>
              <a:defRPr sz="1600"/>
            </a:lvl2pPr>
            <a:lvl3pPr marL="960120" indent="-365760">
              <a:buClrTx/>
              <a:buFontTx/>
              <a:defRPr sz="1600"/>
            </a:lvl3pPr>
            <a:lvl4pPr marL="1275080" indent="-406400">
              <a:buClrTx/>
              <a:buFontTx/>
              <a:defRPr sz="1600"/>
            </a:lvl4pPr>
            <a:lvl5pPr marL="1549400" indent="-406400">
              <a:buClrTx/>
              <a:buFontTx/>
              <a:defRPr sz="1600"/>
            </a:lvl5pPr>
          </a:lstStyle>
          <a:p>
            <a:pPr lvl="0">
              <a:defRPr sz="1800"/>
            </a:pPr>
            <a:r>
              <a:rPr sz="1600"/>
              <a:t>본문 첫 번째 줄</a:t>
            </a:r>
          </a:p>
          <a:p>
            <a:pPr lvl="1">
              <a:defRPr sz="1800"/>
            </a:pPr>
            <a:r>
              <a:rPr sz="1600"/>
              <a:t>본문 두 번째 줄</a:t>
            </a:r>
          </a:p>
          <a:p>
            <a:pPr lvl="2">
              <a:defRPr sz="1800"/>
            </a:pPr>
            <a:r>
              <a:rPr sz="1600"/>
              <a:t>본문 세 번째 줄</a:t>
            </a:r>
          </a:p>
          <a:p>
            <a:pPr lvl="3">
              <a:defRPr sz="1800"/>
            </a:pPr>
            <a:r>
              <a:rPr sz="1600"/>
              <a:t>본문 네 번째 줄</a:t>
            </a:r>
          </a:p>
          <a:p>
            <a:pPr lvl="4">
              <a:defRPr sz="1800"/>
            </a:pPr>
            <a:r>
              <a:rPr sz="1600"/>
              <a:t>본문 다섯 번째 줄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269697" y="6338265"/>
            <a:ext cx="210414" cy="198222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8306" y="4683554"/>
            <a:ext cx="9006842" cy="91441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8508" y="4650473"/>
            <a:ext cx="9006639" cy="45720"/>
          </a:xfrm>
          <a:prstGeom prst="rect">
            <a:avLst/>
          </a:prstGeom>
          <a:solidFill>
            <a:srgbClr val="E6AFA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8509" y="4773224"/>
            <a:ext cx="9006639" cy="48808"/>
          </a:xfrm>
          <a:prstGeom prst="rect">
            <a:avLst/>
          </a:prstGeom>
          <a:solidFill>
            <a:srgbClr val="91848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4007" y="69755"/>
            <a:ext cx="9013374" cy="6693408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제목 텍스트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269697" y="6339789"/>
            <a:ext cx="210414" cy="198222"/>
          </a:xfrm>
          <a:prstGeom prst="rect">
            <a:avLst/>
          </a:prstGeom>
          <a:solidFill>
            <a:srgbClr val="D34817"/>
          </a:solidFill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541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본문 첫 번째 줄</a:t>
            </a:r>
          </a:p>
          <a:p>
            <a:pPr lvl="1">
              <a:defRPr sz="1800"/>
            </a:pPr>
            <a:r>
              <a:rPr sz="2600"/>
              <a:t>본문 두 번째 줄</a:t>
            </a:r>
          </a:p>
          <a:p>
            <a:pPr lvl="2">
              <a:defRPr sz="1800"/>
            </a:pPr>
            <a:r>
              <a:rPr sz="2600"/>
              <a:t>본문 세 번째 줄</a:t>
            </a:r>
          </a:p>
          <a:p>
            <a:pPr lvl="3">
              <a:defRPr sz="1800"/>
            </a:pPr>
            <a:r>
              <a:rPr sz="2600"/>
              <a:t>본문 네 번째 줄</a:t>
            </a:r>
          </a:p>
          <a:p>
            <a:pPr lvl="4">
              <a:defRPr sz="1800"/>
            </a:pPr>
            <a:r>
              <a:rPr sz="2600"/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1pPr>
      <a:lvl2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2pPr>
      <a:lvl3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3pPr>
      <a:lvl4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4pPr>
      <a:lvl5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5pPr>
      <a:lvl6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6pPr>
      <a:lvl7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7pPr>
      <a:lvl8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8pPr>
      <a:lvl9pPr>
        <a:defRPr sz="4000">
          <a:solidFill>
            <a:srgbClr val="696464"/>
          </a:solidFill>
          <a:latin typeface="Franklin Gothic Book"/>
          <a:ea typeface="Franklin Gothic Book"/>
          <a:cs typeface="Franklin Gothic Book"/>
          <a:sym typeface="Franklin Gothic Book"/>
        </a:defRPr>
      </a:lvl9pPr>
    </p:titleStyle>
    <p:bodyStyle>
      <a:lvl1pPr marL="274320" indent="-27432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1pPr>
      <a:lvl2pPr marL="567690" indent="-24765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2pPr>
      <a:lvl3pPr marL="891540" indent="-297180">
        <a:spcBef>
          <a:spcPts val="500"/>
        </a:spcBef>
        <a:buClr>
          <a:srgbClr val="D34817"/>
        </a:buClr>
        <a:buSzPct val="85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3pPr>
      <a:lvl4pPr marL="1165860" indent="-297180">
        <a:spcBef>
          <a:spcPts val="500"/>
        </a:spcBef>
        <a:buClr>
          <a:srgbClr val="D34817"/>
        </a:buClr>
        <a:buSzPct val="80000"/>
        <a:buFont typeface="Wingdings 2"/>
        <a:buChar char="●"/>
        <a:defRPr sz="2600">
          <a:latin typeface="Perpetua"/>
          <a:ea typeface="Perpetua"/>
          <a:cs typeface="Perpetua"/>
          <a:sym typeface="Perpetua"/>
        </a:defRPr>
      </a:lvl4pPr>
      <a:lvl5pPr marL="1440180" indent="-297180">
        <a:spcBef>
          <a:spcPts val="500"/>
        </a:spcBef>
        <a:buClr>
          <a:srgbClr val="D34817"/>
        </a:buClr>
        <a:buSzPct val="100000"/>
        <a:buFont typeface="Wingdings 2"/>
        <a:buChar char="o"/>
        <a:defRPr sz="2600">
          <a:latin typeface="Perpetua"/>
          <a:ea typeface="Perpetua"/>
          <a:cs typeface="Perpetua"/>
          <a:sym typeface="Perpetua"/>
        </a:defRPr>
      </a:lvl5pPr>
      <a:lvl6pPr marL="174752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6pPr>
      <a:lvl7pPr marL="202183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7pPr>
      <a:lvl8pPr marL="2296160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8pPr>
      <a:lvl9pPr marL="2570479" indent="-330200">
        <a:spcBef>
          <a:spcPts val="500"/>
        </a:spcBef>
        <a:buClr>
          <a:srgbClr val="D34817"/>
        </a:buClr>
        <a:buSzPct val="100000"/>
        <a:buFont typeface="Wingdings 2"/>
        <a:buChar char="•"/>
        <a:defRPr sz="2600">
          <a:latin typeface="Perpetua"/>
          <a:ea typeface="Perpetua"/>
          <a:cs typeface="Perpetua"/>
          <a:sym typeface="Perpetua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5pPr>
      <a:lvl6pPr indent="22860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6pPr>
      <a:lvl7pPr indent="27432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7pPr>
      <a:lvl8pPr indent="32004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8pPr>
      <a:lvl9pPr indent="3657600" algn="ctr">
        <a:defRPr sz="1400">
          <a:solidFill>
            <a:schemeClr val="tx1"/>
          </a:solidFill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691680" y="1749203"/>
            <a:ext cx="5973749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5800">
                <a:solidFill>
                  <a:srgbClr val="FFFFFF"/>
                </a:solidFill>
                <a:latin typeface="산돌고딕 M"/>
                <a:ea typeface="산돌고딕 M"/>
                <a:cs typeface="산돌고딕 M"/>
                <a:sym typeface="산돌고딕 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800" dirty="0" smtClean="0">
                <a:solidFill>
                  <a:srgbClr val="FFFFFF"/>
                </a:solidFill>
              </a:rPr>
              <a:t>2</a:t>
            </a:r>
            <a:r>
              <a:rPr lang="ko-KR" altLang="en-US" sz="5800" dirty="0" smtClean="0">
                <a:solidFill>
                  <a:srgbClr val="FFFFFF"/>
                </a:solidFill>
              </a:rPr>
              <a:t>차 오리엔테이션</a:t>
            </a:r>
            <a:endParaRPr sz="5800" dirty="0">
              <a:solidFill>
                <a:srgbClr val="FFFFFF"/>
              </a:solidFill>
            </a:endParaRPr>
          </a:p>
        </p:txBody>
      </p:sp>
      <p:pic>
        <p:nvPicPr>
          <p:cNvPr id="67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Curriculum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914400" y="2000239"/>
            <a:ext cx="2800344" cy="2124077"/>
          </a:xfrm>
          <a:prstGeom prst="rect">
            <a:avLst/>
          </a:prstGeom>
        </p:spPr>
        <p:txBody>
          <a:bodyPr/>
          <a:lstStyle/>
          <a:p>
            <a:pPr marL="168812" lvl="0" indent="-168812">
              <a:defRPr sz="1800"/>
            </a:pPr>
            <a:r>
              <a:rPr sz="1600"/>
              <a:t>PHP 이론</a:t>
            </a:r>
          </a:p>
          <a:p>
            <a:pPr marL="168812" lvl="0" indent="-168812">
              <a:defRPr sz="1800"/>
            </a:pPr>
            <a:r>
              <a:rPr sz="1600"/>
              <a:t>기본적인 개념</a:t>
            </a:r>
          </a:p>
          <a:p>
            <a:pPr marL="168812" lvl="0" indent="-168812">
              <a:defRPr sz="1800"/>
            </a:pPr>
            <a:r>
              <a:rPr sz="1600"/>
              <a:t>조건문, 반복문1</a:t>
            </a:r>
          </a:p>
          <a:p>
            <a:pPr marL="168812" lvl="0" indent="-168812">
              <a:defRPr sz="1800"/>
            </a:pPr>
            <a:r>
              <a:rPr sz="1600"/>
              <a:t>배열, 반복문2</a:t>
            </a:r>
          </a:p>
          <a:p>
            <a:pPr marL="168812" lvl="0" indent="-168812">
              <a:defRPr sz="1800"/>
            </a:pPr>
            <a:r>
              <a:rPr sz="1600"/>
              <a:t>Form으로 데이터 받기</a:t>
            </a:r>
          </a:p>
          <a:p>
            <a:pPr marL="168812" lvl="0" indent="-168812">
              <a:defRPr sz="1800"/>
            </a:pPr>
            <a:r>
              <a:rPr sz="1600"/>
              <a:t>함수</a:t>
            </a:r>
          </a:p>
        </p:txBody>
      </p:sp>
      <p:sp>
        <p:nvSpPr>
          <p:cNvPr id="118" name="Shape 118"/>
          <p:cNvSpPr/>
          <p:nvPr/>
        </p:nvSpPr>
        <p:spPr>
          <a:xfrm>
            <a:off x="857224" y="1571612"/>
            <a:ext cx="45078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[A]</a:t>
            </a:r>
          </a:p>
        </p:txBody>
      </p:sp>
      <p:sp>
        <p:nvSpPr>
          <p:cNvPr id="119" name="Shape 119"/>
          <p:cNvSpPr/>
          <p:nvPr/>
        </p:nvSpPr>
        <p:spPr>
          <a:xfrm>
            <a:off x="4357685" y="2000239"/>
            <a:ext cx="3357587" cy="212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43840" lvl="0" indent="-24384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rPr sz="1600"/>
              <a:t>내장배열, 쿠키와 세션</a:t>
            </a:r>
          </a:p>
          <a:p>
            <a:pPr marL="243840" lvl="0" indent="-24384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rPr sz="1600"/>
              <a:t>SQL</a:t>
            </a:r>
          </a:p>
          <a:p>
            <a:pPr marL="243840" lvl="0" indent="-24384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rPr sz="1600"/>
              <a:t>신청서 만들기</a:t>
            </a:r>
          </a:p>
          <a:p>
            <a:pPr marL="243840" lvl="0" indent="-24384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rPr sz="1600"/>
              <a:t>로그인과 회원가입 만들기</a:t>
            </a:r>
          </a:p>
          <a:p>
            <a:pPr marL="243840" lvl="0" indent="-24384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rPr sz="1600"/>
              <a:t>웹 프로그램 설치 (그누보드)</a:t>
            </a:r>
          </a:p>
          <a:p>
            <a:pPr marL="243840" lvl="0" indent="-243840">
              <a:spcBef>
                <a:spcPts val="500"/>
              </a:spcBef>
              <a:buClr>
                <a:srgbClr val="D34817"/>
              </a:buClr>
              <a:buSzPct val="85000"/>
              <a:buFont typeface="Wingdings 2"/>
              <a:buChar char="●"/>
            </a:pPr>
            <a:r>
              <a:rPr sz="1600"/>
              <a:t>웹 프로그램 사용 (그누보드)</a:t>
            </a:r>
          </a:p>
        </p:txBody>
      </p:sp>
      <p:sp>
        <p:nvSpPr>
          <p:cNvPr id="120" name="Shape 120"/>
          <p:cNvSpPr/>
          <p:nvPr/>
        </p:nvSpPr>
        <p:spPr>
          <a:xfrm>
            <a:off x="4300509" y="1571612"/>
            <a:ext cx="434912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[B]</a:t>
            </a:r>
          </a:p>
        </p:txBody>
      </p:sp>
      <p:sp>
        <p:nvSpPr>
          <p:cNvPr id="121" name="Shape 121"/>
          <p:cNvSpPr/>
          <p:nvPr/>
        </p:nvSpPr>
        <p:spPr>
          <a:xfrm flipV="1">
            <a:off x="1989336" y="4358487"/>
            <a:ext cx="795" cy="785025"/>
          </a:xfrm>
          <a:prstGeom prst="line">
            <a:avLst/>
          </a:prstGeom>
          <a:ln>
            <a:solidFill>
              <a:srgbClr val="D34412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214413" y="5214949"/>
            <a:ext cx="1407311" cy="319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1400"/>
              <a:t>C언어와 거의 흡사</a:t>
            </a:r>
          </a:p>
        </p:txBody>
      </p:sp>
      <p:sp>
        <p:nvSpPr>
          <p:cNvPr id="123" name="Shape 123"/>
          <p:cNvSpPr/>
          <p:nvPr/>
        </p:nvSpPr>
        <p:spPr>
          <a:xfrm flipV="1">
            <a:off x="5715007" y="4358487"/>
            <a:ext cx="795" cy="785025"/>
          </a:xfrm>
          <a:prstGeom prst="line">
            <a:avLst/>
          </a:prstGeom>
          <a:ln>
            <a:solidFill>
              <a:srgbClr val="D34412"/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940086" y="5214949"/>
            <a:ext cx="1433314" cy="319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충분한 학습이 필요</a:t>
            </a:r>
          </a:p>
        </p:txBody>
      </p:sp>
      <p:pic>
        <p:nvPicPr>
          <p:cNvPr id="125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build="p" animBg="1" advAuto="0"/>
      <p:bldP spid="118" grpId="4" animBg="1" advAuto="0"/>
      <p:bldP spid="119" grpId="5" animBg="1" advAuto="0"/>
      <p:bldP spid="120" grpId="6" animBg="1" advAuto="0"/>
      <p:bldP spid="121" grpId="2" animBg="1" advAuto="0"/>
      <p:bldP spid="122" grpId="3" animBg="1" advAuto="0"/>
      <p:bldP spid="123" grpId="7" animBg="1" advAuto="0"/>
      <p:bldP spid="124" grpId="8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842962" y="5143512"/>
            <a:ext cx="2514593" cy="85725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696464"/>
                </a:solidFill>
              </a:rPr>
              <a:t>끝으로..</a:t>
            </a:r>
          </a:p>
        </p:txBody>
      </p:sp>
      <p:pic>
        <p:nvPicPr>
          <p:cNvPr id="128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561895" y="4293096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+mn-ea"/>
              </a:rPr>
              <a:t>Copyright</a:t>
            </a:r>
          </a:p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본 자료는 동그라미재단의 지원으로 개발되었으며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저작권과 일체의 사용권리는 “에어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”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있습니다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Creative Commons License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저작자표시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비영리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-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변경금지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(CC BY-NC-ND)"</a:t>
            </a:r>
            <a:r>
              <a:rPr lang="ko-KR" altLang="en-US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 따라 비영리 목적의 경우 사용 가능합니다</a:t>
            </a:r>
            <a:r>
              <a:rPr lang="en-US" altLang="ko-KR" sz="12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r>
              <a:rPr lang="en-US" altLang="ko-KR" sz="1200" u="sng" dirty="0" smtClean="0">
                <a:solidFill>
                  <a:srgbClr val="0000FF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http://creativecommons.org/licenses/by-nc-nd/4.0</a:t>
            </a:r>
            <a:r>
              <a:rPr lang="en-US" altLang="ko-KR" sz="1200" u="sng" dirty="0" smtClean="0">
                <a:solidFill>
                  <a:srgbClr val="0000FF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endParaRPr lang="ko-KR" altLang="en-US" sz="1200" u="sng" dirty="0">
              <a:solidFill>
                <a:srgbClr val="0000FF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98106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1071537" y="2786058"/>
            <a:ext cx="7143802" cy="85724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내 이야기</a:t>
            </a:r>
          </a:p>
        </p:txBody>
      </p:sp>
      <p:pic>
        <p:nvPicPr>
          <p:cNvPr id="70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1071537" y="2786058"/>
            <a:ext cx="7143802" cy="85724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지금까지 지켜온 한가지</a:t>
            </a:r>
          </a:p>
        </p:txBody>
      </p:sp>
      <p:sp>
        <p:nvSpPr>
          <p:cNvPr id="73" name="Shape 73"/>
          <p:cNvSpPr/>
          <p:nvPr/>
        </p:nvSpPr>
        <p:spPr>
          <a:xfrm>
            <a:off x="2996444" y="3714751"/>
            <a:ext cx="2940683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내가 만든 모든 서비스는 “무료”</a:t>
            </a:r>
          </a:p>
        </p:txBody>
      </p:sp>
      <p:pic>
        <p:nvPicPr>
          <p:cNvPr id="74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1071537" y="2786058"/>
            <a:ext cx="7143802" cy="85724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프로그래밍 언어</a:t>
            </a:r>
          </a:p>
        </p:txBody>
      </p:sp>
      <p:sp>
        <p:nvSpPr>
          <p:cNvPr id="77" name="Shape 77"/>
          <p:cNvSpPr/>
          <p:nvPr/>
        </p:nvSpPr>
        <p:spPr>
          <a:xfrm>
            <a:off x="2000231" y="3714751"/>
            <a:ext cx="4828272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진짜로 내가 쓰고 싶을 때 자유자제로 쓸 수 있어야 함</a:t>
            </a:r>
          </a:p>
        </p:txBody>
      </p:sp>
      <p:pic>
        <p:nvPicPr>
          <p:cNvPr id="78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2"/>
          <p:cNvGrpSpPr/>
          <p:nvPr/>
        </p:nvGrpSpPr>
        <p:grpSpPr>
          <a:xfrm>
            <a:off x="1428727" y="3000372"/>
            <a:ext cx="1500200" cy="1357323"/>
            <a:chOff x="0" y="0"/>
            <a:chExt cx="1500198" cy="1357321"/>
          </a:xfrm>
        </p:grpSpPr>
        <p:sp>
          <p:nvSpPr>
            <p:cNvPr id="80" name="Shape 80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918485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-1" y="366241"/>
              <a:ext cx="1500200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도메인</a:t>
              </a:r>
            </a:p>
            <a:p>
              <a:pPr lvl="0" algn="ctr"/>
              <a:r>
                <a:rPr>
                  <a:solidFill>
                    <a:srgbClr val="FFFFFF"/>
                  </a:solidFill>
                </a:rPr>
                <a:t>확인</a:t>
              </a:r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3071802" y="3000372"/>
            <a:ext cx="1500199" cy="1357323"/>
            <a:chOff x="0" y="0"/>
            <a:chExt cx="1500198" cy="1357321"/>
          </a:xfrm>
        </p:grpSpPr>
        <p:sp>
          <p:nvSpPr>
            <p:cNvPr id="83" name="Shape 83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956251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-1" y="499590"/>
              <a:ext cx="15002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메모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4714876" y="3000372"/>
            <a:ext cx="1500199" cy="1357323"/>
            <a:chOff x="0" y="0"/>
            <a:chExt cx="1500198" cy="1357321"/>
          </a:xfrm>
        </p:grpSpPr>
        <p:sp>
          <p:nvSpPr>
            <p:cNvPr id="86" name="Shape 86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A28E6A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-1" y="366241"/>
              <a:ext cx="1500200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디미고</a:t>
              </a:r>
            </a:p>
            <a:p>
              <a:pPr lvl="0" algn="ctr"/>
              <a:r>
                <a:rPr>
                  <a:solidFill>
                    <a:srgbClr val="FFFFFF"/>
                  </a:solidFill>
                </a:rPr>
                <a:t>출석체크</a:t>
              </a:r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6357949" y="3000372"/>
            <a:ext cx="1500199" cy="1357323"/>
            <a:chOff x="0" y="0"/>
            <a:chExt cx="1500198" cy="1357321"/>
          </a:xfrm>
        </p:grpSpPr>
        <p:sp>
          <p:nvSpPr>
            <p:cNvPr id="89" name="Shape 89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855D5D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1" y="366241"/>
              <a:ext cx="1500200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디미고</a:t>
              </a:r>
            </a:p>
            <a:p>
              <a:pPr lvl="0" algn="ctr"/>
              <a:r>
                <a:rPr>
                  <a:solidFill>
                    <a:srgbClr val="FFFFFF"/>
                  </a:solidFill>
                </a:rPr>
                <a:t>수강신청</a:t>
              </a:r>
            </a:p>
          </p:txBody>
        </p:sp>
      </p:grpSp>
      <p:grpSp>
        <p:nvGrpSpPr>
          <p:cNvPr id="94" name="Group 94"/>
          <p:cNvGrpSpPr/>
          <p:nvPr/>
        </p:nvGrpSpPr>
        <p:grpSpPr>
          <a:xfrm>
            <a:off x="1428727" y="4500569"/>
            <a:ext cx="1500200" cy="1357323"/>
            <a:chOff x="0" y="0"/>
            <a:chExt cx="1500198" cy="1357321"/>
          </a:xfrm>
        </p:grpSpPr>
        <p:sp>
          <p:nvSpPr>
            <p:cNvPr id="92" name="Shape 92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D34817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-1" y="366241"/>
              <a:ext cx="1500200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각종</a:t>
              </a:r>
            </a:p>
            <a:p>
              <a:pPr lvl="0" algn="ctr"/>
              <a:r>
                <a:rPr>
                  <a:solidFill>
                    <a:srgbClr val="FFFFFF"/>
                  </a:solidFill>
                </a:rPr>
                <a:t>발표자료</a:t>
              </a:r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3071802" y="4500569"/>
            <a:ext cx="1500199" cy="1357323"/>
            <a:chOff x="0" y="0"/>
            <a:chExt cx="1500198" cy="1357321"/>
          </a:xfrm>
        </p:grpSpPr>
        <p:sp>
          <p:nvSpPr>
            <p:cNvPr id="95" name="Shape 95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855D5D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1" y="366241"/>
              <a:ext cx="1500200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도메인</a:t>
              </a:r>
            </a:p>
            <a:p>
              <a:pPr lvl="0" algn="ctr"/>
              <a:r>
                <a:rPr>
                  <a:solidFill>
                    <a:srgbClr val="FFFFFF"/>
                  </a:solidFill>
                </a:rPr>
                <a:t>줄이기</a:t>
              </a:r>
            </a:p>
          </p:txBody>
        </p:sp>
      </p:grpSp>
      <p:grpSp>
        <p:nvGrpSpPr>
          <p:cNvPr id="100" name="Group 100"/>
          <p:cNvGrpSpPr/>
          <p:nvPr/>
        </p:nvGrpSpPr>
        <p:grpSpPr>
          <a:xfrm>
            <a:off x="4714876" y="4500569"/>
            <a:ext cx="1500199" cy="1357323"/>
            <a:chOff x="0" y="0"/>
            <a:chExt cx="1500198" cy="1357321"/>
          </a:xfrm>
        </p:grpSpPr>
        <p:sp>
          <p:nvSpPr>
            <p:cNvPr id="98" name="Shape 98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918485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-1" y="499590"/>
              <a:ext cx="15002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게임</a:t>
              </a:r>
            </a:p>
          </p:txBody>
        </p:sp>
      </p:grpSp>
      <p:grpSp>
        <p:nvGrpSpPr>
          <p:cNvPr id="103" name="Group 103"/>
          <p:cNvGrpSpPr/>
          <p:nvPr/>
        </p:nvGrpSpPr>
        <p:grpSpPr>
          <a:xfrm>
            <a:off x="6357949" y="4500569"/>
            <a:ext cx="1500199" cy="1357323"/>
            <a:chOff x="0" y="0"/>
            <a:chExt cx="1500198" cy="1357321"/>
          </a:xfrm>
        </p:grpSpPr>
        <p:sp>
          <p:nvSpPr>
            <p:cNvPr id="101" name="Shape 101"/>
            <p:cNvSpPr/>
            <p:nvPr/>
          </p:nvSpPr>
          <p:spPr>
            <a:xfrm>
              <a:off x="-1" y="0"/>
              <a:ext cx="1500200" cy="1357322"/>
            </a:xfrm>
            <a:prstGeom prst="rect">
              <a:avLst/>
            </a:prstGeom>
            <a:solidFill>
              <a:srgbClr val="956251"/>
            </a:solidFill>
            <a:ln w="38100" cap="flat">
              <a:solidFill>
                <a:srgbClr val="FFFFFF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-1" y="366241"/>
              <a:ext cx="1500200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>
                  <a:solidFill>
                    <a:srgbClr val="FFFFFF"/>
                  </a:solidFill>
                </a:rPr>
                <a:t>단어</a:t>
              </a:r>
            </a:p>
            <a:p>
              <a:pPr lvl="0" algn="ctr"/>
              <a:r>
                <a:rPr>
                  <a:solidFill>
                    <a:srgbClr val="FFFFFF"/>
                  </a:solidFill>
                </a:rPr>
                <a:t>외우기</a:t>
              </a:r>
            </a:p>
          </p:txBody>
        </p:sp>
      </p:grp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1071537" y="2786058"/>
            <a:ext cx="7143802" cy="85724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PHP</a:t>
            </a:r>
          </a:p>
        </p:txBody>
      </p:sp>
      <p:pic>
        <p:nvPicPr>
          <p:cNvPr id="105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animBg="1" advAuto="0"/>
      <p:bldP spid="85" grpId="3" animBg="1" advAuto="0"/>
      <p:bldP spid="88" grpId="4" animBg="1" advAuto="0"/>
      <p:bldP spid="91" grpId="5" animBg="1" advAuto="0"/>
      <p:bldP spid="94" grpId="8" animBg="1" advAuto="0"/>
      <p:bldP spid="97" grpId="7" animBg="1" advAuto="0"/>
      <p:bldP spid="100" grpId="6" animBg="1" advAuto="0"/>
      <p:bldP spid="103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427164" y="3129976"/>
            <a:ext cx="6383561" cy="602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/>
            <a:r>
              <a:rPr sz="3200" cap="all">
                <a:solidFill>
                  <a:srgbClr val="5F230F"/>
                </a:solidFill>
              </a:rPr>
              <a:t>내가 </a:t>
            </a:r>
            <a:r>
              <a:rPr sz="3200" b="1" cap="all">
                <a:solidFill>
                  <a:srgbClr val="0070C0"/>
                </a:solidFill>
              </a:rPr>
              <a:t>진짜 잘하는 언어</a:t>
            </a:r>
            <a:r>
              <a:rPr sz="3200" b="1" cap="all">
                <a:solidFill>
                  <a:srgbClr val="5F230F"/>
                </a:solidFill>
              </a:rPr>
              <a:t> </a:t>
            </a:r>
            <a:r>
              <a:rPr sz="3200" cap="all">
                <a:solidFill>
                  <a:srgbClr val="5F230F"/>
                </a:solidFill>
              </a:rPr>
              <a:t>하나를 만들어라.</a:t>
            </a:r>
          </a:p>
        </p:txBody>
      </p:sp>
      <p:pic>
        <p:nvPicPr>
          <p:cNvPr id="108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071537" y="2786058"/>
            <a:ext cx="7143802" cy="85724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696464"/>
                </a:solidFill>
              </a:rPr>
              <a:t>언어의 마스터</a:t>
            </a:r>
          </a:p>
        </p:txBody>
      </p:sp>
      <p:sp>
        <p:nvSpPr>
          <p:cNvPr id="111" name="Shape 111"/>
          <p:cNvSpPr/>
          <p:nvPr/>
        </p:nvSpPr>
        <p:spPr>
          <a:xfrm>
            <a:off x="3643305" y="3714751"/>
            <a:ext cx="1723277" cy="386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없다. 그러나 있다.</a:t>
            </a:r>
          </a:p>
        </p:txBody>
      </p:sp>
      <p:pic>
        <p:nvPicPr>
          <p:cNvPr id="112" name="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8611" y="309374"/>
            <a:ext cx="1648852" cy="367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2.png"/>
          <p:cNvPicPr/>
          <p:nvPr/>
        </p:nvPicPr>
        <p:blipFill rotWithShape="1">
          <a:blip r:embed="rId2">
            <a:extLst/>
          </a:blip>
          <a:srcRect t="2386"/>
          <a:stretch/>
        </p:blipFill>
        <p:spPr>
          <a:xfrm>
            <a:off x="-1428792" y="0"/>
            <a:ext cx="12192001" cy="68579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2" descr="C:\Users\user\Desktop\동그라미재단_로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0" y="231046"/>
            <a:ext cx="1516504" cy="52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34817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erpetua"/>
            <a:ea typeface="Perpetua"/>
            <a:cs typeface="Perpetua"/>
            <a:sym typeface="Perpet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153</Words>
  <Application>Microsoft Office PowerPoint</Application>
  <PresentationFormat>화면 슬라이드 쇼(4:3)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Default</vt:lpstr>
      <vt:lpstr>PowerPoint 프레젠테이션</vt:lpstr>
      <vt:lpstr>PowerPoint 프레젠테이션</vt:lpstr>
      <vt:lpstr>내 이야기</vt:lpstr>
      <vt:lpstr>지금까지 지켜온 한가지</vt:lpstr>
      <vt:lpstr>프로그래밍 언어</vt:lpstr>
      <vt:lpstr>PHP</vt:lpstr>
      <vt:lpstr>PowerPoint 프레젠테이션</vt:lpstr>
      <vt:lpstr>언어의 마스터</vt:lpstr>
      <vt:lpstr>PowerPoint 프레젠테이션</vt:lpstr>
      <vt:lpstr>Curriculum</vt:lpstr>
      <vt:lpstr>끝으로..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junior-edu</dc:creator>
  <cp:lastModifiedBy>user</cp:lastModifiedBy>
  <cp:revision>5</cp:revision>
  <dcterms:modified xsi:type="dcterms:W3CDTF">2015-01-27T02:42:56Z</dcterms:modified>
</cp:coreProperties>
</file>