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2" r:id="rId1"/>
  </p:sldMasterIdLst>
  <p:notesMasterIdLst>
    <p:notesMasterId r:id="rId38"/>
  </p:notesMasterIdLst>
  <p:sldIdLst>
    <p:sldId id="256" r:id="rId2"/>
    <p:sldId id="300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4" r:id="rId28"/>
    <p:sldId id="295" r:id="rId29"/>
    <p:sldId id="296" r:id="rId30"/>
    <p:sldId id="298" r:id="rId31"/>
    <p:sldId id="277" r:id="rId32"/>
    <p:sldId id="278" r:id="rId33"/>
    <p:sldId id="279" r:id="rId34"/>
    <p:sldId id="280" r:id="rId35"/>
    <p:sldId id="281" r:id="rId36"/>
    <p:sldId id="299" r:id="rId37"/>
  </p:sldIdLst>
  <p:sldSz cx="9144000" cy="6858000" type="screen4x3"/>
  <p:notesSz cx="6858000" cy="9144000"/>
  <p:embeddedFontLst>
    <p:embeddedFont>
      <p:font typeface="나눔고딕 ExtraBold" panose="020D0904000000000000" pitchFamily="50" charset="-127"/>
      <p:bold r:id="rId39"/>
    </p:embeddedFont>
    <p:embeddedFont>
      <p:font typeface="나눔손글씨 붓" panose="03060600000000000000" pitchFamily="66" charset="-127"/>
      <p:regular r:id="rId40"/>
    </p:embeddedFont>
    <p:embeddedFont>
      <p:font typeface="나눔바른고딕" panose="020B0603020101020101" pitchFamily="50" charset="-127"/>
      <p:regular r:id="rId41"/>
      <p:bold r:id="rId42"/>
    </p:embeddedFont>
    <p:embeddedFont>
      <p:font typeface="한컴 솔잎 B" panose="02020603020101020101" pitchFamily="18" charset="-127"/>
      <p:regular r:id="rId43"/>
    </p:embeddedFont>
    <p:embeddedFont>
      <p:font typeface="맑은 고딕" panose="020B0503020000020004" pitchFamily="50" charset="-127"/>
      <p:regular r:id="rId44"/>
      <p:bold r:id="rId45"/>
    </p:embeddedFont>
    <p:embeddedFont>
      <p:font typeface="인터파크고딕 M" panose="020B0600000101010101" charset="-127"/>
      <p:regular r:id="rId46"/>
    </p:embeddedFont>
    <p:embeddedFont>
      <p:font typeface="휴먼매직체" panose="02030504000101010101" pitchFamily="18" charset="-127"/>
      <p:regular r:id="rId47"/>
    </p:embeddedFont>
    <p:embeddedFont>
      <p:font typeface="휴먼모음T" panose="02030504000101010101" pitchFamily="18" charset="-127"/>
      <p:regular r:id="rId4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3770"/>
    <a:srgbClr val="353E65"/>
    <a:srgbClr val="264074"/>
    <a:srgbClr val="2E3E6C"/>
    <a:srgbClr val="F8F8F8"/>
    <a:srgbClr val="B3A2C7"/>
    <a:srgbClr val="B2B2B2"/>
    <a:srgbClr val="403152"/>
    <a:srgbClr val="00000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 autoAdjust="0"/>
    <p:restoredTop sz="92367" autoAdjust="0"/>
  </p:normalViewPr>
  <p:slideViewPr>
    <p:cSldViewPr>
      <p:cViewPr varScale="1">
        <p:scale>
          <a:sx n="77" d="100"/>
          <a:sy n="77" d="100"/>
        </p:scale>
        <p:origin x="-1546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321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F46AD-2C0A-4D3D-A9A8-D2EA5F784BD5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510BB-AA24-47E8-AA7F-7889CAD71E7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1606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광고의</a:t>
            </a:r>
            <a:r>
              <a:rPr lang="en-US" altLang="ko-KR" dirty="0" smtClean="0"/>
              <a:t> </a:t>
            </a:r>
            <a:r>
              <a:rPr lang="ko-KR" altLang="en-US" dirty="0" smtClean="0"/>
              <a:t>효과</a:t>
            </a:r>
            <a:endParaRPr lang="en-US" altLang="ko-KR" dirty="0" smtClean="0"/>
          </a:p>
          <a:p>
            <a:pPr marL="228600" indent="-228600">
              <a:buAutoNum type="arabicPeriod"/>
            </a:pPr>
            <a:r>
              <a:rPr lang="ko-KR" altLang="en-US" dirty="0" smtClean="0"/>
              <a:t>상품 판매 증진</a:t>
            </a:r>
            <a:endParaRPr lang="en-US" altLang="ko-KR" dirty="0" smtClean="0"/>
          </a:p>
          <a:p>
            <a:pPr marL="228600" indent="-228600">
              <a:buAutoNum type="arabicPeriod"/>
            </a:pPr>
            <a:r>
              <a:rPr lang="ko-KR" altLang="en-US" dirty="0" smtClean="0"/>
              <a:t>기업 이미지 상승</a:t>
            </a:r>
            <a:endParaRPr lang="en-US" altLang="ko-KR" dirty="0" smtClean="0"/>
          </a:p>
          <a:p>
            <a:pPr marL="228600" indent="-228600">
              <a:buAutoNum type="arabicPeriod"/>
            </a:pPr>
            <a:r>
              <a:rPr lang="ko-KR" altLang="en-US" dirty="0" smtClean="0"/>
              <a:t>사회 문제 해결에 기여</a:t>
            </a:r>
            <a:r>
              <a:rPr lang="en-US" altLang="ko-KR" dirty="0" smtClean="0"/>
              <a:t>(</a:t>
            </a:r>
            <a:r>
              <a:rPr lang="ko-KR" altLang="en-US" dirty="0" smtClean="0"/>
              <a:t>인간 존중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의식개혁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F6C1D-C836-46AF-AA43-3D1AC5F5D8A9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5216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피카소의 황소머리</a:t>
            </a:r>
            <a:endParaRPr lang="en-US" altLang="ko-KR" dirty="0" smtClean="0"/>
          </a:p>
          <a:p>
            <a:r>
              <a:rPr lang="ko-KR" altLang="en-US" dirty="0" smtClean="0"/>
              <a:t>약간의 용접과 청동  작업</a:t>
            </a:r>
            <a:endParaRPr lang="en-US" altLang="ko-KR" dirty="0" smtClean="0"/>
          </a:p>
          <a:p>
            <a:r>
              <a:rPr lang="en-US" altLang="ko-KR" dirty="0" smtClean="0"/>
              <a:t>1993</a:t>
            </a:r>
            <a:r>
              <a:rPr lang="ko-KR" altLang="en-US" dirty="0" smtClean="0"/>
              <a:t>년 낙찰된 경매가 </a:t>
            </a:r>
            <a:r>
              <a:rPr lang="en-US" altLang="ko-KR" dirty="0" smtClean="0"/>
              <a:t>293</a:t>
            </a:r>
            <a:r>
              <a:rPr lang="ko-KR" altLang="en-US" dirty="0" err="1" smtClean="0"/>
              <a:t>억원</a:t>
            </a:r>
            <a:endParaRPr lang="en-US" altLang="ko-KR" dirty="0" smtClean="0"/>
          </a:p>
          <a:p>
            <a:r>
              <a:rPr lang="ko-KR" altLang="en-US" dirty="0" smtClean="0"/>
              <a:t>그의 상상력과 발상의 전환에 매겨진 가치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29E5A-81BD-4FB9-8731-B64BA4187A14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1876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자동차와 사람을 다른 것으로 대체해 보자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F6C1D-C836-46AF-AA43-3D1AC5F5D8A9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8511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pic>
        <p:nvPicPr>
          <p:cNvPr id="6" name="그림 5" descr="서울중등진로와직업교과교육연구회_아이덴티티_4_out-01.jpg"/>
          <p:cNvPicPr>
            <a:picLocks noChangeAspect="1"/>
          </p:cNvPicPr>
          <p:nvPr/>
        </p:nvPicPr>
        <p:blipFill>
          <a:blip r:embed="rId2" cstate="print"/>
          <a:srcRect l="15750" t="70370" r="12589" b="14047"/>
          <a:stretch>
            <a:fillRect/>
          </a:stretch>
        </p:blipFill>
        <p:spPr>
          <a:xfrm>
            <a:off x="1547664" y="4509120"/>
            <a:ext cx="6552728" cy="1008112"/>
          </a:xfrm>
          <a:prstGeom prst="rect">
            <a:avLst/>
          </a:prstGeom>
        </p:spPr>
      </p:pic>
      <p:pic>
        <p:nvPicPr>
          <p:cNvPr id="7" name="그림 6" descr="서울중등진로와직업교과교육연구회_아이덴티티_4_out-01.jpg"/>
          <p:cNvPicPr>
            <a:picLocks noChangeAspect="1"/>
          </p:cNvPicPr>
          <p:nvPr/>
        </p:nvPicPr>
        <p:blipFill>
          <a:blip r:embed="rId3" cstate="print"/>
          <a:srcRect l="63787" t="11821" r="12589" b="54787"/>
          <a:stretch>
            <a:fillRect/>
          </a:stretch>
        </p:blipFill>
        <p:spPr>
          <a:xfrm>
            <a:off x="5220072" y="1844824"/>
            <a:ext cx="2232248" cy="2232248"/>
          </a:xfrm>
          <a:prstGeom prst="rect">
            <a:avLst/>
          </a:prstGeom>
        </p:spPr>
      </p:pic>
      <p:pic>
        <p:nvPicPr>
          <p:cNvPr id="8" name="그림 7" descr="서울중등진로와직업교과교육연구회_아이덴티티_4_out-01.jpg"/>
          <p:cNvPicPr>
            <a:picLocks noChangeAspect="1"/>
          </p:cNvPicPr>
          <p:nvPr/>
        </p:nvPicPr>
        <p:blipFill>
          <a:blip r:embed="rId4" cstate="print"/>
          <a:srcRect l="23625" t="13357" r="60625" b="62155"/>
          <a:stretch>
            <a:fillRect/>
          </a:stretch>
        </p:blipFill>
        <p:spPr>
          <a:xfrm>
            <a:off x="1547664" y="1484784"/>
            <a:ext cx="2376264" cy="2613890"/>
          </a:xfrm>
          <a:prstGeom prst="rect">
            <a:avLst/>
          </a:prstGeom>
        </p:spPr>
      </p:pic>
      <p:pic>
        <p:nvPicPr>
          <p:cNvPr id="9" name="그림 8" descr="서울중등진로와직업교과교육연구회_아이덴티티_4_out-01.jpg"/>
          <p:cNvPicPr>
            <a:picLocks noChangeAspect="1"/>
          </p:cNvPicPr>
          <p:nvPr userDrawn="1"/>
        </p:nvPicPr>
        <p:blipFill>
          <a:blip r:embed="rId2" cstate="print"/>
          <a:srcRect l="15750" t="70370" r="12589" b="14047"/>
          <a:stretch>
            <a:fillRect/>
          </a:stretch>
        </p:blipFill>
        <p:spPr>
          <a:xfrm>
            <a:off x="1547664" y="4509120"/>
            <a:ext cx="6552728" cy="1008112"/>
          </a:xfrm>
          <a:prstGeom prst="rect">
            <a:avLst/>
          </a:prstGeom>
        </p:spPr>
      </p:pic>
      <p:pic>
        <p:nvPicPr>
          <p:cNvPr id="10" name="그림 9" descr="서울중등진로와직업교과교육연구회_아이덴티티_4_out-01.jpg"/>
          <p:cNvPicPr>
            <a:picLocks noChangeAspect="1"/>
          </p:cNvPicPr>
          <p:nvPr userDrawn="1"/>
        </p:nvPicPr>
        <p:blipFill>
          <a:blip r:embed="rId3" cstate="print"/>
          <a:srcRect l="63787" t="11821" r="12589" b="54787"/>
          <a:stretch>
            <a:fillRect/>
          </a:stretch>
        </p:blipFill>
        <p:spPr>
          <a:xfrm>
            <a:off x="5220072" y="1844824"/>
            <a:ext cx="2232248" cy="2232248"/>
          </a:xfrm>
          <a:prstGeom prst="rect">
            <a:avLst/>
          </a:prstGeom>
        </p:spPr>
      </p:pic>
      <p:pic>
        <p:nvPicPr>
          <p:cNvPr id="11" name="그림 10" descr="서울중등진로와직업교과교육연구회_아이덴티티_4_out-01.jpg"/>
          <p:cNvPicPr>
            <a:picLocks noChangeAspect="1"/>
          </p:cNvPicPr>
          <p:nvPr userDrawn="1"/>
        </p:nvPicPr>
        <p:blipFill>
          <a:blip r:embed="rId4" cstate="print"/>
          <a:srcRect l="23625" t="13357" r="60625" b="62155"/>
          <a:stretch>
            <a:fillRect/>
          </a:stretch>
        </p:blipFill>
        <p:spPr>
          <a:xfrm>
            <a:off x="1547664" y="1484784"/>
            <a:ext cx="2376264" cy="2613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0157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pic>
        <p:nvPicPr>
          <p:cNvPr id="6" name="그림 5" descr="서울중등진로와직업교과교육연구회_아이덴티티_4_out-01.jpg"/>
          <p:cNvPicPr>
            <a:picLocks noChangeAspect="1"/>
          </p:cNvPicPr>
          <p:nvPr userDrawn="1"/>
        </p:nvPicPr>
        <p:blipFill>
          <a:blip r:embed="rId2" cstate="print"/>
          <a:srcRect l="15750" t="70370" r="12589" b="14047"/>
          <a:stretch>
            <a:fillRect/>
          </a:stretch>
        </p:blipFill>
        <p:spPr>
          <a:xfrm>
            <a:off x="1547664" y="4509120"/>
            <a:ext cx="6552728" cy="1008112"/>
          </a:xfrm>
          <a:prstGeom prst="rect">
            <a:avLst/>
          </a:prstGeom>
        </p:spPr>
      </p:pic>
      <p:pic>
        <p:nvPicPr>
          <p:cNvPr id="7" name="그림 6" descr="서울중등진로와직업교과교육연구회_아이덴티티_4_out-01.jpg"/>
          <p:cNvPicPr>
            <a:picLocks noChangeAspect="1"/>
          </p:cNvPicPr>
          <p:nvPr userDrawn="1"/>
        </p:nvPicPr>
        <p:blipFill>
          <a:blip r:embed="rId3" cstate="print"/>
          <a:srcRect l="63787" t="11821" r="12589" b="54787"/>
          <a:stretch>
            <a:fillRect/>
          </a:stretch>
        </p:blipFill>
        <p:spPr>
          <a:xfrm>
            <a:off x="5220072" y="1844824"/>
            <a:ext cx="2232248" cy="2232248"/>
          </a:xfrm>
          <a:prstGeom prst="rect">
            <a:avLst/>
          </a:prstGeom>
        </p:spPr>
      </p:pic>
      <p:pic>
        <p:nvPicPr>
          <p:cNvPr id="8" name="그림 7" descr="서울중등진로와직업교과교육연구회_아이덴티티_4_out-01.jpg"/>
          <p:cNvPicPr>
            <a:picLocks noChangeAspect="1"/>
          </p:cNvPicPr>
          <p:nvPr userDrawn="1"/>
        </p:nvPicPr>
        <p:blipFill>
          <a:blip r:embed="rId4" cstate="print"/>
          <a:srcRect l="23625" t="13357" r="60625" b="62155"/>
          <a:stretch>
            <a:fillRect/>
          </a:stretch>
        </p:blipFill>
        <p:spPr>
          <a:xfrm>
            <a:off x="1547664" y="1484784"/>
            <a:ext cx="2376264" cy="2613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조준호\AppData\Local\Microsoft\Windows\Temporary Internet Files\Content.IE5\M2GXO9GO\MP900427686[1]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8116" y="-104485"/>
            <a:ext cx="9692644" cy="64138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solidFill>
            <a:srgbClr val="B2B2B2">
              <a:alpha val="69804"/>
            </a:srgbClr>
          </a:solidFill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2051" name="Picture 3" descr="C:\Users\user\AppData\Local\Microsoft\Windows\Temporary Internet Files\Content.IE5\6LQIUE66\MP900442245[1]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9625" y="-4019"/>
            <a:ext cx="4160887" cy="6241331"/>
          </a:xfrm>
          <a:prstGeom prst="rect">
            <a:avLst/>
          </a:prstGeom>
          <a:noFill/>
        </p:spPr>
      </p:pic>
      <p:sp>
        <p:nvSpPr>
          <p:cNvPr id="10" name="왼쪽 화살표 9"/>
          <p:cNvSpPr/>
          <p:nvPr userDrawn="1"/>
        </p:nvSpPr>
        <p:spPr>
          <a:xfrm>
            <a:off x="323528" y="980728"/>
            <a:ext cx="7200800" cy="1296144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latin typeface="+mj-ea"/>
                <a:ea typeface="+mj-ea"/>
              </a:rPr>
              <a:t>1. </a:t>
            </a:r>
            <a:r>
              <a:rPr lang="ko-KR" altLang="en-US" sz="3200" b="1" dirty="0" smtClean="0">
                <a:latin typeface="+mj-ea"/>
                <a:ea typeface="+mj-ea"/>
              </a:rPr>
              <a:t>순위 심미안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11" name="왼쪽 화살표 10"/>
          <p:cNvSpPr/>
          <p:nvPr userDrawn="1"/>
        </p:nvSpPr>
        <p:spPr>
          <a:xfrm>
            <a:off x="1187624" y="2276872"/>
            <a:ext cx="6633120" cy="1368152"/>
          </a:xfrm>
          <a:prstGeom prst="lef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2" name="왼쪽 화살표 11"/>
          <p:cNvSpPr/>
          <p:nvPr userDrawn="1"/>
        </p:nvSpPr>
        <p:spPr>
          <a:xfrm>
            <a:off x="1971328" y="3645024"/>
            <a:ext cx="6633120" cy="1368152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3" name="왼쪽 화살표 12"/>
          <p:cNvSpPr/>
          <p:nvPr userDrawn="1"/>
        </p:nvSpPr>
        <p:spPr>
          <a:xfrm>
            <a:off x="2763416" y="5013176"/>
            <a:ext cx="6633120" cy="1368152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순위 심미안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dirty="0" smtClean="0"/>
              <a:t>77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사용자 지정 레이아웃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사용자 지정 레이아웃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서울중등진로와직업교과교육연구회_아이덴티티_4_out-01.jpg"/>
          <p:cNvPicPr>
            <a:picLocks noChangeAspect="1"/>
          </p:cNvPicPr>
          <p:nvPr/>
        </p:nvPicPr>
        <p:blipFill>
          <a:blip r:embed="rId3" cstate="print"/>
          <a:srcRect l="63787" t="11821" r="12589" b="54787"/>
          <a:stretch>
            <a:fillRect/>
          </a:stretch>
        </p:blipFill>
        <p:spPr>
          <a:xfrm>
            <a:off x="2555776" y="2132856"/>
            <a:ext cx="2232248" cy="22322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조준호\AppData\Local\Microsoft\Windows\Temporary Internet Files\Content.IE5\M2GXO9GO\MP900427686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8116" y="-104485"/>
            <a:ext cx="9692644" cy="64138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solidFill>
            <a:srgbClr val="B2B2B2">
              <a:alpha val="69804"/>
            </a:srgbClr>
          </a:solidFill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4" descr="C:\Users\조준호\AppData\Local\Microsoft\Windows\Temporary Internet Files\Content.IE5\M2GXO9GO\MP900427686[1]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8116" y="-104485"/>
            <a:ext cx="9692644" cy="64138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AppData\Local\Microsoft\Windows\Temporary Internet Files\Content.IE5\TMHX4AO3\MP900448524[1]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4F0"/>
              </a:clrFrom>
              <a:clrTo>
                <a:srgbClr val="F5F4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6512" y="10467"/>
            <a:ext cx="9232254" cy="6154837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B3A2C7">
              <a:alpha val="65098"/>
            </a:srgbClr>
          </a:solidFill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완벽을 추구하는 나 걱정하지 말자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lvl1pPr marL="0" indent="0">
              <a:buNone/>
              <a:defRPr sz="3600" b="1" cap="none" spc="0">
                <a:ln w="12700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 smtClean="0"/>
              <a:t>나의 강점은 심미안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2" descr="C:\Users\user\AppData\Local\Microsoft\Windows\Temporary Internet Files\Content.IE5\TMHX4AO3\MP900448524[1]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5F4F0"/>
              </a:clrFrom>
              <a:clrTo>
                <a:srgbClr val="F5F4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6512" y="10467"/>
            <a:ext cx="9232254" cy="6154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2051" name="Picture 3" descr="C:\Users\user\AppData\Local\Microsoft\Windows\Temporary Internet Files\Content.IE5\6LQIUE66\MP900442245[1]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9625" y="-4019"/>
            <a:ext cx="4160887" cy="6241331"/>
          </a:xfrm>
          <a:prstGeom prst="rect">
            <a:avLst/>
          </a:prstGeom>
          <a:noFill/>
        </p:spPr>
      </p:pic>
      <p:sp>
        <p:nvSpPr>
          <p:cNvPr id="10" name="왼쪽 화살표 9"/>
          <p:cNvSpPr/>
          <p:nvPr/>
        </p:nvSpPr>
        <p:spPr>
          <a:xfrm>
            <a:off x="323528" y="980728"/>
            <a:ext cx="7200800" cy="1296144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latin typeface="+mj-ea"/>
                <a:ea typeface="+mj-ea"/>
              </a:rPr>
              <a:t>1. </a:t>
            </a:r>
            <a:r>
              <a:rPr lang="ko-KR" altLang="en-US" sz="3200" b="1" dirty="0" smtClean="0">
                <a:latin typeface="+mj-ea"/>
                <a:ea typeface="+mj-ea"/>
              </a:rPr>
              <a:t>순위 심미안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11" name="왼쪽 화살표 10"/>
          <p:cNvSpPr/>
          <p:nvPr/>
        </p:nvSpPr>
        <p:spPr>
          <a:xfrm>
            <a:off x="1187624" y="2276872"/>
            <a:ext cx="6633120" cy="1368152"/>
          </a:xfrm>
          <a:prstGeom prst="lef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2" name="왼쪽 화살표 11"/>
          <p:cNvSpPr/>
          <p:nvPr/>
        </p:nvSpPr>
        <p:spPr>
          <a:xfrm>
            <a:off x="1971328" y="3645024"/>
            <a:ext cx="6633120" cy="1368152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3" name="왼쪽 화살표 12"/>
          <p:cNvSpPr/>
          <p:nvPr/>
        </p:nvSpPr>
        <p:spPr>
          <a:xfrm>
            <a:off x="2763416" y="5013176"/>
            <a:ext cx="6633120" cy="1368152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순위 심미안</a:t>
            </a:r>
          </a:p>
        </p:txBody>
      </p:sp>
      <p:pic>
        <p:nvPicPr>
          <p:cNvPr id="14" name="Picture 3" descr="C:\Users\user\AppData\Local\Microsoft\Windows\Temporary Internet Files\Content.IE5\6LQIUE66\MP900442245[1]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9625" y="-4019"/>
            <a:ext cx="4160887" cy="6241331"/>
          </a:xfrm>
          <a:prstGeom prst="rect">
            <a:avLst/>
          </a:prstGeom>
          <a:noFill/>
        </p:spPr>
      </p:pic>
      <p:sp>
        <p:nvSpPr>
          <p:cNvPr id="15" name="왼쪽 화살표 14"/>
          <p:cNvSpPr/>
          <p:nvPr userDrawn="1"/>
        </p:nvSpPr>
        <p:spPr>
          <a:xfrm>
            <a:off x="323528" y="980728"/>
            <a:ext cx="7200800" cy="1296144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latin typeface="+mj-ea"/>
                <a:ea typeface="+mj-ea"/>
              </a:rPr>
              <a:t>1. </a:t>
            </a:r>
            <a:r>
              <a:rPr lang="ko-KR" altLang="en-US" sz="3200" b="1" dirty="0" smtClean="0">
                <a:latin typeface="+mj-ea"/>
                <a:ea typeface="+mj-ea"/>
              </a:rPr>
              <a:t>순위 심미안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16" name="왼쪽 화살표 15"/>
          <p:cNvSpPr/>
          <p:nvPr userDrawn="1"/>
        </p:nvSpPr>
        <p:spPr>
          <a:xfrm>
            <a:off x="1187624" y="2276872"/>
            <a:ext cx="6633120" cy="1368152"/>
          </a:xfrm>
          <a:prstGeom prst="lef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7" name="왼쪽 화살표 16"/>
          <p:cNvSpPr/>
          <p:nvPr userDrawn="1"/>
        </p:nvSpPr>
        <p:spPr>
          <a:xfrm>
            <a:off x="1971328" y="3645024"/>
            <a:ext cx="6633120" cy="1368152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8" name="왼쪽 화살표 17"/>
          <p:cNvSpPr/>
          <p:nvPr userDrawn="1"/>
        </p:nvSpPr>
        <p:spPr>
          <a:xfrm>
            <a:off x="2763416" y="5013176"/>
            <a:ext cx="6633120" cy="1368152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순위 심미안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pic>
        <p:nvPicPr>
          <p:cNvPr id="11" name="그림 10" descr="서울중등진로와직업교과교육연구회_아이덴티티_4_out-01.jpg"/>
          <p:cNvPicPr>
            <a:picLocks noChangeAspect="1"/>
          </p:cNvPicPr>
          <p:nvPr/>
        </p:nvPicPr>
        <p:blipFill>
          <a:blip r:embed="rId22" cstate="print"/>
          <a:srcRect l="16138" t="72261" r="13775" b="15495"/>
          <a:stretch>
            <a:fillRect/>
          </a:stretch>
        </p:blipFill>
        <p:spPr>
          <a:xfrm>
            <a:off x="6382032" y="6506802"/>
            <a:ext cx="2761968" cy="34136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93310"/>
            <a:ext cx="308451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61" r:id="rId17"/>
    <p:sldLayoutId id="2147483650" r:id="rId18"/>
    <p:sldLayoutId id="2147483652" r:id="rId19"/>
    <p:sldLayoutId id="2147483660" r:id="rId2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Its%20a%20beautiful%20day,%20and%20I%20can't%20see%20it.WMV" TargetMode="Externa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youtube.com/watch?v=HX5aRzXUzJo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1.xml"/><Relationship Id="rId1" Type="http://schemas.openxmlformats.org/officeDocument/2006/relationships/video" Target="file:///E:\&#51665;\&#49688;&#50629;%20&#51088;&#47308;\&#46041;&#44536;&#46972;&#48120;\&#50756;&#47308;\2%20&#47784;&#46280;.%20&#45208;&#47564;&#51032;%20&#44592;&#50629;%20&#47564;&#46308;&#44592;,%20&#50612;&#47157;&#51648;%20&#50506;&#50500;&#50836;(&#54889;&#49437;&#47785;%20&#49440;&#49373;&#45784;)\2&#52264;&#49884;%20&#44305;&#44256;%20&#51228;&#51089;&#51088;\&#48148;&#48372;&#44057;&#51060;%20&#51453;&#45716;%20&#48169;&#48277;.WMV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1331640" y="908720"/>
            <a:ext cx="6912768" cy="20882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5600" dirty="0" smtClean="0">
                <a:solidFill>
                  <a:schemeClr val="tx1"/>
                </a:solidFill>
                <a:latin typeface="휴먼매직체" pitchFamily="18" charset="-127"/>
                <a:ea typeface="휴먼매직체" pitchFamily="18" charset="-127"/>
              </a:rPr>
              <a:t>광고 제작자</a:t>
            </a:r>
            <a:endParaRPr lang="ko-KR" altLang="en-US" sz="5600" dirty="0">
              <a:solidFill>
                <a:schemeClr val="tx1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pic>
        <p:nvPicPr>
          <p:cNvPr id="3" name="그림 2" descr="서울중등진로와직업교과교육연구회_아이덴티티_4_out-01.jpg"/>
          <p:cNvPicPr>
            <a:picLocks noChangeAspect="1"/>
          </p:cNvPicPr>
          <p:nvPr/>
        </p:nvPicPr>
        <p:blipFill>
          <a:blip r:embed="rId2" cstate="print"/>
          <a:srcRect l="23625" t="13357" r="60625" b="62155"/>
          <a:stretch>
            <a:fillRect/>
          </a:stretch>
        </p:blipFill>
        <p:spPr>
          <a:xfrm>
            <a:off x="1907704" y="1340768"/>
            <a:ext cx="1001566" cy="1101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십이각형 41"/>
          <p:cNvSpPr/>
          <p:nvPr/>
        </p:nvSpPr>
        <p:spPr>
          <a:xfrm>
            <a:off x="3881494" y="3272189"/>
            <a:ext cx="1277560" cy="1277560"/>
          </a:xfrm>
          <a:prstGeom prst="dodec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smtClean="0"/>
              <a:t>광고</a:t>
            </a:r>
            <a:r>
              <a:rPr lang="ko-KR" altLang="en-US" sz="2400" b="1" dirty="0" smtClean="0"/>
              <a:t> </a:t>
            </a:r>
            <a:r>
              <a:rPr lang="ko-KR" altLang="en-US" b="1" dirty="0" smtClean="0">
                <a:solidFill>
                  <a:schemeClr val="bg2"/>
                </a:solidFill>
              </a:rPr>
              <a:t>하나에</a:t>
            </a:r>
            <a:r>
              <a:rPr lang="en-US" altLang="ko-KR" b="1" dirty="0" smtClean="0">
                <a:solidFill>
                  <a:schemeClr val="bg2"/>
                </a:solidFill>
              </a:rPr>
              <a:t>?</a:t>
            </a:r>
            <a:endParaRPr lang="ko-KR" altLang="en-US" b="1" dirty="0">
              <a:solidFill>
                <a:schemeClr val="bg2"/>
              </a:solidFill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6174760" y="2906360"/>
            <a:ext cx="1277560" cy="12775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아트 </a:t>
            </a:r>
            <a:endParaRPr lang="en-US" altLang="ko-KR" dirty="0" smtClean="0"/>
          </a:p>
          <a:p>
            <a:pPr algn="ctr"/>
            <a:r>
              <a:rPr lang="ko-KR" altLang="en-US" dirty="0" err="1" smtClean="0"/>
              <a:t>디렉터</a:t>
            </a:r>
            <a:endParaRPr lang="ko-KR" altLang="en-US" dirty="0"/>
          </a:p>
        </p:txBody>
      </p:sp>
      <p:cxnSp>
        <p:nvCxnSpPr>
          <p:cNvPr id="56" name="직선 연결선 55"/>
          <p:cNvCxnSpPr>
            <a:endCxn id="21" idx="2"/>
          </p:cNvCxnSpPr>
          <p:nvPr/>
        </p:nvCxnSpPr>
        <p:spPr>
          <a:xfrm flipV="1">
            <a:off x="5159054" y="3545140"/>
            <a:ext cx="1015706" cy="365829"/>
          </a:xfrm>
          <a:prstGeom prst="lin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타원 30"/>
          <p:cNvSpPr/>
          <p:nvPr/>
        </p:nvSpPr>
        <p:spPr>
          <a:xfrm>
            <a:off x="1554407" y="4217852"/>
            <a:ext cx="1277560" cy="12775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카피</a:t>
            </a:r>
            <a:endParaRPr lang="en-US" altLang="ko-KR" dirty="0"/>
          </a:p>
          <a:p>
            <a:pPr algn="ctr"/>
            <a:r>
              <a:rPr lang="ko-KR" altLang="en-US" dirty="0" smtClean="0"/>
              <a:t>라이터</a:t>
            </a:r>
            <a:endParaRPr lang="ko-KR" altLang="en-US" dirty="0"/>
          </a:p>
        </p:txBody>
      </p:sp>
      <p:cxnSp>
        <p:nvCxnSpPr>
          <p:cNvPr id="78" name="직선 연결선 77"/>
          <p:cNvCxnSpPr>
            <a:endCxn id="31" idx="6"/>
          </p:cNvCxnSpPr>
          <p:nvPr/>
        </p:nvCxnSpPr>
        <p:spPr>
          <a:xfrm flipH="1">
            <a:off x="2831967" y="4362655"/>
            <a:ext cx="1236622" cy="493977"/>
          </a:xfrm>
          <a:prstGeom prst="lin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25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59" y="116633"/>
            <a:ext cx="8519682" cy="59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21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47620" y="116632"/>
            <a:ext cx="8619692" cy="6624736"/>
            <a:chOff x="247620" y="116632"/>
            <a:chExt cx="8619692" cy="662473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56" y="116632"/>
              <a:ext cx="8592956" cy="6624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47620" y="214290"/>
              <a:ext cx="4286280" cy="6494085"/>
            </a:xfrm>
            <a:prstGeom prst="rect">
              <a:avLst/>
            </a:prstGeom>
            <a:solidFill>
              <a:srgbClr val="2A377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6600" i="1" dirty="0" smtClean="0">
                <a:solidFill>
                  <a:srgbClr val="F8F8F8"/>
                </a:solidFill>
                <a:latin typeface="한컴 솔잎 B" pitchFamily="18" charset="-127"/>
                <a:ea typeface="한컴 솔잎 B" pitchFamily="18" charset="-127"/>
              </a:endParaRPr>
            </a:p>
            <a:p>
              <a:pPr algn="ctr"/>
              <a:endParaRPr lang="en-US" altLang="ko-KR" sz="6600" i="1" dirty="0" smtClean="0">
                <a:solidFill>
                  <a:srgbClr val="F8F8F8"/>
                </a:solidFill>
                <a:latin typeface="한컴 솔잎 B" pitchFamily="18" charset="-127"/>
                <a:ea typeface="한컴 솔잎 B" pitchFamily="18" charset="-127"/>
              </a:endParaRPr>
            </a:p>
            <a:p>
              <a:pPr algn="ctr"/>
              <a:endParaRPr lang="en-US" altLang="ko-KR" sz="2000" i="1" dirty="0" smtClean="0">
                <a:solidFill>
                  <a:srgbClr val="F8F8F8"/>
                </a:solidFill>
                <a:latin typeface="한컴 솔잎 B" pitchFamily="18" charset="-127"/>
                <a:ea typeface="한컴 솔잎 B" pitchFamily="18" charset="-127"/>
              </a:endParaRPr>
            </a:p>
            <a:p>
              <a:pPr algn="ctr"/>
              <a:r>
                <a:rPr lang="en-US" altLang="ko-KR" sz="6600" i="1" dirty="0" smtClean="0">
                  <a:solidFill>
                    <a:srgbClr val="F8F8F8"/>
                  </a:solidFill>
                  <a:latin typeface="한컴 솔잎 B" pitchFamily="18" charset="-127"/>
                  <a:ea typeface="한컴 솔잎 B" pitchFamily="18" charset="-127"/>
                </a:rPr>
                <a:t>.hwp</a:t>
              </a:r>
            </a:p>
            <a:p>
              <a:pPr algn="ctr"/>
              <a:endParaRPr lang="en-US" altLang="ko-KR" sz="6600" i="1" dirty="0" smtClean="0">
                <a:solidFill>
                  <a:srgbClr val="F8F8F8"/>
                </a:solidFill>
                <a:latin typeface="한컴 솔잎 B" pitchFamily="18" charset="-127"/>
                <a:ea typeface="한컴 솔잎 B" pitchFamily="18" charset="-127"/>
              </a:endParaRPr>
            </a:p>
            <a:p>
              <a:pPr algn="ctr"/>
              <a:endParaRPr lang="en-US" altLang="ko-KR" sz="6600" i="1" dirty="0" smtClean="0">
                <a:solidFill>
                  <a:srgbClr val="F8F8F8"/>
                </a:solidFill>
                <a:latin typeface="한컴 솔잎 B" pitchFamily="18" charset="-127"/>
                <a:ea typeface="한컴 솔잎 B" pitchFamily="18" charset="-127"/>
              </a:endParaRPr>
            </a:p>
            <a:p>
              <a:pPr algn="ctr"/>
              <a:endParaRPr lang="ko-KR" altLang="en-US" sz="6600" i="1" dirty="0">
                <a:solidFill>
                  <a:srgbClr val="F8F8F8"/>
                </a:solidFill>
                <a:latin typeface="한컴 솔잎 B" pitchFamily="18" charset="-127"/>
                <a:ea typeface="한컴 솔잎 B" pitchFamily="18" charset="-127"/>
              </a:endParaRPr>
            </a:p>
          </p:txBody>
        </p:sp>
      </p:grp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72" y="6858000"/>
            <a:ext cx="8623440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93310"/>
            <a:ext cx="308451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01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7 L 0.00174 -0.751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3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32" y="260648"/>
            <a:ext cx="879073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23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Creative-Ads-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256" y="827584"/>
            <a:ext cx="8803232" cy="440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7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그림1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714356"/>
            <a:ext cx="8793357" cy="492428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500034" y="4143380"/>
            <a:ext cx="81439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4000" dirty="0" smtClean="0">
                <a:hlinkClick r:id="rId4"/>
              </a:rPr>
              <a:t>http://www.youtube.com/watch?v=HX5aRzXUzJo</a:t>
            </a:r>
            <a:endParaRPr lang="en-US" altLang="ko-KR" sz="4000" dirty="0" smtClean="0"/>
          </a:p>
        </p:txBody>
      </p:sp>
    </p:spTree>
    <p:extLst>
      <p:ext uri="{BB962C8B-B14F-4D97-AF65-F5344CB8AC3E}">
        <p14:creationId xmlns:p14="http://schemas.microsoft.com/office/powerpoint/2010/main" val="141744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00" y="58143"/>
            <a:ext cx="3863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카피를 만들어 보자</a:t>
            </a:r>
            <a:endParaRPr lang="ko-KR" altLang="en-U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그림 5" descr="twitpic_com_20120609_0358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10" y="908720"/>
            <a:ext cx="7920880" cy="5386728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08104" y="3140968"/>
            <a:ext cx="2232248" cy="5760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55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나이야!가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0963" y="0"/>
            <a:ext cx="5062073" cy="6165304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3851920" y="5157192"/>
            <a:ext cx="1656184" cy="360040"/>
          </a:xfrm>
          <a:prstGeom prst="rect">
            <a:avLst/>
          </a:prstGeom>
          <a:solidFill>
            <a:srgbClr val="DAF2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65500" y="58143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카피를</a:t>
            </a:r>
            <a:endParaRPr lang="en-US" altLang="ko-KR" sz="32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ko-KR" alt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만들어</a:t>
            </a:r>
            <a:endParaRPr lang="en-US" altLang="ko-KR" sz="32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ko-KR" alt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보자</a:t>
            </a:r>
            <a:endParaRPr lang="ko-KR" altLang="en-U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6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915" y="71414"/>
            <a:ext cx="8552172" cy="6093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s://psa.kobaco.co.kr/data/CT_2013/2013_AP14316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1"/>
            <a:ext cx="8643999" cy="5951014"/>
          </a:xfrm>
          <a:prstGeom prst="rect">
            <a:avLst/>
          </a:prstGeom>
          <a:noFill/>
        </p:spPr>
      </p:pic>
      <p:sp>
        <p:nvSpPr>
          <p:cNvPr id="3" name="직사각형 2"/>
          <p:cNvSpPr/>
          <p:nvPr/>
        </p:nvSpPr>
        <p:spPr>
          <a:xfrm>
            <a:off x="5786446" y="4357694"/>
            <a:ext cx="30075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600" b="1" dirty="0" smtClean="0"/>
              <a:t>수상작 </a:t>
            </a:r>
            <a:r>
              <a:rPr lang="en-US" altLang="ko-KR" sz="3600" b="1" dirty="0" smtClean="0"/>
              <a:t>- </a:t>
            </a:r>
            <a:r>
              <a:rPr lang="ko-KR" altLang="en-US" sz="3600" b="1" dirty="0" smtClean="0"/>
              <a:t>일반</a:t>
            </a:r>
            <a:endParaRPr lang="ko-KR" alt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467544" y="4293096"/>
            <a:ext cx="8136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서울중등진로와직업교과교육연구회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795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s://psa.kobaco.co.kr/data/CT_2013/2013_AP14949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643998" cy="5951014"/>
          </a:xfrm>
          <a:prstGeom prst="rect">
            <a:avLst/>
          </a:prstGeom>
          <a:noFill/>
        </p:spPr>
      </p:pic>
      <p:sp>
        <p:nvSpPr>
          <p:cNvPr id="3" name="직사각형 2"/>
          <p:cNvSpPr/>
          <p:nvPr/>
        </p:nvSpPr>
        <p:spPr>
          <a:xfrm>
            <a:off x="135685" y="139463"/>
            <a:ext cx="30075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600" b="1" dirty="0" smtClean="0"/>
              <a:t>수상작 </a:t>
            </a:r>
            <a:r>
              <a:rPr lang="en-US" altLang="ko-KR" sz="3600" b="1" dirty="0" smtClean="0"/>
              <a:t>- </a:t>
            </a:r>
            <a:r>
              <a:rPr lang="ko-KR" altLang="en-US" sz="3600" b="1" dirty="0" smtClean="0"/>
              <a:t>일반</a:t>
            </a:r>
            <a:endParaRPr lang="ko-KR" alt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s://psa.kobaco.co.kr/data/CT_2013/2013_AP14052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572560" cy="58790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psa.kobaco.co.kr/data/CT_2013/2013_SP11680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16" y="0"/>
            <a:ext cx="8658302" cy="6093296"/>
          </a:xfrm>
          <a:prstGeom prst="rect">
            <a:avLst/>
          </a:prstGeom>
          <a:noFill/>
        </p:spPr>
      </p:pic>
      <p:sp>
        <p:nvSpPr>
          <p:cNvPr id="3" name="직사각형 2"/>
          <p:cNvSpPr/>
          <p:nvPr/>
        </p:nvSpPr>
        <p:spPr>
          <a:xfrm>
            <a:off x="214282" y="214290"/>
            <a:ext cx="26949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수상작 </a:t>
            </a:r>
            <a:r>
              <a:rPr lang="en-US" altLang="ko-K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 </a:t>
            </a:r>
            <a:r>
              <a:rPr lang="ko-KR" alt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학생</a:t>
            </a:r>
            <a:endParaRPr lang="ko-KR" altLang="en-U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psa.kobaco.co.kr/data/CT_2013/2013_SP13663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76"/>
            <a:ext cx="8358246" cy="60224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57158" y="928670"/>
            <a:ext cx="84296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000" dirty="0" smtClean="0">
                <a:solidFill>
                  <a:srgbClr val="7030A0"/>
                </a:solidFill>
              </a:rPr>
              <a:t>사람들이 자꾸 가게 </a:t>
            </a:r>
            <a:r>
              <a:rPr lang="ko-KR" altLang="en-US" sz="4000" dirty="0">
                <a:solidFill>
                  <a:srgbClr val="7030A0"/>
                </a:solidFill>
              </a:rPr>
              <a:t>앞에 자전거를 세우는 바람에 장사에 지장이 많다</a:t>
            </a:r>
            <a:r>
              <a:rPr lang="en-US" altLang="ko-KR" sz="4000" dirty="0">
                <a:solidFill>
                  <a:srgbClr val="7030A0"/>
                </a:solidFill>
              </a:rPr>
              <a:t>. </a:t>
            </a:r>
            <a:r>
              <a:rPr lang="ko-KR" altLang="en-US" sz="4000" dirty="0">
                <a:solidFill>
                  <a:srgbClr val="0000CC"/>
                </a:solidFill>
              </a:rPr>
              <a:t>주인은 </a:t>
            </a:r>
            <a:r>
              <a:rPr lang="en-US" altLang="ko-KR" sz="4000" dirty="0" smtClean="0">
                <a:solidFill>
                  <a:srgbClr val="0000CC"/>
                </a:solidFill>
              </a:rPr>
              <a:t>‘</a:t>
            </a:r>
            <a:r>
              <a:rPr lang="ko-KR" altLang="en-US" sz="4000" dirty="0" smtClean="0">
                <a:solidFill>
                  <a:srgbClr val="0000CC"/>
                </a:solidFill>
              </a:rPr>
              <a:t>제발 </a:t>
            </a:r>
            <a:r>
              <a:rPr lang="ko-KR" altLang="en-US" sz="4000" dirty="0">
                <a:solidFill>
                  <a:srgbClr val="0000CC"/>
                </a:solidFill>
              </a:rPr>
              <a:t>자전거를 세우지 </a:t>
            </a:r>
            <a:r>
              <a:rPr lang="ko-KR" altLang="en-US" sz="4000" dirty="0" smtClean="0">
                <a:solidFill>
                  <a:srgbClr val="0000CC"/>
                </a:solidFill>
              </a:rPr>
              <a:t>말아달라</a:t>
            </a:r>
            <a:r>
              <a:rPr lang="en-US" altLang="ko-KR" sz="4000" dirty="0" smtClean="0">
                <a:solidFill>
                  <a:srgbClr val="0000CC"/>
                </a:solidFill>
              </a:rPr>
              <a:t>’</a:t>
            </a:r>
            <a:r>
              <a:rPr lang="ko-KR" altLang="en-US" sz="4000" dirty="0" smtClean="0">
                <a:solidFill>
                  <a:srgbClr val="0000CC"/>
                </a:solidFill>
              </a:rPr>
              <a:t>고 </a:t>
            </a:r>
            <a:r>
              <a:rPr lang="ko-KR" altLang="en-US" sz="4000" dirty="0">
                <a:solidFill>
                  <a:srgbClr val="0000CC"/>
                </a:solidFill>
              </a:rPr>
              <a:t>때로는 애원조로</a:t>
            </a:r>
            <a:r>
              <a:rPr lang="en-US" altLang="ko-KR" sz="4000" dirty="0">
                <a:solidFill>
                  <a:srgbClr val="0000CC"/>
                </a:solidFill>
              </a:rPr>
              <a:t>, </a:t>
            </a:r>
            <a:r>
              <a:rPr lang="ko-KR" altLang="en-US" sz="4000" dirty="0">
                <a:solidFill>
                  <a:srgbClr val="0000CC"/>
                </a:solidFill>
              </a:rPr>
              <a:t>때로는 협박조로 여러 가지 방법으로 써 붙여 보았으나 백약이 무효이다</a:t>
            </a:r>
            <a:r>
              <a:rPr lang="en-US" altLang="ko-KR" sz="4000" dirty="0">
                <a:solidFill>
                  <a:srgbClr val="0000CC"/>
                </a:solidFill>
              </a:rPr>
              <a:t>. </a:t>
            </a:r>
            <a:r>
              <a:rPr lang="ko-KR" altLang="en-US" sz="4000" dirty="0" smtClean="0">
                <a:solidFill>
                  <a:srgbClr val="A50021"/>
                </a:solidFill>
              </a:rPr>
              <a:t>뭐라고 쓰면 </a:t>
            </a:r>
            <a:r>
              <a:rPr lang="ko-KR" altLang="en-US" sz="4000" dirty="0">
                <a:solidFill>
                  <a:srgbClr val="A50021"/>
                </a:solidFill>
              </a:rPr>
              <a:t>좋을까</a:t>
            </a:r>
            <a:r>
              <a:rPr lang="en-US" altLang="ko-KR" sz="4000" dirty="0">
                <a:solidFill>
                  <a:srgbClr val="A50021"/>
                </a:solidFill>
              </a:rPr>
              <a:t>?</a:t>
            </a:r>
            <a:endParaRPr lang="ko-KR" altLang="en-US" sz="4000" dirty="0">
              <a:solidFill>
                <a:srgbClr val="A50021"/>
              </a:solidFill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42910" y="5429264"/>
            <a:ext cx="8060220" cy="707886"/>
          </a:xfrm>
          <a:prstGeom prst="rect">
            <a:avLst/>
          </a:prstGeom>
          <a:effectLst>
            <a:outerShdw blurRad="50800" dist="38100" dir="2700000" algn="tl" rotWithShape="0">
              <a:srgbClr val="FF0000"/>
            </a:outerShdw>
          </a:effectLst>
        </p:spPr>
        <p:txBody>
          <a:bodyPr wrap="none">
            <a:spAutoFit/>
          </a:bodyPr>
          <a:lstStyle/>
          <a:p>
            <a:r>
              <a:rPr lang="ko-KR" altLang="en-US" sz="4000" b="1" dirty="0" err="1" smtClean="0">
                <a:solidFill>
                  <a:srgbClr val="FFFF00"/>
                </a:solidFill>
              </a:rPr>
              <a:t>여기있는</a:t>
            </a:r>
            <a:r>
              <a:rPr lang="en-US" altLang="ko-KR" sz="4000" b="1" dirty="0" smtClean="0">
                <a:solidFill>
                  <a:srgbClr val="FFFF00"/>
                </a:solidFill>
              </a:rPr>
              <a:t> </a:t>
            </a:r>
            <a:r>
              <a:rPr lang="ko-KR" altLang="en-US" sz="4000" b="1" dirty="0" smtClean="0">
                <a:solidFill>
                  <a:srgbClr val="FFFF00"/>
                </a:solidFill>
              </a:rPr>
              <a:t>자전거</a:t>
            </a:r>
            <a:r>
              <a:rPr lang="en-US" altLang="ko-KR" sz="4000" b="1" dirty="0" smtClean="0">
                <a:solidFill>
                  <a:srgbClr val="FFFF00"/>
                </a:solidFill>
              </a:rPr>
              <a:t>,</a:t>
            </a:r>
            <a:r>
              <a:rPr lang="ko-KR" altLang="en-US" sz="4000" b="1" dirty="0" smtClean="0">
                <a:solidFill>
                  <a:srgbClr val="FFFF00"/>
                </a:solidFill>
              </a:rPr>
              <a:t> </a:t>
            </a:r>
            <a:r>
              <a:rPr lang="ko-KR" altLang="en-US" sz="4000" b="1" dirty="0">
                <a:solidFill>
                  <a:srgbClr val="FFFF00"/>
                </a:solidFill>
              </a:rPr>
              <a:t>공짜로 드립니다</a:t>
            </a:r>
            <a:r>
              <a:rPr lang="en-US" altLang="ko-KR" sz="4000" b="1" dirty="0">
                <a:solidFill>
                  <a:srgbClr val="FFFF00"/>
                </a:solidFill>
              </a:rPr>
              <a:t>.</a:t>
            </a:r>
            <a:endParaRPr lang="ko-KR" altLang="en-US" sz="40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282" y="21429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9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29</a:t>
            </a:r>
            <a:r>
              <a:rPr lang="ko-KR" altLang="en-US" dirty="0" smtClean="0"/>
              <a:t>일</a:t>
            </a:r>
            <a:endParaRPr lang="ko-KR" altLang="en-US" dirty="0"/>
          </a:p>
        </p:txBody>
      </p:sp>
      <p:grpSp>
        <p:nvGrpSpPr>
          <p:cNvPr id="4" name="그룹 10"/>
          <p:cNvGrpSpPr/>
          <p:nvPr/>
        </p:nvGrpSpPr>
        <p:grpSpPr>
          <a:xfrm rot="20475935">
            <a:off x="-122399" y="-234151"/>
            <a:ext cx="2381404" cy="1317354"/>
            <a:chOff x="-82526" y="-71680"/>
            <a:chExt cx="862013" cy="850702"/>
          </a:xfrm>
        </p:grpSpPr>
        <p:pic>
          <p:nvPicPr>
            <p:cNvPr id="12" name="Picture 31" descr="12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930090">
              <a:off x="-82526" y="-71680"/>
              <a:ext cx="862013" cy="850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2" descr="water_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60648"/>
              <a:ext cx="685800" cy="431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13"/>
          <p:cNvSpPr txBox="1"/>
          <p:nvPr/>
        </p:nvSpPr>
        <p:spPr>
          <a:xfrm>
            <a:off x="142844" y="334012"/>
            <a:ext cx="2093843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B0F0">
                <a:alpha val="4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</a:rPr>
              <a:t>발상의 전환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57158" y="1285860"/>
            <a:ext cx="84296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6000" dirty="0" smtClean="0">
                <a:solidFill>
                  <a:srgbClr val="A50021"/>
                </a:solidFill>
              </a:rPr>
              <a:t>잔디에 들어가지 마시오</a:t>
            </a:r>
            <a:r>
              <a:rPr lang="en-US" altLang="ko-KR" sz="6000" dirty="0" smtClean="0">
                <a:solidFill>
                  <a:srgbClr val="A50021"/>
                </a:solidFill>
              </a:rPr>
              <a:t>.</a:t>
            </a:r>
            <a:endParaRPr lang="ko-KR" altLang="en-US" sz="6000" dirty="0">
              <a:solidFill>
                <a:srgbClr val="A50021"/>
              </a:solidFill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428728" y="2786058"/>
            <a:ext cx="6269665" cy="769441"/>
          </a:xfrm>
          <a:prstGeom prst="rect">
            <a:avLst/>
          </a:prstGeom>
          <a:effectLst>
            <a:outerShdw blurRad="50800" dist="38100" dir="2700000" algn="tl" rotWithShape="0">
              <a:srgbClr val="FF0000"/>
            </a:outerShdw>
          </a:effectLst>
        </p:spPr>
        <p:txBody>
          <a:bodyPr wrap="none">
            <a:spAutoFit/>
          </a:bodyPr>
          <a:lstStyle/>
          <a:p>
            <a:r>
              <a:rPr lang="ko-KR" altLang="en-US" sz="4400" b="1" dirty="0" smtClean="0">
                <a:solidFill>
                  <a:srgbClr val="FFFF00"/>
                </a:solidFill>
              </a:rPr>
              <a:t>잔디에 농약을 뿌렸어요</a:t>
            </a:r>
            <a:r>
              <a:rPr lang="en-US" altLang="ko-KR" sz="4400" b="1" dirty="0" smtClean="0">
                <a:solidFill>
                  <a:srgbClr val="FFFF00"/>
                </a:solidFill>
              </a:rPr>
              <a:t>.</a:t>
            </a:r>
            <a:endParaRPr lang="ko-KR" altLang="en-US" sz="44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282" y="21429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9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29</a:t>
            </a:r>
            <a:r>
              <a:rPr lang="ko-KR" altLang="en-US" dirty="0" smtClean="0"/>
              <a:t>일</a:t>
            </a:r>
            <a:endParaRPr lang="ko-KR" altLang="en-US" dirty="0"/>
          </a:p>
        </p:txBody>
      </p:sp>
      <p:grpSp>
        <p:nvGrpSpPr>
          <p:cNvPr id="11" name="그룹 10"/>
          <p:cNvGrpSpPr/>
          <p:nvPr/>
        </p:nvGrpSpPr>
        <p:grpSpPr>
          <a:xfrm rot="20475935">
            <a:off x="-122399" y="-234151"/>
            <a:ext cx="2381404" cy="1317354"/>
            <a:chOff x="-82526" y="-71680"/>
            <a:chExt cx="862013" cy="850702"/>
          </a:xfrm>
        </p:grpSpPr>
        <p:pic>
          <p:nvPicPr>
            <p:cNvPr id="12" name="Picture 31" descr="12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930090">
              <a:off x="-82526" y="-71680"/>
              <a:ext cx="862013" cy="850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2" descr="water_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60648"/>
              <a:ext cx="685800" cy="431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13"/>
          <p:cNvSpPr txBox="1"/>
          <p:nvPr/>
        </p:nvSpPr>
        <p:spPr>
          <a:xfrm>
            <a:off x="142844" y="334012"/>
            <a:ext cx="2093843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B0F0">
                <a:alpha val="4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</a:rPr>
              <a:t>발상의 전환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154075992" descr="EMB00000290791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8675648" cy="588014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14282" y="21429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9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29</a:t>
            </a:r>
            <a:r>
              <a:rPr lang="ko-KR" altLang="en-US" dirty="0" smtClean="0"/>
              <a:t>일</a:t>
            </a:r>
            <a:endParaRPr lang="ko-KR" altLang="en-US" dirty="0"/>
          </a:p>
        </p:txBody>
      </p:sp>
      <p:grpSp>
        <p:nvGrpSpPr>
          <p:cNvPr id="11" name="그룹 10"/>
          <p:cNvGrpSpPr/>
          <p:nvPr/>
        </p:nvGrpSpPr>
        <p:grpSpPr>
          <a:xfrm rot="20475935">
            <a:off x="-122399" y="-234151"/>
            <a:ext cx="2381404" cy="1317354"/>
            <a:chOff x="-82526" y="-71680"/>
            <a:chExt cx="862013" cy="850702"/>
          </a:xfrm>
        </p:grpSpPr>
        <p:pic>
          <p:nvPicPr>
            <p:cNvPr id="12" name="Picture 31" descr="1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930090">
              <a:off x="-82526" y="-71680"/>
              <a:ext cx="862013" cy="850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2" descr="water_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260648"/>
              <a:ext cx="685800" cy="431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13"/>
          <p:cNvSpPr txBox="1"/>
          <p:nvPr/>
        </p:nvSpPr>
        <p:spPr>
          <a:xfrm>
            <a:off x="142844" y="334012"/>
            <a:ext cx="2093843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B0F0">
                <a:alpha val="4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</a:rPr>
              <a:t>발상의 전환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8433" name="_x152929176" descr="EMB0000029079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00042"/>
            <a:ext cx="8611478" cy="559325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14282" y="21429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9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29</a:t>
            </a:r>
            <a:r>
              <a:rPr lang="ko-KR" altLang="en-US" dirty="0" smtClean="0"/>
              <a:t>일</a:t>
            </a:r>
            <a:endParaRPr lang="ko-KR" altLang="en-US" dirty="0"/>
          </a:p>
        </p:txBody>
      </p:sp>
      <p:grpSp>
        <p:nvGrpSpPr>
          <p:cNvPr id="11" name="그룹 10"/>
          <p:cNvGrpSpPr/>
          <p:nvPr/>
        </p:nvGrpSpPr>
        <p:grpSpPr>
          <a:xfrm rot="20475935">
            <a:off x="-122399" y="-234151"/>
            <a:ext cx="2381404" cy="1317354"/>
            <a:chOff x="-82526" y="-71680"/>
            <a:chExt cx="862013" cy="850702"/>
          </a:xfrm>
        </p:grpSpPr>
        <p:pic>
          <p:nvPicPr>
            <p:cNvPr id="12" name="Picture 31" descr="12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930090">
              <a:off x="-82526" y="-71680"/>
              <a:ext cx="862013" cy="850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2" descr="water_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60648"/>
              <a:ext cx="685800" cy="431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13"/>
          <p:cNvSpPr txBox="1"/>
          <p:nvPr/>
        </p:nvSpPr>
        <p:spPr>
          <a:xfrm>
            <a:off x="142844" y="334012"/>
            <a:ext cx="2093843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B0F0">
                <a:alpha val="4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</a:rPr>
              <a:t>발상의 전환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brilliant-ads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1600547"/>
            <a:ext cx="8572500" cy="4276725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3214678" y="857232"/>
            <a:ext cx="26789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ko-KR" altLang="en-US" sz="3600" dirty="0" smtClean="0"/>
              <a:t>바다 </a:t>
            </a:r>
            <a:r>
              <a:rPr lang="en-US" altLang="ko-KR" sz="3600" dirty="0" smtClean="0"/>
              <a:t>+ </a:t>
            </a:r>
            <a:r>
              <a:rPr lang="ko-KR" altLang="en-US" sz="3600" dirty="0" smtClean="0"/>
              <a:t>이불</a:t>
            </a:r>
            <a:endParaRPr lang="ko-KR" alt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14282" y="21429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9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29</a:t>
            </a:r>
            <a:r>
              <a:rPr lang="ko-KR" altLang="en-US" dirty="0" smtClean="0"/>
              <a:t>일</a:t>
            </a:r>
            <a:endParaRPr lang="ko-KR" altLang="en-US" dirty="0"/>
          </a:p>
        </p:txBody>
      </p:sp>
      <p:grpSp>
        <p:nvGrpSpPr>
          <p:cNvPr id="5" name="그룹 10"/>
          <p:cNvGrpSpPr/>
          <p:nvPr/>
        </p:nvGrpSpPr>
        <p:grpSpPr>
          <a:xfrm rot="20475935">
            <a:off x="-122399" y="-234151"/>
            <a:ext cx="2381404" cy="1317354"/>
            <a:chOff x="-82526" y="-71680"/>
            <a:chExt cx="862013" cy="850702"/>
          </a:xfrm>
        </p:grpSpPr>
        <p:pic>
          <p:nvPicPr>
            <p:cNvPr id="6" name="Picture 31" descr="12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930090">
              <a:off x="-82526" y="-71680"/>
              <a:ext cx="862013" cy="850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2" descr="water_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60648"/>
              <a:ext cx="685800" cy="431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142844" y="334012"/>
            <a:ext cx="2093843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B0F0">
                <a:alpha val="4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</a:rPr>
              <a:t>발상의 전환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7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152925384" descr="EMB0000029079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092" y="571481"/>
            <a:ext cx="4572032" cy="5593823"/>
          </a:xfrm>
          <a:prstGeom prst="rect">
            <a:avLst/>
          </a:prstGeom>
          <a:noFill/>
        </p:spPr>
      </p:pic>
      <p:pic>
        <p:nvPicPr>
          <p:cNvPr id="1027" name="_x152544840" descr="EMB0000029079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5561" y="636216"/>
            <a:ext cx="4094157" cy="553549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14282" y="21429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9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29</a:t>
            </a:r>
            <a:r>
              <a:rPr lang="ko-KR" altLang="en-US" dirty="0" smtClean="0"/>
              <a:t>일</a:t>
            </a:r>
            <a:endParaRPr lang="ko-KR" altLang="en-US" dirty="0"/>
          </a:p>
        </p:txBody>
      </p:sp>
      <p:grpSp>
        <p:nvGrpSpPr>
          <p:cNvPr id="12" name="그룹 10"/>
          <p:cNvGrpSpPr/>
          <p:nvPr/>
        </p:nvGrpSpPr>
        <p:grpSpPr>
          <a:xfrm rot="20475935">
            <a:off x="-122399" y="-234151"/>
            <a:ext cx="2381404" cy="1317354"/>
            <a:chOff x="-82526" y="-71680"/>
            <a:chExt cx="862013" cy="850702"/>
          </a:xfrm>
        </p:grpSpPr>
        <p:pic>
          <p:nvPicPr>
            <p:cNvPr id="13" name="Picture 31" descr="12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930090">
              <a:off x="-82526" y="-71680"/>
              <a:ext cx="862013" cy="850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2" descr="water_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260648"/>
              <a:ext cx="685800" cy="431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/>
          <p:cNvSpPr txBox="1"/>
          <p:nvPr/>
        </p:nvSpPr>
        <p:spPr>
          <a:xfrm>
            <a:off x="142844" y="334012"/>
            <a:ext cx="2093843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B0F0">
                <a:alpha val="4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</a:rPr>
              <a:t>발상의 전환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바보같이 죽는 방법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3586" y="71414"/>
            <a:ext cx="9076828" cy="59498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00232" y="785794"/>
            <a:ext cx="55194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400" smtClean="0">
                <a:solidFill>
                  <a:srgbClr val="CCCCFF"/>
                </a:solidFill>
              </a:rPr>
              <a:t>바보같이 죽는 법</a:t>
            </a:r>
            <a:endParaRPr lang="ko-KR" altLang="en-US" sz="5400">
              <a:solidFill>
                <a:srgbClr val="CCCC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IMG_68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7764" y="188640"/>
            <a:ext cx="4248472" cy="6004908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7429520" y="285728"/>
            <a:ext cx="110799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ko-KR" altLang="en-US" sz="3600" dirty="0" smtClean="0"/>
              <a:t>수도</a:t>
            </a:r>
            <a:endParaRPr lang="en-US" altLang="ko-KR" sz="3600" dirty="0" smtClean="0"/>
          </a:p>
          <a:p>
            <a:pPr algn="ctr" fontAlgn="base"/>
            <a:r>
              <a:rPr lang="en-US" altLang="ko-KR" sz="3600" dirty="0" smtClean="0"/>
              <a:t>+</a:t>
            </a:r>
          </a:p>
          <a:p>
            <a:pPr algn="ctr" fontAlgn="base"/>
            <a:r>
              <a:rPr lang="ko-KR" altLang="en-US" sz="3600" dirty="0" smtClean="0"/>
              <a:t>휴지</a:t>
            </a:r>
            <a:endParaRPr lang="ko-KR" alt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14282" y="21429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9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29</a:t>
            </a:r>
            <a:r>
              <a:rPr lang="ko-KR" altLang="en-US" dirty="0" smtClean="0"/>
              <a:t>일</a:t>
            </a:r>
            <a:endParaRPr lang="ko-KR" altLang="en-US" dirty="0"/>
          </a:p>
        </p:txBody>
      </p:sp>
      <p:grpSp>
        <p:nvGrpSpPr>
          <p:cNvPr id="5" name="그룹 10"/>
          <p:cNvGrpSpPr/>
          <p:nvPr/>
        </p:nvGrpSpPr>
        <p:grpSpPr>
          <a:xfrm rot="20475935">
            <a:off x="-122399" y="-234151"/>
            <a:ext cx="2381404" cy="1317354"/>
            <a:chOff x="-82526" y="-71680"/>
            <a:chExt cx="862013" cy="850702"/>
          </a:xfrm>
        </p:grpSpPr>
        <p:pic>
          <p:nvPicPr>
            <p:cNvPr id="6" name="Picture 31" descr="12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930090">
              <a:off x="-82526" y="-71680"/>
              <a:ext cx="862013" cy="850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2" descr="water_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60648"/>
              <a:ext cx="685800" cy="431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/>
          <p:cNvSpPr txBox="1"/>
          <p:nvPr/>
        </p:nvSpPr>
        <p:spPr>
          <a:xfrm>
            <a:off x="142844" y="334012"/>
            <a:ext cx="2093843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B0F0">
                <a:alpha val="4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</a:rPr>
              <a:t>발상의 전환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6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77" y="1500174"/>
            <a:ext cx="8702446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5500" y="58143"/>
            <a:ext cx="3863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카피를 만들어 보자</a:t>
            </a:r>
            <a:endParaRPr lang="ko-KR" altLang="en-U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Clever-and-Creative-Antismoking-ads-by-lucaszoltowsk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268" y="908720"/>
            <a:ext cx="8663464" cy="5040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00" y="58143"/>
            <a:ext cx="3863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카피를 만들어 보자</a:t>
            </a:r>
            <a:endParaRPr lang="ko-KR" altLang="en-U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5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51"/>
            <a:ext cx="8572560" cy="6064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5500" y="58143"/>
            <a:ext cx="3863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카피를 만들어 보자</a:t>
            </a:r>
            <a:endParaRPr lang="ko-KR" altLang="en-U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59912"/>
            <a:ext cx="5857916" cy="6005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5500" y="58143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카피를</a:t>
            </a:r>
            <a:endParaRPr lang="en-US" altLang="ko-KR" sz="32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ko-KR" alt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만들어</a:t>
            </a:r>
            <a:endParaRPr lang="en-US" altLang="ko-KR" sz="32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ko-KR" alt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보자</a:t>
            </a:r>
            <a:endParaRPr lang="ko-KR" altLang="en-U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53" y="642918"/>
            <a:ext cx="8984708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5500" y="58143"/>
            <a:ext cx="3863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카피를 만들어 보자</a:t>
            </a:r>
            <a:endParaRPr lang="ko-KR" altLang="en-U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93310"/>
            <a:ext cx="308451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71472" y="714356"/>
            <a:ext cx="391004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600" dirty="0" smtClean="0">
                <a:latin typeface="나눔손글씨 붓" pitchFamily="66" charset="-127"/>
                <a:ea typeface="나눔손글씨 붓" pitchFamily="66" charset="-127"/>
              </a:rPr>
              <a:t>광고는</a:t>
            </a:r>
            <a:endParaRPr lang="ko-KR" altLang="en-US" sz="16600" dirty="0">
              <a:latin typeface="나눔손글씨 붓" pitchFamily="66" charset="-127"/>
              <a:ea typeface="나눔손글씨 붓" pitchFamily="66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42910" y="3214686"/>
            <a:ext cx="5143536" cy="15001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6600">
              <a:latin typeface="나눔손글씨 붓" pitchFamily="66" charset="-127"/>
              <a:ea typeface="나눔손글씨 붓" pitchFamily="66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5357818" y="2643182"/>
            <a:ext cx="2611612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600" dirty="0">
                <a:latin typeface="나눔손글씨 붓" pitchFamily="66" charset="-127"/>
                <a:ea typeface="나눔손글씨 붓" pitchFamily="66" charset="-127"/>
              </a:rPr>
              <a:t> 다</a:t>
            </a:r>
            <a:r>
              <a:rPr lang="en-US" altLang="ko-KR" sz="16600" dirty="0">
                <a:latin typeface="나눔손글씨 붓" pitchFamily="66" charset="-127"/>
                <a:ea typeface="나눔손글씨 붓" pitchFamily="66" charset="-127"/>
              </a:rPr>
              <a:t>.</a:t>
            </a:r>
            <a:endParaRPr lang="ko-KR" altLang="en-US" sz="16600" dirty="0">
              <a:latin typeface="나눔손글씨 붓" pitchFamily="66" charset="-127"/>
              <a:ea typeface="나눔손글씨 붓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591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772816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ko-KR" altLang="en-US" sz="4000" dirty="0" smtClean="0">
                <a:latin typeface="인터파크고딕 M" pitchFamily="2" charset="-127"/>
                <a:ea typeface="인터파크고딕 M" pitchFamily="2" charset="-127"/>
              </a:rPr>
              <a:t> 세상에 </a:t>
            </a:r>
            <a:r>
              <a:rPr lang="ko-KR" altLang="en-US" sz="4000" dirty="0">
                <a:latin typeface="인터파크고딕 M" pitchFamily="2" charset="-127"/>
                <a:ea typeface="인터파크고딕 M" pitchFamily="2" charset="-127"/>
              </a:rPr>
              <a:t>널리 알림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9" y="2636912"/>
            <a:ext cx="84969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ko-KR" altLang="en-US" sz="3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인터파크고딕 M" pitchFamily="2" charset="-127"/>
                <a:ea typeface="인터파크고딕 M" pitchFamily="2" charset="-127"/>
              </a:rPr>
              <a:t> 상품에 대한 정보를 제공하고 제품을 사도록 소비자를 설득하는 것</a:t>
            </a:r>
            <a:r>
              <a:rPr lang="en-US" altLang="ko-KR" sz="3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인터파크고딕 M" pitchFamily="2" charset="-127"/>
                <a:ea typeface="인터파크고딕 M" pitchFamily="2" charset="-127"/>
              </a:rPr>
              <a:t>.</a:t>
            </a:r>
            <a:endParaRPr lang="ko-KR" altLang="en-US" sz="3800" dirty="0">
              <a:solidFill>
                <a:schemeClr val="tx2">
                  <a:lumMod val="60000"/>
                  <a:lumOff val="40000"/>
                </a:schemeClr>
              </a:solidFill>
              <a:latin typeface="인터파크고딕 M" pitchFamily="2" charset="-127"/>
              <a:ea typeface="인터파크고딕 M" pitchFamily="2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9" y="4010288"/>
            <a:ext cx="849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ko-KR" altLang="en-US" sz="4000" dirty="0" smtClean="0">
                <a:latin typeface="인터파크고딕 M" pitchFamily="2" charset="-127"/>
                <a:ea typeface="인터파크고딕 M" pitchFamily="2" charset="-127"/>
              </a:rPr>
              <a:t> 우리 사회의 문제를 해결하여 공공의 이익을 추구하도록 사람들을 설득하는 것</a:t>
            </a:r>
            <a:r>
              <a:rPr lang="en-US" altLang="ko-KR" sz="4000" dirty="0" smtClean="0">
                <a:latin typeface="인터파크고딕 M" pitchFamily="2" charset="-127"/>
                <a:ea typeface="인터파크고딕 M" pitchFamily="2" charset="-127"/>
              </a:rPr>
              <a:t>.</a:t>
            </a:r>
            <a:endParaRPr lang="ko-KR" altLang="en-US" sz="4000" dirty="0">
              <a:latin typeface="인터파크고딕 M" pitchFamily="2" charset="-127"/>
              <a:ea typeface="인터파크고딕 M" pitchFamily="2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504418" y="332656"/>
            <a:ext cx="187743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6600" dirty="0">
                <a:latin typeface="인터파크고딕 M" pitchFamily="2" charset="-127"/>
                <a:ea typeface="인터파크고딕 M" pitchFamily="2" charset="-127"/>
              </a:rPr>
              <a:t>廣告</a:t>
            </a:r>
          </a:p>
        </p:txBody>
      </p:sp>
      <p:sp>
        <p:nvSpPr>
          <p:cNvPr id="6" name="구름 모양 설명선 5"/>
          <p:cNvSpPr/>
          <p:nvPr/>
        </p:nvSpPr>
        <p:spPr>
          <a:xfrm>
            <a:off x="5832276" y="424885"/>
            <a:ext cx="2808312" cy="2148046"/>
          </a:xfrm>
          <a:prstGeom prst="cloudCallout">
            <a:avLst>
              <a:gd name="adj1" fmla="val -56107"/>
              <a:gd name="adj2" fmla="val 47423"/>
            </a:avLst>
          </a:prstGeom>
          <a:solidFill>
            <a:srgbClr val="DAF2EE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b="1" dirty="0" smtClean="0">
                <a:solidFill>
                  <a:schemeClr val="tx2">
                    <a:lumMod val="75000"/>
                  </a:schemeClr>
                </a:solidFill>
                <a:latin typeface="인터파크고딕 M" pitchFamily="2" charset="-127"/>
                <a:ea typeface="인터파크고딕 M" pitchFamily="2" charset="-127"/>
              </a:rPr>
              <a:t>상업</a:t>
            </a:r>
            <a:endParaRPr lang="en-US" altLang="ko-KR" sz="4400" b="1" dirty="0" smtClean="0">
              <a:solidFill>
                <a:schemeClr val="tx2">
                  <a:lumMod val="75000"/>
                </a:schemeClr>
              </a:solidFill>
              <a:latin typeface="인터파크고딕 M" pitchFamily="2" charset="-127"/>
              <a:ea typeface="인터파크고딕 M" pitchFamily="2" charset="-127"/>
            </a:endParaRPr>
          </a:p>
          <a:p>
            <a:pPr algn="ctr"/>
            <a:r>
              <a:rPr lang="ko-KR" altLang="en-US" sz="4400" b="1" dirty="0" smtClean="0">
                <a:solidFill>
                  <a:schemeClr val="tx2">
                    <a:lumMod val="75000"/>
                  </a:schemeClr>
                </a:solidFill>
                <a:latin typeface="인터파크고딕 M" pitchFamily="2" charset="-127"/>
                <a:ea typeface="인터파크고딕 M" pitchFamily="2" charset="-127"/>
              </a:rPr>
              <a:t>광고</a:t>
            </a:r>
            <a:endParaRPr lang="ko-KR" altLang="en-US" sz="4400" b="1" dirty="0">
              <a:solidFill>
                <a:schemeClr val="tx2">
                  <a:lumMod val="75000"/>
                </a:schemeClr>
              </a:solidFill>
              <a:latin typeface="인터파크고딕 M" pitchFamily="2" charset="-127"/>
              <a:ea typeface="인터파크고딕 M" pitchFamily="2" charset="-127"/>
            </a:endParaRPr>
          </a:p>
        </p:txBody>
      </p:sp>
      <p:sp>
        <p:nvSpPr>
          <p:cNvPr id="7" name="구름 모양 설명선 6"/>
          <p:cNvSpPr/>
          <p:nvPr/>
        </p:nvSpPr>
        <p:spPr>
          <a:xfrm>
            <a:off x="5436096" y="5445224"/>
            <a:ext cx="3240360" cy="1412776"/>
          </a:xfrm>
          <a:prstGeom prst="cloudCallout">
            <a:avLst>
              <a:gd name="adj1" fmla="val -50726"/>
              <a:gd name="adj2" fmla="val -57760"/>
            </a:avLst>
          </a:prstGeom>
          <a:solidFill>
            <a:schemeClr val="accent2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b="1" dirty="0" smtClean="0">
                <a:solidFill>
                  <a:schemeClr val="tx2">
                    <a:lumMod val="75000"/>
                  </a:schemeClr>
                </a:solidFill>
                <a:latin typeface="인터파크고딕 M" pitchFamily="2" charset="-127"/>
                <a:ea typeface="인터파크고딕 M" pitchFamily="2" charset="-127"/>
              </a:rPr>
              <a:t>공익광고</a:t>
            </a:r>
            <a:endParaRPr lang="ko-KR" altLang="en-US" sz="3600" b="1" dirty="0">
              <a:solidFill>
                <a:schemeClr val="tx2">
                  <a:lumMod val="75000"/>
                </a:schemeClr>
              </a:solidFill>
              <a:latin typeface="인터파크고딕 M" pitchFamily="2" charset="-127"/>
              <a:ea typeface="인터파크고딕 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175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4" grpId="0" build="p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00008355_34479219_1348489295.or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1259" y="3140968"/>
            <a:ext cx="5210411" cy="303838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654" y="-40298"/>
            <a:ext cx="4572000" cy="332642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 descr="Thermax Profetherm: Polar be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253003"/>
            <a:ext cx="4572001" cy="2984310"/>
          </a:xfrm>
          <a:prstGeom prst="rect">
            <a:avLst/>
          </a:prstGeom>
          <a:noFill/>
        </p:spPr>
      </p:pic>
      <p:pic>
        <p:nvPicPr>
          <p:cNvPr id="7" name="Picture 2" descr="비유(펩시)시원하다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69" y="-37142"/>
            <a:ext cx="4606669" cy="3290144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71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79512" y="188640"/>
            <a:ext cx="30075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600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광고 제</a:t>
            </a:r>
            <a:r>
              <a:rPr lang="ko-KR" altLang="en-US" sz="3600" spc="-150" dirty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작 </a:t>
            </a:r>
            <a:r>
              <a:rPr lang="ko-KR" altLang="en-US" sz="3600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과정</a:t>
            </a:r>
            <a:r>
              <a:rPr lang="en-US" altLang="ko-KR" sz="3600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endParaRPr lang="ko-KR" altLang="en-US" sz="3600" dirty="0">
              <a:solidFill>
                <a:srgbClr val="0070C0"/>
              </a:solidFill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395536" y="1191554"/>
            <a:ext cx="2376264" cy="89139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smtClean="0">
                <a:latin typeface="서울남산체 B" pitchFamily="18" charset="-127"/>
                <a:ea typeface="서울남산체 B" pitchFamily="18" charset="-127"/>
              </a:rPr>
              <a:t>기획회의</a:t>
            </a:r>
            <a:endParaRPr lang="ko-KR" altLang="en-US" sz="3600">
              <a:latin typeface="서울남산체 B" pitchFamily="18" charset="-127"/>
              <a:ea typeface="서울남산체 B" pitchFamily="18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2915816" y="1199305"/>
            <a:ext cx="5638082" cy="891391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서울남산체 B" pitchFamily="18" charset="-127"/>
                <a:ea typeface="서울남산체 B" pitchFamily="18" charset="-127"/>
              </a:rPr>
              <a:t>어떤 광고를 만들까</a:t>
            </a:r>
            <a:r>
              <a:rPr lang="en-US" altLang="ko-KR" sz="2400" dirty="0" smtClean="0">
                <a:solidFill>
                  <a:schemeClr val="tx1"/>
                </a:solidFill>
                <a:latin typeface="서울남산체 B" pitchFamily="18" charset="-127"/>
                <a:ea typeface="서울남산체 B" pitchFamily="18" charset="-127"/>
              </a:rPr>
              <a:t>?</a:t>
            </a:r>
          </a:p>
          <a:p>
            <a:pPr algn="ctr"/>
            <a:r>
              <a:rPr lang="ko-KR" altLang="en-US" sz="2400" dirty="0" smtClean="0">
                <a:solidFill>
                  <a:schemeClr val="tx1"/>
                </a:solidFill>
                <a:latin typeface="서울남산체 B" pitchFamily="18" charset="-127"/>
                <a:ea typeface="서울남산체 B" pitchFamily="18" charset="-127"/>
              </a:rPr>
              <a:t>광고제작을 위한 아이디어 회의</a:t>
            </a:r>
            <a:endParaRPr lang="ko-KR" altLang="en-US" sz="2400" dirty="0">
              <a:solidFill>
                <a:schemeClr val="tx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395536" y="2222060"/>
            <a:ext cx="2376264" cy="89139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 smtClean="0">
                <a:solidFill>
                  <a:schemeClr val="tx1"/>
                </a:solidFill>
                <a:latin typeface="서울남산체 B" pitchFamily="18" charset="-127"/>
                <a:ea typeface="서울남산체 B" pitchFamily="18" charset="-127"/>
              </a:rPr>
              <a:t>제작 회의</a:t>
            </a:r>
            <a:endParaRPr lang="ko-KR" altLang="en-US" sz="3600" dirty="0">
              <a:solidFill>
                <a:schemeClr val="tx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2915816" y="2229811"/>
            <a:ext cx="5638082" cy="891391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spc="-150" dirty="0">
                <a:solidFill>
                  <a:schemeClr val="tx1"/>
                </a:solidFill>
                <a:latin typeface="서울남산체 B" pitchFamily="18" charset="-127"/>
                <a:ea typeface="서울남산체 B" pitchFamily="18" charset="-127"/>
              </a:rPr>
              <a:t>어떤 말이나 그림이 좋을까</a:t>
            </a:r>
            <a:r>
              <a:rPr lang="en-US" altLang="ko-KR" sz="2400" spc="-150" dirty="0">
                <a:solidFill>
                  <a:schemeClr val="tx1"/>
                </a:solidFill>
                <a:latin typeface="서울남산체 B" pitchFamily="18" charset="-127"/>
                <a:ea typeface="서울남산체 B" pitchFamily="18" charset="-127"/>
              </a:rPr>
              <a:t>?</a:t>
            </a:r>
          </a:p>
          <a:p>
            <a:pPr algn="ctr"/>
            <a:r>
              <a:rPr lang="ko-KR" altLang="en-US" sz="2400" spc="-150" dirty="0">
                <a:solidFill>
                  <a:schemeClr val="tx1"/>
                </a:solidFill>
                <a:latin typeface="서울남산체 B" pitchFamily="18" charset="-127"/>
                <a:ea typeface="서울남산체 B" pitchFamily="18" charset="-127"/>
              </a:rPr>
              <a:t>광고에 들어갈  문구나 그림의 </a:t>
            </a:r>
            <a:r>
              <a:rPr lang="ko-KR" altLang="en-US" sz="2400" spc="-150" dirty="0" smtClean="0">
                <a:solidFill>
                  <a:schemeClr val="tx1"/>
                </a:solidFill>
                <a:latin typeface="서울남산체 B" pitchFamily="18" charset="-127"/>
                <a:ea typeface="서울남산체 B" pitchFamily="18" charset="-127"/>
              </a:rPr>
              <a:t>아이디어</a:t>
            </a:r>
            <a:endParaRPr lang="ko-KR" altLang="en-US" sz="2400" dirty="0">
              <a:solidFill>
                <a:schemeClr val="tx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395536" y="3284984"/>
            <a:ext cx="2376264" cy="89139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 smtClean="0">
                <a:latin typeface="서울남산체 B" pitchFamily="18" charset="-127"/>
                <a:ea typeface="서울남산체 B" pitchFamily="18" charset="-127"/>
              </a:rPr>
              <a:t>시안 제작</a:t>
            </a:r>
            <a:endParaRPr lang="ko-KR" altLang="en-US" sz="3600" dirty="0">
              <a:latin typeface="서울남산체 B" pitchFamily="18" charset="-127"/>
              <a:ea typeface="서울남산체 B" pitchFamily="18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2915816" y="3292735"/>
            <a:ext cx="5638082" cy="891391"/>
          </a:xfrm>
          <a:prstGeom prst="roundRect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spc="-150" dirty="0">
                <a:solidFill>
                  <a:schemeClr val="tx1"/>
                </a:solidFill>
                <a:latin typeface="서울남산체 B" pitchFamily="18" charset="-127"/>
                <a:ea typeface="서울남산체 B" pitchFamily="18" charset="-127"/>
              </a:rPr>
              <a:t>아이디어를 어떻게 보여줄까</a:t>
            </a:r>
            <a:r>
              <a:rPr lang="en-US" altLang="ko-KR" sz="2400" spc="-150" dirty="0">
                <a:solidFill>
                  <a:schemeClr val="tx1"/>
                </a:solidFill>
                <a:latin typeface="서울남산체 B" pitchFamily="18" charset="-127"/>
                <a:ea typeface="서울남산체 B" pitchFamily="18" charset="-127"/>
              </a:rPr>
              <a:t>?</a:t>
            </a:r>
          </a:p>
          <a:p>
            <a:pPr algn="ctr"/>
            <a:r>
              <a:rPr lang="ko-KR" altLang="en-US" sz="2400" spc="-150" dirty="0">
                <a:solidFill>
                  <a:schemeClr val="tx1"/>
                </a:solidFill>
                <a:latin typeface="서울남산체 B" pitchFamily="18" charset="-127"/>
                <a:ea typeface="서울남산체 B" pitchFamily="18" charset="-127"/>
              </a:rPr>
              <a:t>문구와 그림을 </a:t>
            </a:r>
            <a:r>
              <a:rPr lang="ko-KR" altLang="en-US" sz="2400" spc="-150" dirty="0" smtClean="0">
                <a:solidFill>
                  <a:schemeClr val="tx1"/>
                </a:solidFill>
                <a:latin typeface="서울남산체 B" pitchFamily="18" charset="-127"/>
                <a:ea typeface="서울남산체 B" pitchFamily="18" charset="-127"/>
              </a:rPr>
              <a:t>조합</a:t>
            </a:r>
            <a:endParaRPr lang="ko-KR" altLang="en-US" sz="2400" dirty="0">
              <a:solidFill>
                <a:schemeClr val="tx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417681" y="4357353"/>
            <a:ext cx="2376264" cy="8913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 smtClean="0">
                <a:latin typeface="서울남산체 B" pitchFamily="18" charset="-127"/>
                <a:ea typeface="서울남산체 B" pitchFamily="18" charset="-127"/>
              </a:rPr>
              <a:t>발표</a:t>
            </a:r>
            <a:endParaRPr lang="ko-KR" altLang="en-US" sz="3600" dirty="0">
              <a:latin typeface="서울남산체 B" pitchFamily="18" charset="-127"/>
              <a:ea typeface="서울남산체 B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937961" y="4365104"/>
            <a:ext cx="5638082" cy="891391"/>
          </a:xfrm>
          <a:prstGeom prst="round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spc="-150" dirty="0">
                <a:solidFill>
                  <a:schemeClr val="tx1"/>
                </a:solidFill>
                <a:latin typeface="서울남산체 B" pitchFamily="18" charset="-127"/>
                <a:ea typeface="서울남산체 B" pitchFamily="18" charset="-127"/>
              </a:rPr>
              <a:t>우리가 만든 광고를 어떻게 알려줄까 </a:t>
            </a:r>
            <a:r>
              <a:rPr lang="en-US" altLang="ko-KR" sz="2400" spc="-150" dirty="0">
                <a:solidFill>
                  <a:schemeClr val="tx1"/>
                </a:solidFill>
                <a:latin typeface="서울남산체 B" pitchFamily="18" charset="-127"/>
                <a:ea typeface="서울남산체 B" pitchFamily="18" charset="-127"/>
              </a:rPr>
              <a:t>? </a:t>
            </a:r>
          </a:p>
          <a:p>
            <a:pPr algn="ctr"/>
            <a:r>
              <a:rPr lang="ko-KR" altLang="en-US" sz="2400" spc="-150" dirty="0">
                <a:solidFill>
                  <a:schemeClr val="tx1"/>
                </a:solidFill>
                <a:latin typeface="서울남산체 B" pitchFamily="18" charset="-127"/>
                <a:ea typeface="서울남산체 B" pitchFamily="18" charset="-127"/>
              </a:rPr>
              <a:t>완성된 광고를 사람들에게 설명</a:t>
            </a:r>
            <a:endParaRPr lang="ko-KR" altLang="en-US" sz="2400" dirty="0">
              <a:solidFill>
                <a:schemeClr val="tx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467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71"/>
          <p:cNvGrpSpPr/>
          <p:nvPr/>
        </p:nvGrpSpPr>
        <p:grpSpPr>
          <a:xfrm>
            <a:off x="1113031" y="60614"/>
            <a:ext cx="2955557" cy="3398669"/>
            <a:chOff x="1113031" y="60614"/>
            <a:chExt cx="2955557" cy="3398669"/>
          </a:xfrm>
          <a:solidFill>
            <a:schemeClr val="accent6">
              <a:lumMod val="75000"/>
            </a:schemeClr>
          </a:solidFill>
        </p:grpSpPr>
        <p:sp>
          <p:nvSpPr>
            <p:cNvPr id="40" name="타원 39"/>
            <p:cNvSpPr/>
            <p:nvPr/>
          </p:nvSpPr>
          <p:spPr>
            <a:xfrm>
              <a:off x="1113031" y="60614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캐스팅</a:t>
              </a:r>
              <a:endParaRPr lang="en-US" altLang="ko-KR" dirty="0" smtClean="0"/>
            </a:p>
            <a:p>
              <a:pPr algn="ctr"/>
              <a:r>
                <a:rPr lang="ko-KR" altLang="en-US" dirty="0" err="1" smtClean="0"/>
                <a:t>디렉</a:t>
              </a:r>
              <a:r>
                <a:rPr lang="ko-KR" altLang="en-US" dirty="0" err="1"/>
                <a:t>터</a:t>
              </a:r>
              <a:endParaRPr lang="ko-KR" altLang="en-US" dirty="0"/>
            </a:p>
          </p:txBody>
        </p:sp>
        <p:cxnSp>
          <p:nvCxnSpPr>
            <p:cNvPr id="101" name="직선 연결선 100"/>
            <p:cNvCxnSpPr>
              <a:endCxn id="40" idx="5"/>
            </p:cNvCxnSpPr>
            <p:nvPr/>
          </p:nvCxnSpPr>
          <p:spPr>
            <a:xfrm flipH="1" flipV="1">
              <a:off x="2203497" y="1151080"/>
              <a:ext cx="1865091" cy="2308203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그룹 173"/>
          <p:cNvGrpSpPr/>
          <p:nvPr/>
        </p:nvGrpSpPr>
        <p:grpSpPr>
          <a:xfrm>
            <a:off x="3242714" y="126976"/>
            <a:ext cx="1277560" cy="3145213"/>
            <a:chOff x="3242714" y="126976"/>
            <a:chExt cx="1277560" cy="3145213"/>
          </a:xfrm>
          <a:solidFill>
            <a:srgbClr val="00B0F0"/>
          </a:solidFill>
        </p:grpSpPr>
        <p:sp>
          <p:nvSpPr>
            <p:cNvPr id="36" name="타원 35"/>
            <p:cNvSpPr/>
            <p:nvPr/>
          </p:nvSpPr>
          <p:spPr>
            <a:xfrm>
              <a:off x="3242714" y="126976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smtClean="0"/>
                <a:t>메이크업스타일리스트</a:t>
              </a:r>
              <a:endParaRPr lang="ko-KR" altLang="en-US" sz="1400" dirty="0"/>
            </a:p>
          </p:txBody>
        </p:sp>
        <p:cxnSp>
          <p:nvCxnSpPr>
            <p:cNvPr id="142" name="직선 연결선 141"/>
            <p:cNvCxnSpPr>
              <a:stCxn id="36" idx="4"/>
            </p:cNvCxnSpPr>
            <p:nvPr/>
          </p:nvCxnSpPr>
          <p:spPr>
            <a:xfrm>
              <a:off x="3881494" y="1404536"/>
              <a:ext cx="638780" cy="1867653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156"/>
          <p:cNvGrpSpPr/>
          <p:nvPr/>
        </p:nvGrpSpPr>
        <p:grpSpPr>
          <a:xfrm>
            <a:off x="4971960" y="4362655"/>
            <a:ext cx="4088434" cy="2144105"/>
            <a:chOff x="4971960" y="4362655"/>
            <a:chExt cx="4088434" cy="2144105"/>
          </a:xfrm>
        </p:grpSpPr>
        <p:sp>
          <p:nvSpPr>
            <p:cNvPr id="23" name="타원 22"/>
            <p:cNvSpPr/>
            <p:nvPr/>
          </p:nvSpPr>
          <p:spPr>
            <a:xfrm>
              <a:off x="7782834" y="5229200"/>
              <a:ext cx="1277560" cy="127756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프로</a:t>
              </a:r>
              <a:endParaRPr lang="en-US" altLang="ko-KR" dirty="0" smtClean="0"/>
            </a:p>
            <a:p>
              <a:pPr algn="ctr"/>
              <a:r>
                <a:rPr lang="ko-KR" altLang="en-US" dirty="0" err="1" smtClean="0"/>
                <a:t>듀서</a:t>
              </a:r>
              <a:endParaRPr lang="ko-KR" altLang="en-US" dirty="0"/>
            </a:p>
          </p:txBody>
        </p:sp>
        <p:cxnSp>
          <p:nvCxnSpPr>
            <p:cNvPr id="64" name="직선 연결선 63"/>
            <p:cNvCxnSpPr>
              <a:endCxn id="23" idx="1"/>
            </p:cNvCxnSpPr>
            <p:nvPr/>
          </p:nvCxnSpPr>
          <p:spPr>
            <a:xfrm>
              <a:off x="4971960" y="4362655"/>
              <a:ext cx="2997968" cy="10536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타원 37"/>
          <p:cNvSpPr/>
          <p:nvPr/>
        </p:nvSpPr>
        <p:spPr>
          <a:xfrm>
            <a:off x="2158725" y="881914"/>
            <a:ext cx="1277560" cy="12775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광고</a:t>
            </a:r>
            <a:endParaRPr lang="en-US" altLang="ko-KR" dirty="0"/>
          </a:p>
          <a:p>
            <a:pPr algn="ctr"/>
            <a:r>
              <a:rPr lang="ko-KR" altLang="en-US" dirty="0" err="1"/>
              <a:t>플래너</a:t>
            </a:r>
            <a:endParaRPr lang="en-US" altLang="ko-KR" dirty="0"/>
          </a:p>
          <a:p>
            <a:pPr algn="ctr"/>
            <a:r>
              <a:rPr lang="en-US" altLang="ko-KR" dirty="0" smtClean="0"/>
              <a:t>AP</a:t>
            </a:r>
            <a:endParaRPr lang="en-US" altLang="ko-KR" dirty="0"/>
          </a:p>
        </p:txBody>
      </p:sp>
      <p:grpSp>
        <p:nvGrpSpPr>
          <p:cNvPr id="6" name="그룹 170"/>
          <p:cNvGrpSpPr/>
          <p:nvPr/>
        </p:nvGrpSpPr>
        <p:grpSpPr>
          <a:xfrm>
            <a:off x="134248" y="1059588"/>
            <a:ext cx="3934340" cy="2399695"/>
            <a:chOff x="134248" y="1059588"/>
            <a:chExt cx="3934340" cy="2399695"/>
          </a:xfrm>
          <a:solidFill>
            <a:srgbClr val="92D050"/>
          </a:solidFill>
        </p:grpSpPr>
        <p:sp>
          <p:nvSpPr>
            <p:cNvPr id="39" name="타원 38"/>
            <p:cNvSpPr/>
            <p:nvPr/>
          </p:nvSpPr>
          <p:spPr>
            <a:xfrm>
              <a:off x="134248" y="1059588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3D</a:t>
              </a:r>
            </a:p>
            <a:p>
              <a:pPr algn="ctr"/>
              <a:r>
                <a:rPr lang="ko-KR" altLang="en-US" dirty="0" smtClean="0"/>
                <a:t>디자이</a:t>
              </a:r>
              <a:r>
                <a:rPr lang="ko-KR" altLang="en-US" dirty="0"/>
                <a:t>너</a:t>
              </a:r>
            </a:p>
          </p:txBody>
        </p:sp>
        <p:cxnSp>
          <p:nvCxnSpPr>
            <p:cNvPr id="103" name="직선 연결선 102"/>
            <p:cNvCxnSpPr>
              <a:endCxn id="39" idx="6"/>
            </p:cNvCxnSpPr>
            <p:nvPr/>
          </p:nvCxnSpPr>
          <p:spPr>
            <a:xfrm flipH="1" flipV="1">
              <a:off x="1411808" y="1698368"/>
              <a:ext cx="2656780" cy="1760915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그룹 165"/>
          <p:cNvGrpSpPr/>
          <p:nvPr/>
        </p:nvGrpSpPr>
        <p:grpSpPr>
          <a:xfrm>
            <a:off x="120338" y="3910969"/>
            <a:ext cx="3761156" cy="1558921"/>
            <a:chOff x="120338" y="3910969"/>
            <a:chExt cx="3761156" cy="155892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7" name="타원 26"/>
            <p:cNvSpPr/>
            <p:nvPr/>
          </p:nvSpPr>
          <p:spPr>
            <a:xfrm>
              <a:off x="120338" y="4192330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콘티</a:t>
              </a:r>
              <a:endParaRPr lang="en-US" altLang="ko-KR" dirty="0" smtClean="0"/>
            </a:p>
            <a:p>
              <a:pPr algn="ctr"/>
              <a:r>
                <a:rPr lang="ko-KR" altLang="en-US" dirty="0" smtClean="0"/>
                <a:t>라이터</a:t>
              </a:r>
              <a:endParaRPr lang="ko-KR" altLang="en-US" dirty="0"/>
            </a:p>
          </p:txBody>
        </p:sp>
        <p:cxnSp>
          <p:nvCxnSpPr>
            <p:cNvPr id="80" name="직선 연결선 79"/>
            <p:cNvCxnSpPr>
              <a:endCxn id="27" idx="7"/>
            </p:cNvCxnSpPr>
            <p:nvPr/>
          </p:nvCxnSpPr>
          <p:spPr>
            <a:xfrm flipH="1">
              <a:off x="1210804" y="3910969"/>
              <a:ext cx="2670690" cy="468455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162"/>
          <p:cNvGrpSpPr/>
          <p:nvPr/>
        </p:nvGrpSpPr>
        <p:grpSpPr>
          <a:xfrm>
            <a:off x="474251" y="4362655"/>
            <a:ext cx="3594337" cy="2495345"/>
            <a:chOff x="474251" y="4362655"/>
            <a:chExt cx="3594337" cy="2495345"/>
          </a:xfrm>
          <a:solidFill>
            <a:srgbClr val="92D050"/>
          </a:solidFill>
        </p:grpSpPr>
        <p:sp>
          <p:nvSpPr>
            <p:cNvPr id="30" name="타원 29"/>
            <p:cNvSpPr/>
            <p:nvPr/>
          </p:nvSpPr>
          <p:spPr>
            <a:xfrm>
              <a:off x="474251" y="5580440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촬영</a:t>
              </a:r>
              <a:endParaRPr lang="en-US" altLang="ko-KR" dirty="0" smtClean="0"/>
            </a:p>
            <a:p>
              <a:pPr algn="ctr"/>
              <a:r>
                <a:rPr lang="ko-KR" altLang="en-US" dirty="0" smtClean="0"/>
                <a:t>감독</a:t>
              </a:r>
              <a:endParaRPr lang="ko-KR" altLang="en-US" dirty="0"/>
            </a:p>
          </p:txBody>
        </p:sp>
        <p:cxnSp>
          <p:nvCxnSpPr>
            <p:cNvPr id="74" name="직선 연결선 73"/>
            <p:cNvCxnSpPr>
              <a:endCxn id="30" idx="7"/>
            </p:cNvCxnSpPr>
            <p:nvPr/>
          </p:nvCxnSpPr>
          <p:spPr>
            <a:xfrm flipH="1">
              <a:off x="1564717" y="4362655"/>
              <a:ext cx="2503871" cy="1404879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그룹 161"/>
          <p:cNvGrpSpPr/>
          <p:nvPr/>
        </p:nvGrpSpPr>
        <p:grpSpPr>
          <a:xfrm>
            <a:off x="2133020" y="4362655"/>
            <a:ext cx="1935568" cy="2495345"/>
            <a:chOff x="2133020" y="4362655"/>
            <a:chExt cx="1935568" cy="2495345"/>
          </a:xfrm>
        </p:grpSpPr>
        <p:sp>
          <p:nvSpPr>
            <p:cNvPr id="29" name="타원 28"/>
            <p:cNvSpPr/>
            <p:nvPr/>
          </p:nvSpPr>
          <p:spPr>
            <a:xfrm>
              <a:off x="2133020" y="5580440"/>
              <a:ext cx="1277560" cy="127756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조감독</a:t>
              </a:r>
              <a:endParaRPr lang="ko-KR" altLang="en-US" dirty="0"/>
            </a:p>
          </p:txBody>
        </p:sp>
        <p:cxnSp>
          <p:nvCxnSpPr>
            <p:cNvPr id="72" name="직선 연결선 71"/>
            <p:cNvCxnSpPr>
              <a:endCxn id="29" idx="7"/>
            </p:cNvCxnSpPr>
            <p:nvPr/>
          </p:nvCxnSpPr>
          <p:spPr>
            <a:xfrm flipH="1">
              <a:off x="3223486" y="4362655"/>
              <a:ext cx="845102" cy="14048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그룹 157"/>
          <p:cNvGrpSpPr/>
          <p:nvPr/>
        </p:nvGrpSpPr>
        <p:grpSpPr>
          <a:xfrm>
            <a:off x="4971960" y="4362655"/>
            <a:ext cx="2172094" cy="2488267"/>
            <a:chOff x="4971960" y="4362655"/>
            <a:chExt cx="2172094" cy="2488267"/>
          </a:xfrm>
          <a:solidFill>
            <a:srgbClr val="92D050"/>
          </a:solidFill>
        </p:grpSpPr>
        <p:sp>
          <p:nvSpPr>
            <p:cNvPr id="25" name="타원 24"/>
            <p:cNvSpPr/>
            <p:nvPr/>
          </p:nvSpPr>
          <p:spPr>
            <a:xfrm>
              <a:off x="5866494" y="5573362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포토</a:t>
              </a:r>
              <a:endParaRPr lang="en-US" altLang="ko-KR" dirty="0" smtClean="0"/>
            </a:p>
            <a:p>
              <a:pPr algn="ctr"/>
              <a:r>
                <a:rPr lang="ko-KR" altLang="en-US" dirty="0" err="1" smtClean="0"/>
                <a:t>그래퍼</a:t>
              </a:r>
              <a:endParaRPr lang="ko-KR" altLang="en-US" dirty="0"/>
            </a:p>
          </p:txBody>
        </p:sp>
        <p:cxnSp>
          <p:nvCxnSpPr>
            <p:cNvPr id="66" name="직선 연결선 65"/>
            <p:cNvCxnSpPr>
              <a:endCxn id="25" idx="1"/>
            </p:cNvCxnSpPr>
            <p:nvPr/>
          </p:nvCxnSpPr>
          <p:spPr>
            <a:xfrm>
              <a:off x="4971960" y="4362655"/>
              <a:ext cx="1081628" cy="1397801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그룹 155"/>
          <p:cNvGrpSpPr/>
          <p:nvPr/>
        </p:nvGrpSpPr>
        <p:grpSpPr>
          <a:xfrm>
            <a:off x="4971960" y="4191726"/>
            <a:ext cx="1741696" cy="1277560"/>
            <a:chOff x="4971960" y="4191726"/>
            <a:chExt cx="1741696" cy="1277560"/>
          </a:xfrm>
          <a:solidFill>
            <a:srgbClr val="00B0F0"/>
          </a:solidFill>
        </p:grpSpPr>
        <p:sp>
          <p:nvSpPr>
            <p:cNvPr id="24" name="타원 23"/>
            <p:cNvSpPr/>
            <p:nvPr/>
          </p:nvSpPr>
          <p:spPr>
            <a:xfrm>
              <a:off x="5436096" y="4191726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오디오</a:t>
              </a:r>
              <a:endParaRPr lang="en-US" altLang="ko-KR" dirty="0" smtClean="0"/>
            </a:p>
            <a:p>
              <a:pPr algn="ctr"/>
              <a:r>
                <a:rPr lang="ko-KR" altLang="en-US" dirty="0" err="1" smtClean="0"/>
                <a:t>디렉터</a:t>
              </a:r>
              <a:endParaRPr lang="ko-KR" altLang="en-US" dirty="0"/>
            </a:p>
          </p:txBody>
        </p:sp>
        <p:cxnSp>
          <p:nvCxnSpPr>
            <p:cNvPr id="62" name="직선 연결선 61"/>
            <p:cNvCxnSpPr/>
            <p:nvPr/>
          </p:nvCxnSpPr>
          <p:spPr>
            <a:xfrm>
              <a:off x="4971960" y="4362655"/>
              <a:ext cx="464136" cy="290481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그룹 151"/>
          <p:cNvGrpSpPr/>
          <p:nvPr/>
        </p:nvGrpSpPr>
        <p:grpSpPr>
          <a:xfrm>
            <a:off x="5159054" y="3204131"/>
            <a:ext cx="3984946" cy="1277560"/>
            <a:chOff x="5159054" y="3204131"/>
            <a:chExt cx="3984946" cy="1277560"/>
          </a:xfrm>
        </p:grpSpPr>
        <p:sp>
          <p:nvSpPr>
            <p:cNvPr id="20" name="타원 19"/>
            <p:cNvSpPr/>
            <p:nvPr/>
          </p:nvSpPr>
          <p:spPr>
            <a:xfrm>
              <a:off x="7866440" y="3204131"/>
              <a:ext cx="1277560" cy="127756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err="1" smtClean="0"/>
                <a:t>디자</a:t>
              </a:r>
              <a:endParaRPr lang="en-US" altLang="ko-KR" dirty="0" smtClean="0"/>
            </a:p>
            <a:p>
              <a:pPr algn="ctr"/>
              <a:r>
                <a:rPr lang="ko-KR" altLang="en-US" dirty="0" err="1" smtClean="0"/>
                <a:t>이너</a:t>
              </a:r>
              <a:endParaRPr lang="ko-KR" altLang="en-US" dirty="0"/>
            </a:p>
          </p:txBody>
        </p:sp>
        <p:cxnSp>
          <p:nvCxnSpPr>
            <p:cNvPr id="58" name="직선 연결선 57"/>
            <p:cNvCxnSpPr>
              <a:endCxn id="20" idx="2"/>
            </p:cNvCxnSpPr>
            <p:nvPr/>
          </p:nvCxnSpPr>
          <p:spPr>
            <a:xfrm flipV="1">
              <a:off x="5159054" y="3842911"/>
              <a:ext cx="2707386" cy="680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그룹 148"/>
          <p:cNvGrpSpPr/>
          <p:nvPr/>
        </p:nvGrpSpPr>
        <p:grpSpPr>
          <a:xfrm>
            <a:off x="5159054" y="643037"/>
            <a:ext cx="3901340" cy="3267932"/>
            <a:chOff x="5159054" y="643037"/>
            <a:chExt cx="3901340" cy="3267932"/>
          </a:xfrm>
          <a:solidFill>
            <a:srgbClr val="92D050"/>
          </a:solidFill>
        </p:grpSpPr>
        <p:sp>
          <p:nvSpPr>
            <p:cNvPr id="17" name="타원 16"/>
            <p:cNvSpPr/>
            <p:nvPr/>
          </p:nvSpPr>
          <p:spPr>
            <a:xfrm>
              <a:off x="7782834" y="643037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미디어</a:t>
              </a:r>
              <a:endParaRPr lang="en-US" altLang="ko-KR" dirty="0" smtClean="0"/>
            </a:p>
            <a:p>
              <a:pPr algn="ctr"/>
              <a:r>
                <a:rPr lang="ko-KR" altLang="en-US" dirty="0" err="1" smtClean="0"/>
                <a:t>플래너</a:t>
              </a:r>
              <a:endParaRPr lang="ko-KR" altLang="en-US" dirty="0"/>
            </a:p>
          </p:txBody>
        </p:sp>
        <p:cxnSp>
          <p:nvCxnSpPr>
            <p:cNvPr id="52" name="직선 연결선 51"/>
            <p:cNvCxnSpPr>
              <a:endCxn id="17" idx="3"/>
            </p:cNvCxnSpPr>
            <p:nvPr/>
          </p:nvCxnSpPr>
          <p:spPr>
            <a:xfrm flipV="1">
              <a:off x="5159054" y="1733503"/>
              <a:ext cx="2810874" cy="2177466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그룹 146"/>
          <p:cNvGrpSpPr/>
          <p:nvPr/>
        </p:nvGrpSpPr>
        <p:grpSpPr>
          <a:xfrm>
            <a:off x="4971960" y="60614"/>
            <a:ext cx="2791858" cy="3398669"/>
            <a:chOff x="4971960" y="60614"/>
            <a:chExt cx="2791858" cy="3398669"/>
          </a:xfrm>
        </p:grpSpPr>
        <p:sp>
          <p:nvSpPr>
            <p:cNvPr id="16" name="타원 15"/>
            <p:cNvSpPr/>
            <p:nvPr/>
          </p:nvSpPr>
          <p:spPr>
            <a:xfrm>
              <a:off x="6486258" y="60614"/>
              <a:ext cx="1277560" cy="127756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2D</a:t>
              </a:r>
              <a:endParaRPr lang="en-US" altLang="ko-KR" dirty="0"/>
            </a:p>
            <a:p>
              <a:pPr algn="ctr"/>
              <a:r>
                <a:rPr lang="ko-KR" altLang="en-US" dirty="0"/>
                <a:t>디자이너</a:t>
              </a:r>
            </a:p>
            <a:p>
              <a:pPr algn="ctr"/>
              <a:endParaRPr lang="en-US" altLang="ko-KR" dirty="0" smtClean="0"/>
            </a:p>
          </p:txBody>
        </p:sp>
        <p:cxnSp>
          <p:nvCxnSpPr>
            <p:cNvPr id="48" name="직선 연결선 47"/>
            <p:cNvCxnSpPr>
              <a:endCxn id="16" idx="3"/>
            </p:cNvCxnSpPr>
            <p:nvPr/>
          </p:nvCxnSpPr>
          <p:spPr>
            <a:xfrm flipV="1">
              <a:off x="4971960" y="1151080"/>
              <a:ext cx="1701392" cy="23082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그룹 169"/>
          <p:cNvGrpSpPr/>
          <p:nvPr/>
        </p:nvGrpSpPr>
        <p:grpSpPr>
          <a:xfrm>
            <a:off x="110494" y="2803734"/>
            <a:ext cx="3771000" cy="1277560"/>
            <a:chOff x="110494" y="2803734"/>
            <a:chExt cx="3771000" cy="1277560"/>
          </a:xfrm>
        </p:grpSpPr>
        <p:sp>
          <p:nvSpPr>
            <p:cNvPr id="33" name="타원 32"/>
            <p:cNvSpPr/>
            <p:nvPr/>
          </p:nvSpPr>
          <p:spPr>
            <a:xfrm>
              <a:off x="110494" y="2803734"/>
              <a:ext cx="1277560" cy="127756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로케</a:t>
              </a:r>
              <a:endParaRPr lang="en-US" altLang="ko-KR" dirty="0" smtClean="0"/>
            </a:p>
            <a:p>
              <a:pPr algn="ctr"/>
              <a:r>
                <a:rPr lang="ko-KR" altLang="en-US" dirty="0" err="1" smtClean="0"/>
                <a:t>이션</a:t>
              </a:r>
              <a:endParaRPr lang="en-US" altLang="ko-KR" dirty="0" smtClean="0"/>
            </a:p>
            <a:p>
              <a:pPr algn="ctr"/>
              <a:r>
                <a:rPr lang="ko-KR" altLang="en-US" dirty="0" smtClean="0"/>
                <a:t>매니저</a:t>
              </a:r>
              <a:endParaRPr lang="ko-KR" altLang="en-US" dirty="0"/>
            </a:p>
          </p:txBody>
        </p:sp>
        <p:cxnSp>
          <p:nvCxnSpPr>
            <p:cNvPr id="90" name="직선 연결선 89"/>
            <p:cNvCxnSpPr>
              <a:endCxn id="33" idx="6"/>
            </p:cNvCxnSpPr>
            <p:nvPr/>
          </p:nvCxnSpPr>
          <p:spPr>
            <a:xfrm flipH="1" flipV="1">
              <a:off x="1388054" y="3442514"/>
              <a:ext cx="2493440" cy="4684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타원 31"/>
          <p:cNvSpPr/>
          <p:nvPr/>
        </p:nvSpPr>
        <p:spPr>
          <a:xfrm>
            <a:off x="2112811" y="2940292"/>
            <a:ext cx="1277560" cy="12775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조명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감독</a:t>
            </a:r>
            <a:endParaRPr lang="ko-KR" altLang="en-US" dirty="0"/>
          </a:p>
        </p:txBody>
      </p:sp>
      <p:sp>
        <p:nvSpPr>
          <p:cNvPr id="42" name="십이각형 41"/>
          <p:cNvSpPr/>
          <p:nvPr/>
        </p:nvSpPr>
        <p:spPr>
          <a:xfrm>
            <a:off x="3881494" y="3272189"/>
            <a:ext cx="1277560" cy="1277560"/>
          </a:xfrm>
          <a:prstGeom prst="dodec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smtClean="0"/>
              <a:t>광고</a:t>
            </a:r>
            <a:r>
              <a:rPr lang="ko-KR" altLang="en-US" sz="2400" b="1" dirty="0" smtClean="0"/>
              <a:t> </a:t>
            </a:r>
            <a:r>
              <a:rPr lang="ko-KR" altLang="en-US" b="1" dirty="0" smtClean="0">
                <a:solidFill>
                  <a:schemeClr val="bg2"/>
                </a:solidFill>
              </a:rPr>
              <a:t>하나에</a:t>
            </a:r>
            <a:r>
              <a:rPr lang="en-US" altLang="ko-KR" b="1" dirty="0" smtClean="0">
                <a:solidFill>
                  <a:schemeClr val="bg2"/>
                </a:solidFill>
              </a:rPr>
              <a:t>?</a:t>
            </a:r>
            <a:endParaRPr lang="ko-KR" altLang="en-US" b="1" dirty="0">
              <a:solidFill>
                <a:schemeClr val="bg2"/>
              </a:solidFill>
            </a:endParaRPr>
          </a:p>
        </p:txBody>
      </p:sp>
      <p:grpSp>
        <p:nvGrpSpPr>
          <p:cNvPr id="34" name="그룹 144"/>
          <p:cNvGrpSpPr/>
          <p:nvPr/>
        </p:nvGrpSpPr>
        <p:grpSpPr>
          <a:xfrm>
            <a:off x="4404571" y="1246682"/>
            <a:ext cx="1277560" cy="2212601"/>
            <a:chOff x="4404571" y="1246682"/>
            <a:chExt cx="1277560" cy="2212601"/>
          </a:xfrm>
        </p:grpSpPr>
        <p:sp>
          <p:nvSpPr>
            <p:cNvPr id="37" name="타원 36"/>
            <p:cNvSpPr/>
            <p:nvPr/>
          </p:nvSpPr>
          <p:spPr>
            <a:xfrm>
              <a:off x="4404571" y="1246682"/>
              <a:ext cx="1277560" cy="127756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 smtClean="0"/>
                <a:t>포스트</a:t>
              </a:r>
              <a:endParaRPr lang="en-US" altLang="ko-KR" sz="1400" dirty="0" smtClean="0"/>
            </a:p>
            <a:p>
              <a:pPr algn="ctr"/>
              <a:r>
                <a:rPr lang="ko-KR" altLang="en-US" sz="1400" dirty="0" smtClean="0"/>
                <a:t>프로덕션편집</a:t>
              </a:r>
              <a:endParaRPr lang="en-US" altLang="ko-KR" sz="1400" dirty="0" smtClean="0"/>
            </a:p>
            <a:p>
              <a:pPr algn="ctr"/>
              <a:r>
                <a:rPr lang="ko-KR" altLang="en-US" sz="1400" dirty="0" smtClean="0"/>
                <a:t>디자이너</a:t>
              </a:r>
              <a:endParaRPr lang="ko-KR" altLang="en-US" sz="1400" dirty="0"/>
            </a:p>
          </p:txBody>
        </p:sp>
        <p:cxnSp>
          <p:nvCxnSpPr>
            <p:cNvPr id="44" name="직선 연결선 43"/>
            <p:cNvCxnSpPr>
              <a:endCxn id="37" idx="4"/>
            </p:cNvCxnSpPr>
            <p:nvPr/>
          </p:nvCxnSpPr>
          <p:spPr>
            <a:xfrm flipV="1">
              <a:off x="4971960" y="2524242"/>
              <a:ext cx="71391" cy="9350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그룹 145"/>
          <p:cNvGrpSpPr/>
          <p:nvPr/>
        </p:nvGrpSpPr>
        <p:grpSpPr>
          <a:xfrm>
            <a:off x="4971960" y="50560"/>
            <a:ext cx="1355115" cy="3408723"/>
            <a:chOff x="4971960" y="50560"/>
            <a:chExt cx="1355115" cy="3408723"/>
          </a:xfrm>
          <a:solidFill>
            <a:srgbClr val="FFC000"/>
          </a:solidFill>
        </p:grpSpPr>
        <p:sp>
          <p:nvSpPr>
            <p:cNvPr id="3" name="타원 2"/>
            <p:cNvSpPr/>
            <p:nvPr/>
          </p:nvSpPr>
          <p:spPr>
            <a:xfrm>
              <a:off x="5049515" y="50560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광고</a:t>
              </a:r>
              <a:endParaRPr lang="en-US" altLang="ko-KR" dirty="0" smtClean="0"/>
            </a:p>
            <a:p>
              <a:pPr algn="ctr"/>
              <a:r>
                <a:rPr lang="ko-KR" altLang="en-US" dirty="0" smtClean="0"/>
                <a:t>기획자</a:t>
              </a:r>
              <a:endParaRPr lang="en-US" altLang="ko-KR" dirty="0" smtClean="0"/>
            </a:p>
            <a:p>
              <a:pPr algn="ctr"/>
              <a:r>
                <a:rPr lang="en-US" altLang="ko-KR" dirty="0" smtClean="0"/>
                <a:t>AE</a:t>
              </a:r>
              <a:endParaRPr lang="ko-KR" altLang="en-US" dirty="0"/>
            </a:p>
          </p:txBody>
        </p:sp>
        <p:cxnSp>
          <p:nvCxnSpPr>
            <p:cNvPr id="46" name="직선 연결선 45"/>
            <p:cNvCxnSpPr>
              <a:endCxn id="3" idx="4"/>
            </p:cNvCxnSpPr>
            <p:nvPr/>
          </p:nvCxnSpPr>
          <p:spPr>
            <a:xfrm flipV="1">
              <a:off x="4971960" y="1328120"/>
              <a:ext cx="716335" cy="2131163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그룹 149"/>
          <p:cNvGrpSpPr/>
          <p:nvPr/>
        </p:nvGrpSpPr>
        <p:grpSpPr>
          <a:xfrm>
            <a:off x="5159054" y="1917943"/>
            <a:ext cx="3369920" cy="1993026"/>
            <a:chOff x="5159054" y="1917943"/>
            <a:chExt cx="3369920" cy="1993026"/>
          </a:xfrm>
          <a:solidFill>
            <a:srgbClr val="00B0F0"/>
          </a:solidFill>
        </p:grpSpPr>
        <p:sp>
          <p:nvSpPr>
            <p:cNvPr id="19" name="타원 18"/>
            <p:cNvSpPr/>
            <p:nvPr/>
          </p:nvSpPr>
          <p:spPr>
            <a:xfrm>
              <a:off x="7251414" y="1917943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이벤트</a:t>
              </a:r>
              <a:endParaRPr lang="en-US" altLang="ko-KR" dirty="0"/>
            </a:p>
            <a:p>
              <a:pPr algn="ctr"/>
              <a:r>
                <a:rPr lang="ko-KR" altLang="en-US" sz="1400" dirty="0" smtClean="0"/>
                <a:t>프로모션</a:t>
              </a:r>
              <a:endParaRPr lang="en-US" altLang="ko-KR" sz="1400" dirty="0" smtClean="0"/>
            </a:p>
            <a:p>
              <a:pPr algn="ctr"/>
              <a:r>
                <a:rPr lang="ko-KR" altLang="en-US" dirty="0" smtClean="0"/>
                <a:t>피디</a:t>
              </a:r>
              <a:endParaRPr lang="ko-KR" altLang="en-US" dirty="0"/>
            </a:p>
          </p:txBody>
        </p:sp>
        <p:cxnSp>
          <p:nvCxnSpPr>
            <p:cNvPr id="54" name="직선 연결선 53"/>
            <p:cNvCxnSpPr>
              <a:endCxn id="19" idx="2"/>
            </p:cNvCxnSpPr>
            <p:nvPr/>
          </p:nvCxnSpPr>
          <p:spPr>
            <a:xfrm flipV="1">
              <a:off x="5159054" y="2556723"/>
              <a:ext cx="2092360" cy="1354246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그룹 150"/>
          <p:cNvGrpSpPr/>
          <p:nvPr/>
        </p:nvGrpSpPr>
        <p:grpSpPr>
          <a:xfrm>
            <a:off x="5159054" y="2906360"/>
            <a:ext cx="2293266" cy="1277560"/>
            <a:chOff x="5159054" y="2906360"/>
            <a:chExt cx="2293266" cy="1277560"/>
          </a:xfrm>
          <a:solidFill>
            <a:srgbClr val="FFC000"/>
          </a:solidFill>
        </p:grpSpPr>
        <p:sp>
          <p:nvSpPr>
            <p:cNvPr id="21" name="타원 20"/>
            <p:cNvSpPr/>
            <p:nvPr/>
          </p:nvSpPr>
          <p:spPr>
            <a:xfrm>
              <a:off x="6174760" y="2906360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아트 </a:t>
              </a:r>
              <a:endParaRPr lang="en-US" altLang="ko-KR" dirty="0" smtClean="0"/>
            </a:p>
            <a:p>
              <a:pPr algn="ctr"/>
              <a:r>
                <a:rPr lang="ko-KR" altLang="en-US" dirty="0" err="1" smtClean="0"/>
                <a:t>디렉터</a:t>
              </a:r>
              <a:endParaRPr lang="ko-KR" altLang="en-US" dirty="0"/>
            </a:p>
          </p:txBody>
        </p:sp>
        <p:cxnSp>
          <p:nvCxnSpPr>
            <p:cNvPr id="56" name="직선 연결선 55"/>
            <p:cNvCxnSpPr>
              <a:endCxn id="21" idx="2"/>
            </p:cNvCxnSpPr>
            <p:nvPr/>
          </p:nvCxnSpPr>
          <p:spPr>
            <a:xfrm flipV="1">
              <a:off x="5159054" y="3545140"/>
              <a:ext cx="1015706" cy="365829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그룹 153"/>
          <p:cNvGrpSpPr/>
          <p:nvPr/>
        </p:nvGrpSpPr>
        <p:grpSpPr>
          <a:xfrm>
            <a:off x="5159054" y="3910969"/>
            <a:ext cx="2932046" cy="1550511"/>
            <a:chOff x="5159054" y="3910969"/>
            <a:chExt cx="2932046" cy="155051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2" name="타원 21"/>
            <p:cNvSpPr/>
            <p:nvPr/>
          </p:nvSpPr>
          <p:spPr>
            <a:xfrm>
              <a:off x="6813540" y="4183920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CM</a:t>
              </a:r>
            </a:p>
            <a:p>
              <a:pPr algn="ctr"/>
              <a:r>
                <a:rPr lang="ko-KR" altLang="en-US" dirty="0" err="1" smtClean="0"/>
                <a:t>플래너</a:t>
              </a:r>
              <a:endParaRPr lang="ko-KR" altLang="en-US" dirty="0"/>
            </a:p>
          </p:txBody>
        </p:sp>
        <p:cxnSp>
          <p:nvCxnSpPr>
            <p:cNvPr id="60" name="직선 연결선 59"/>
            <p:cNvCxnSpPr>
              <a:endCxn id="22" idx="1"/>
            </p:cNvCxnSpPr>
            <p:nvPr/>
          </p:nvCxnSpPr>
          <p:spPr>
            <a:xfrm>
              <a:off x="5159054" y="3910969"/>
              <a:ext cx="1841580" cy="460045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그룹 159"/>
          <p:cNvGrpSpPr/>
          <p:nvPr/>
        </p:nvGrpSpPr>
        <p:grpSpPr>
          <a:xfrm>
            <a:off x="4520274" y="4549749"/>
            <a:ext cx="1308189" cy="1980911"/>
            <a:chOff x="4520274" y="4549749"/>
            <a:chExt cx="1308189" cy="1980911"/>
          </a:xfrm>
        </p:grpSpPr>
        <p:sp>
          <p:nvSpPr>
            <p:cNvPr id="26" name="타원 25"/>
            <p:cNvSpPr/>
            <p:nvPr/>
          </p:nvSpPr>
          <p:spPr>
            <a:xfrm>
              <a:off x="4550903" y="5253100"/>
              <a:ext cx="1277560" cy="127756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err="1"/>
                <a:t>크리에이티브</a:t>
              </a:r>
              <a:r>
                <a:rPr lang="ko-KR" altLang="en-US" dirty="0"/>
                <a:t> </a:t>
              </a:r>
              <a:r>
                <a:rPr lang="ko-KR" altLang="en-US" dirty="0" err="1" smtClean="0"/>
                <a:t>디렉터</a:t>
              </a:r>
              <a:endParaRPr lang="ko-KR" altLang="en-US" dirty="0"/>
            </a:p>
          </p:txBody>
        </p:sp>
        <p:cxnSp>
          <p:nvCxnSpPr>
            <p:cNvPr id="68" name="직선 연결선 67"/>
            <p:cNvCxnSpPr>
              <a:endCxn id="26" idx="1"/>
            </p:cNvCxnSpPr>
            <p:nvPr/>
          </p:nvCxnSpPr>
          <p:spPr>
            <a:xfrm>
              <a:off x="4520274" y="4549749"/>
              <a:ext cx="217723" cy="8904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그룹 160"/>
          <p:cNvGrpSpPr/>
          <p:nvPr/>
        </p:nvGrpSpPr>
        <p:grpSpPr>
          <a:xfrm>
            <a:off x="3273343" y="4549749"/>
            <a:ext cx="1277560" cy="1668979"/>
            <a:chOff x="3273343" y="4549749"/>
            <a:chExt cx="1277560" cy="1668979"/>
          </a:xfrm>
          <a:solidFill>
            <a:srgbClr val="FFC000"/>
          </a:solidFill>
        </p:grpSpPr>
        <p:sp>
          <p:nvSpPr>
            <p:cNvPr id="28" name="타원 27"/>
            <p:cNvSpPr/>
            <p:nvPr/>
          </p:nvSpPr>
          <p:spPr>
            <a:xfrm>
              <a:off x="3273343" y="4941168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프로덕션감독</a:t>
              </a:r>
              <a:endParaRPr lang="ko-KR" altLang="en-US" dirty="0"/>
            </a:p>
          </p:txBody>
        </p:sp>
        <p:cxnSp>
          <p:nvCxnSpPr>
            <p:cNvPr id="70" name="직선 연결선 69"/>
            <p:cNvCxnSpPr>
              <a:endCxn id="28" idx="7"/>
            </p:cNvCxnSpPr>
            <p:nvPr/>
          </p:nvCxnSpPr>
          <p:spPr>
            <a:xfrm flipH="1">
              <a:off x="4363809" y="4549749"/>
              <a:ext cx="156465" cy="578513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그룹 164"/>
          <p:cNvGrpSpPr/>
          <p:nvPr/>
        </p:nvGrpSpPr>
        <p:grpSpPr>
          <a:xfrm>
            <a:off x="1554407" y="4217852"/>
            <a:ext cx="2514182" cy="1277560"/>
            <a:chOff x="1554407" y="4217852"/>
            <a:chExt cx="2514182" cy="1277560"/>
          </a:xfrm>
          <a:solidFill>
            <a:srgbClr val="00B0F0"/>
          </a:solidFill>
        </p:grpSpPr>
        <p:sp>
          <p:nvSpPr>
            <p:cNvPr id="31" name="타원 30"/>
            <p:cNvSpPr/>
            <p:nvPr/>
          </p:nvSpPr>
          <p:spPr>
            <a:xfrm>
              <a:off x="1554407" y="4217852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카피</a:t>
              </a:r>
              <a:endParaRPr lang="en-US" altLang="ko-KR" dirty="0"/>
            </a:p>
            <a:p>
              <a:pPr algn="ctr"/>
              <a:r>
                <a:rPr lang="ko-KR" altLang="en-US" dirty="0" smtClean="0"/>
                <a:t>라이터</a:t>
              </a:r>
              <a:endParaRPr lang="ko-KR" altLang="en-US" dirty="0"/>
            </a:p>
          </p:txBody>
        </p:sp>
        <p:cxnSp>
          <p:nvCxnSpPr>
            <p:cNvPr id="78" name="직선 연결선 77"/>
            <p:cNvCxnSpPr>
              <a:endCxn id="31" idx="6"/>
            </p:cNvCxnSpPr>
            <p:nvPr/>
          </p:nvCxnSpPr>
          <p:spPr>
            <a:xfrm flipH="1">
              <a:off x="2831967" y="4362655"/>
              <a:ext cx="1236622" cy="493977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6" name="직선 연결선 95"/>
          <p:cNvCxnSpPr/>
          <p:nvPr/>
        </p:nvCxnSpPr>
        <p:spPr>
          <a:xfrm flipH="1" flipV="1">
            <a:off x="3172648" y="2353917"/>
            <a:ext cx="895940" cy="11053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그룹 147"/>
          <p:cNvGrpSpPr/>
          <p:nvPr/>
        </p:nvGrpSpPr>
        <p:grpSpPr>
          <a:xfrm>
            <a:off x="4971960" y="1628800"/>
            <a:ext cx="2173744" cy="1830483"/>
            <a:chOff x="4971960" y="1628800"/>
            <a:chExt cx="2173744" cy="1830483"/>
          </a:xfrm>
          <a:solidFill>
            <a:schemeClr val="accent6">
              <a:lumMod val="75000"/>
            </a:schemeClr>
          </a:solidFill>
        </p:grpSpPr>
        <p:sp>
          <p:nvSpPr>
            <p:cNvPr id="18" name="타원 17"/>
            <p:cNvSpPr/>
            <p:nvPr/>
          </p:nvSpPr>
          <p:spPr>
            <a:xfrm>
              <a:off x="5868144" y="1628800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프로덕션피디</a:t>
              </a:r>
              <a:endParaRPr lang="ko-KR" altLang="en-US" dirty="0"/>
            </a:p>
          </p:txBody>
        </p:sp>
        <p:cxnSp>
          <p:nvCxnSpPr>
            <p:cNvPr id="116" name="직선 연결선 115"/>
            <p:cNvCxnSpPr>
              <a:endCxn id="18" idx="3"/>
            </p:cNvCxnSpPr>
            <p:nvPr/>
          </p:nvCxnSpPr>
          <p:spPr>
            <a:xfrm flipV="1">
              <a:off x="4971960" y="2719266"/>
              <a:ext cx="1083278" cy="740017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그룹 172"/>
          <p:cNvGrpSpPr/>
          <p:nvPr/>
        </p:nvGrpSpPr>
        <p:grpSpPr>
          <a:xfrm>
            <a:off x="3127011" y="1733503"/>
            <a:ext cx="1277560" cy="1538686"/>
            <a:chOff x="3127011" y="1733503"/>
            <a:chExt cx="1277560" cy="1538686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5" name="타원 34"/>
            <p:cNvSpPr/>
            <p:nvPr/>
          </p:nvSpPr>
          <p:spPr>
            <a:xfrm>
              <a:off x="3127011" y="1733503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의상</a:t>
              </a:r>
              <a:endParaRPr lang="en-US" altLang="ko-KR" dirty="0" smtClean="0"/>
            </a:p>
            <a:p>
              <a:pPr algn="ctr"/>
              <a:r>
                <a:rPr lang="ko-KR" altLang="en-US" dirty="0" smtClean="0"/>
                <a:t>스타일리스트</a:t>
              </a:r>
              <a:endParaRPr lang="ko-KR" altLang="en-US" dirty="0"/>
            </a:p>
          </p:txBody>
        </p:sp>
        <p:cxnSp>
          <p:nvCxnSpPr>
            <p:cNvPr id="144" name="직선 연결선 143"/>
            <p:cNvCxnSpPr>
              <a:stCxn id="42" idx="10"/>
              <a:endCxn id="35" idx="5"/>
            </p:cNvCxnSpPr>
            <p:nvPr/>
          </p:nvCxnSpPr>
          <p:spPr>
            <a:xfrm flipH="1" flipV="1">
              <a:off x="4217477" y="2823969"/>
              <a:ext cx="131628" cy="44822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93310"/>
            <a:ext cx="308451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248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50"/>
                            </p:stCondLst>
                            <p:childTnLst>
                              <p:par>
                                <p:cTn id="5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250"/>
                            </p:stCondLst>
                            <p:childTnLst>
                              <p:par>
                                <p:cTn id="6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750"/>
                            </p:stCondLst>
                            <p:childTnLst>
                              <p:par>
                                <p:cTn id="6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250"/>
                            </p:stCondLst>
                            <p:childTnLst>
                              <p:par>
                                <p:cTn id="7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250"/>
                            </p:stCondLst>
                            <p:childTnLst>
                              <p:par>
                                <p:cTn id="8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750"/>
                            </p:stCondLst>
                            <p:childTnLst>
                              <p:par>
                                <p:cTn id="9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250"/>
                            </p:stCondLst>
                            <p:childTnLst>
                              <p:par>
                                <p:cTn id="10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500"/>
                            </p:stCondLst>
                            <p:childTnLst>
                              <p:par>
                                <p:cTn id="10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750"/>
                            </p:stCondLst>
                            <p:childTnLst>
                              <p:par>
                                <p:cTn id="1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2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타원 37"/>
          <p:cNvSpPr/>
          <p:nvPr/>
        </p:nvSpPr>
        <p:spPr>
          <a:xfrm>
            <a:off x="2158725" y="881914"/>
            <a:ext cx="1277560" cy="12775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광고</a:t>
            </a:r>
            <a:endParaRPr lang="en-US" altLang="ko-KR" dirty="0"/>
          </a:p>
          <a:p>
            <a:pPr algn="ctr"/>
            <a:r>
              <a:rPr lang="ko-KR" altLang="en-US" dirty="0" err="1"/>
              <a:t>플래너</a:t>
            </a:r>
            <a:endParaRPr lang="en-US" altLang="ko-KR" dirty="0"/>
          </a:p>
          <a:p>
            <a:pPr algn="ctr"/>
            <a:r>
              <a:rPr lang="en-US" altLang="ko-KR" dirty="0" smtClean="0"/>
              <a:t>AP</a:t>
            </a:r>
            <a:endParaRPr lang="en-US" altLang="ko-KR" dirty="0"/>
          </a:p>
        </p:txBody>
      </p:sp>
      <p:grpSp>
        <p:nvGrpSpPr>
          <p:cNvPr id="2" name="그룹 148"/>
          <p:cNvGrpSpPr/>
          <p:nvPr/>
        </p:nvGrpSpPr>
        <p:grpSpPr>
          <a:xfrm>
            <a:off x="5159054" y="643037"/>
            <a:ext cx="3901340" cy="3267932"/>
            <a:chOff x="5159054" y="643037"/>
            <a:chExt cx="3901340" cy="3267932"/>
          </a:xfrm>
          <a:solidFill>
            <a:srgbClr val="92D050"/>
          </a:solidFill>
        </p:grpSpPr>
        <p:sp>
          <p:nvSpPr>
            <p:cNvPr id="17" name="타원 16"/>
            <p:cNvSpPr/>
            <p:nvPr/>
          </p:nvSpPr>
          <p:spPr>
            <a:xfrm>
              <a:off x="7782834" y="643037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미디어</a:t>
              </a:r>
              <a:endParaRPr lang="en-US" altLang="ko-KR" dirty="0" smtClean="0"/>
            </a:p>
            <a:p>
              <a:pPr algn="ctr"/>
              <a:r>
                <a:rPr lang="ko-KR" altLang="en-US" dirty="0" err="1" smtClean="0"/>
                <a:t>플래너</a:t>
              </a:r>
              <a:endParaRPr lang="ko-KR" altLang="en-US" dirty="0"/>
            </a:p>
          </p:txBody>
        </p:sp>
        <p:cxnSp>
          <p:nvCxnSpPr>
            <p:cNvPr id="52" name="직선 연결선 51"/>
            <p:cNvCxnSpPr>
              <a:endCxn id="17" idx="3"/>
            </p:cNvCxnSpPr>
            <p:nvPr/>
          </p:nvCxnSpPr>
          <p:spPr>
            <a:xfrm flipV="1">
              <a:off x="5159054" y="1733503"/>
              <a:ext cx="2810874" cy="2177466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십이각형 41"/>
          <p:cNvSpPr/>
          <p:nvPr/>
        </p:nvSpPr>
        <p:spPr>
          <a:xfrm>
            <a:off x="3881494" y="3272189"/>
            <a:ext cx="1277560" cy="1277560"/>
          </a:xfrm>
          <a:prstGeom prst="dodec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smtClean="0"/>
              <a:t>광고</a:t>
            </a:r>
            <a:r>
              <a:rPr lang="ko-KR" altLang="en-US" sz="2400" b="1" dirty="0" smtClean="0"/>
              <a:t> </a:t>
            </a:r>
            <a:r>
              <a:rPr lang="ko-KR" altLang="en-US" b="1" dirty="0" smtClean="0">
                <a:solidFill>
                  <a:schemeClr val="bg2"/>
                </a:solidFill>
              </a:rPr>
              <a:t>하나에</a:t>
            </a:r>
            <a:r>
              <a:rPr lang="en-US" altLang="ko-KR" b="1" dirty="0" smtClean="0">
                <a:solidFill>
                  <a:schemeClr val="bg2"/>
                </a:solidFill>
              </a:rPr>
              <a:t>?</a:t>
            </a:r>
            <a:endParaRPr lang="ko-KR" altLang="en-US" b="1" dirty="0">
              <a:solidFill>
                <a:schemeClr val="bg2"/>
              </a:solidFill>
            </a:endParaRPr>
          </a:p>
        </p:txBody>
      </p:sp>
      <p:grpSp>
        <p:nvGrpSpPr>
          <p:cNvPr id="4" name="그룹 145"/>
          <p:cNvGrpSpPr/>
          <p:nvPr/>
        </p:nvGrpSpPr>
        <p:grpSpPr>
          <a:xfrm>
            <a:off x="4971960" y="50560"/>
            <a:ext cx="1355115" cy="3408723"/>
            <a:chOff x="4971960" y="50560"/>
            <a:chExt cx="1355115" cy="3408723"/>
          </a:xfrm>
          <a:solidFill>
            <a:srgbClr val="FFC000"/>
          </a:solidFill>
        </p:grpSpPr>
        <p:sp>
          <p:nvSpPr>
            <p:cNvPr id="3" name="타원 2"/>
            <p:cNvSpPr/>
            <p:nvPr/>
          </p:nvSpPr>
          <p:spPr>
            <a:xfrm>
              <a:off x="5049515" y="50560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광고</a:t>
              </a:r>
              <a:endParaRPr lang="en-US" altLang="ko-KR" dirty="0" smtClean="0"/>
            </a:p>
            <a:p>
              <a:pPr algn="ctr"/>
              <a:r>
                <a:rPr lang="ko-KR" altLang="en-US" dirty="0" smtClean="0"/>
                <a:t>기획자</a:t>
              </a:r>
              <a:endParaRPr lang="en-US" altLang="ko-KR" dirty="0" smtClean="0"/>
            </a:p>
            <a:p>
              <a:pPr algn="ctr"/>
              <a:r>
                <a:rPr lang="en-US" altLang="ko-KR" dirty="0" smtClean="0"/>
                <a:t>AE</a:t>
              </a:r>
              <a:endParaRPr lang="ko-KR" altLang="en-US" dirty="0"/>
            </a:p>
          </p:txBody>
        </p:sp>
        <p:cxnSp>
          <p:nvCxnSpPr>
            <p:cNvPr id="46" name="직선 연결선 45"/>
            <p:cNvCxnSpPr>
              <a:endCxn id="3" idx="4"/>
            </p:cNvCxnSpPr>
            <p:nvPr/>
          </p:nvCxnSpPr>
          <p:spPr>
            <a:xfrm flipV="1">
              <a:off x="4971960" y="1328120"/>
              <a:ext cx="716335" cy="2131163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150"/>
          <p:cNvGrpSpPr/>
          <p:nvPr/>
        </p:nvGrpSpPr>
        <p:grpSpPr>
          <a:xfrm>
            <a:off x="5159054" y="2906360"/>
            <a:ext cx="2293266" cy="1277560"/>
            <a:chOff x="5159054" y="2906360"/>
            <a:chExt cx="2293266" cy="1277560"/>
          </a:xfrm>
          <a:solidFill>
            <a:srgbClr val="FFC000"/>
          </a:solidFill>
        </p:grpSpPr>
        <p:sp>
          <p:nvSpPr>
            <p:cNvPr id="21" name="타원 20"/>
            <p:cNvSpPr/>
            <p:nvPr/>
          </p:nvSpPr>
          <p:spPr>
            <a:xfrm>
              <a:off x="6174760" y="2906360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아트 </a:t>
              </a:r>
              <a:endParaRPr lang="en-US" altLang="ko-KR" dirty="0" smtClean="0"/>
            </a:p>
            <a:p>
              <a:pPr algn="ctr"/>
              <a:r>
                <a:rPr lang="ko-KR" altLang="en-US" dirty="0" err="1" smtClean="0"/>
                <a:t>디렉터</a:t>
              </a:r>
              <a:endParaRPr lang="ko-KR" altLang="en-US" dirty="0"/>
            </a:p>
          </p:txBody>
        </p:sp>
        <p:cxnSp>
          <p:nvCxnSpPr>
            <p:cNvPr id="56" name="직선 연결선 55"/>
            <p:cNvCxnSpPr>
              <a:endCxn id="21" idx="2"/>
            </p:cNvCxnSpPr>
            <p:nvPr/>
          </p:nvCxnSpPr>
          <p:spPr>
            <a:xfrm flipV="1">
              <a:off x="5159054" y="3545140"/>
              <a:ext cx="1015706" cy="365829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그룹 153"/>
          <p:cNvGrpSpPr/>
          <p:nvPr/>
        </p:nvGrpSpPr>
        <p:grpSpPr>
          <a:xfrm>
            <a:off x="5159054" y="3910969"/>
            <a:ext cx="2932046" cy="1550511"/>
            <a:chOff x="5159054" y="3910969"/>
            <a:chExt cx="2932046" cy="155051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2" name="타원 21"/>
            <p:cNvSpPr/>
            <p:nvPr/>
          </p:nvSpPr>
          <p:spPr>
            <a:xfrm>
              <a:off x="6813540" y="4183920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CM</a:t>
              </a:r>
            </a:p>
            <a:p>
              <a:pPr algn="ctr"/>
              <a:r>
                <a:rPr lang="ko-KR" altLang="en-US" dirty="0" err="1" smtClean="0"/>
                <a:t>플래너</a:t>
              </a:r>
              <a:endParaRPr lang="ko-KR" altLang="en-US" dirty="0"/>
            </a:p>
          </p:txBody>
        </p:sp>
        <p:cxnSp>
          <p:nvCxnSpPr>
            <p:cNvPr id="60" name="직선 연결선 59"/>
            <p:cNvCxnSpPr>
              <a:endCxn id="22" idx="1"/>
            </p:cNvCxnSpPr>
            <p:nvPr/>
          </p:nvCxnSpPr>
          <p:spPr>
            <a:xfrm>
              <a:off x="5159054" y="3910969"/>
              <a:ext cx="1841580" cy="460045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그룹 159"/>
          <p:cNvGrpSpPr/>
          <p:nvPr/>
        </p:nvGrpSpPr>
        <p:grpSpPr>
          <a:xfrm>
            <a:off x="4520274" y="4549749"/>
            <a:ext cx="1308189" cy="1980911"/>
            <a:chOff x="4520274" y="4549749"/>
            <a:chExt cx="1308189" cy="1980911"/>
          </a:xfrm>
        </p:grpSpPr>
        <p:sp>
          <p:nvSpPr>
            <p:cNvPr id="26" name="타원 25"/>
            <p:cNvSpPr/>
            <p:nvPr/>
          </p:nvSpPr>
          <p:spPr>
            <a:xfrm>
              <a:off x="4550903" y="5253100"/>
              <a:ext cx="1277560" cy="127756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err="1"/>
                <a:t>크리에이티브</a:t>
              </a:r>
              <a:r>
                <a:rPr lang="ko-KR" altLang="en-US" dirty="0"/>
                <a:t> </a:t>
              </a:r>
              <a:r>
                <a:rPr lang="ko-KR" altLang="en-US" dirty="0" err="1" smtClean="0"/>
                <a:t>디렉터</a:t>
              </a:r>
              <a:endParaRPr lang="ko-KR" altLang="en-US" dirty="0"/>
            </a:p>
          </p:txBody>
        </p:sp>
        <p:cxnSp>
          <p:nvCxnSpPr>
            <p:cNvPr id="68" name="직선 연결선 67"/>
            <p:cNvCxnSpPr>
              <a:endCxn id="26" idx="1"/>
            </p:cNvCxnSpPr>
            <p:nvPr/>
          </p:nvCxnSpPr>
          <p:spPr>
            <a:xfrm>
              <a:off x="4520274" y="4549749"/>
              <a:ext cx="217723" cy="8904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164"/>
          <p:cNvGrpSpPr/>
          <p:nvPr/>
        </p:nvGrpSpPr>
        <p:grpSpPr>
          <a:xfrm>
            <a:off x="1554407" y="4217852"/>
            <a:ext cx="2514182" cy="1277560"/>
            <a:chOff x="1554407" y="4217852"/>
            <a:chExt cx="2514182" cy="1277560"/>
          </a:xfrm>
          <a:solidFill>
            <a:srgbClr val="00B0F0"/>
          </a:solidFill>
        </p:grpSpPr>
        <p:sp>
          <p:nvSpPr>
            <p:cNvPr id="31" name="타원 30"/>
            <p:cNvSpPr/>
            <p:nvPr/>
          </p:nvSpPr>
          <p:spPr>
            <a:xfrm>
              <a:off x="1554407" y="4217852"/>
              <a:ext cx="1277560" cy="1277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카피</a:t>
              </a:r>
              <a:endParaRPr lang="en-US" altLang="ko-KR" dirty="0"/>
            </a:p>
            <a:p>
              <a:pPr algn="ctr"/>
              <a:r>
                <a:rPr lang="ko-KR" altLang="en-US" dirty="0" smtClean="0"/>
                <a:t>라이터</a:t>
              </a:r>
              <a:endParaRPr lang="ko-KR" altLang="en-US" dirty="0"/>
            </a:p>
          </p:txBody>
        </p:sp>
        <p:cxnSp>
          <p:nvCxnSpPr>
            <p:cNvPr id="78" name="직선 연결선 77"/>
            <p:cNvCxnSpPr>
              <a:endCxn id="31" idx="6"/>
            </p:cNvCxnSpPr>
            <p:nvPr/>
          </p:nvCxnSpPr>
          <p:spPr>
            <a:xfrm flipH="1">
              <a:off x="2831967" y="4362655"/>
              <a:ext cx="1236622" cy="493977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6" name="직선 연결선 95"/>
          <p:cNvCxnSpPr/>
          <p:nvPr/>
        </p:nvCxnSpPr>
        <p:spPr>
          <a:xfrm flipH="1" flipV="1">
            <a:off x="2831967" y="2159474"/>
            <a:ext cx="1236621" cy="12998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05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기업가정신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Lucida Sans"/>
        <a:ea typeface="산돌고딕B"/>
        <a:cs typeface=""/>
      </a:majorFont>
      <a:minorFont>
        <a:latin typeface="Lucida Sans"/>
        <a:ea typeface="산돌명조 M"/>
        <a:cs typeface=""/>
      </a:minorFont>
    </a:fontScheme>
    <a:fmtScheme name="연꽃 당초 무늬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3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8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70000"/>
                <a:hueMod val="100000"/>
                <a:satMod val="100000"/>
              </a:schemeClr>
            </a:gs>
          </a:gsLst>
          <a:lin ang="270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innerShdw blurRad="254000">
              <a:schemeClr val="phClr">
                <a:tint val="100000"/>
                <a:shade val="90000"/>
                <a:hueMod val="100000"/>
                <a:satMod val="100000"/>
              </a:schemeClr>
            </a:innerShdw>
          </a:effectLst>
        </a:effectStyle>
        <a:effectStyle>
          <a:effectLst>
            <a:outerShdw blurRad="114300" dist="25400" dir="3000000" sx="105000" sy="105000" algn="tl">
              <a:srgbClr val="000000">
                <a:alpha val="60392"/>
              </a:srgbClr>
            </a:outerShdw>
          </a:effectLst>
          <a:scene3d>
            <a:camera prst="orthographicFront" fov="0">
              <a:rot lat="0" lon="0" rev="0"/>
            </a:camera>
            <a:lightRig rig="twoPt" dir="l">
              <a:rot lat="0" lon="0" rev="5400000"/>
            </a:lightRig>
          </a:scene3d>
          <a:sp3d contourW="25400" prstMaterial="matte">
            <a:bevelT w="127000" h="12700"/>
            <a:contourClr>
              <a:schemeClr val="phClr">
                <a:tint val="5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127000" dist="25400" dir="3120000" sx="105000" sy="105000" algn="tl">
              <a:srgbClr val="000000">
                <a:alpha val="60392"/>
              </a:srgbClr>
            </a:outerShdw>
          </a:effectLst>
          <a:scene3d>
            <a:camera prst="orthographicFront" fov="0">
              <a:rot lat="0" lon="0" rev="0"/>
            </a:camera>
            <a:lightRig rig="twoPt" dir="t">
              <a:rot lat="0" lon="0" rev="5400000"/>
            </a:lightRig>
          </a:scene3d>
          <a:sp3d contourW="25400" prstMaterial="powder">
            <a:bevelT w="88900" h="38100"/>
            <a:contourClr>
              <a:schemeClr val="phClr">
                <a:tint val="5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기업가정신테마</Template>
  <TotalTime>332</TotalTime>
  <Words>386</Words>
  <Application>Microsoft Office PowerPoint</Application>
  <PresentationFormat>화면 슬라이드 쇼(4:3)</PresentationFormat>
  <Paragraphs>155</Paragraphs>
  <Slides>36</Slides>
  <Notes>3</Notes>
  <HiddenSlides>0</HiddenSlides>
  <MMClips>1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36</vt:i4>
      </vt:variant>
    </vt:vector>
  </HeadingPairs>
  <TitlesOfParts>
    <vt:vector size="52" baseType="lpstr">
      <vt:lpstr>굴림</vt:lpstr>
      <vt:lpstr>Arial</vt:lpstr>
      <vt:lpstr>나눔고딕 ExtraBold</vt:lpstr>
      <vt:lpstr>나눔손글씨 붓</vt:lpstr>
      <vt:lpstr>Lucida Sans</vt:lpstr>
      <vt:lpstr>서울남산체 B</vt:lpstr>
      <vt:lpstr>Wingdings</vt:lpstr>
      <vt:lpstr>나눔바른고딕</vt:lpstr>
      <vt:lpstr>한컴 솔잎 B</vt:lpstr>
      <vt:lpstr>산돌명조 M</vt:lpstr>
      <vt:lpstr>맑은 고딕</vt:lpstr>
      <vt:lpstr>산돌고딕B</vt:lpstr>
      <vt:lpstr>인터파크고딕 M</vt:lpstr>
      <vt:lpstr>휴먼매직체</vt:lpstr>
      <vt:lpstr>휴먼모음T</vt:lpstr>
      <vt:lpstr>기업가정신테마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진로진학상담교사  자기주도학습</dc:title>
  <dc:creator>조준호</dc:creator>
  <cp:lastModifiedBy>user</cp:lastModifiedBy>
  <cp:revision>43</cp:revision>
  <dcterms:created xsi:type="dcterms:W3CDTF">2014-07-30T01:33:35Z</dcterms:created>
  <dcterms:modified xsi:type="dcterms:W3CDTF">2015-01-22T02:10:30Z</dcterms:modified>
</cp:coreProperties>
</file>