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71" r:id="rId2"/>
    <p:sldId id="272" r:id="rId3"/>
    <p:sldId id="257" r:id="rId4"/>
    <p:sldId id="266" r:id="rId5"/>
    <p:sldId id="258" r:id="rId6"/>
    <p:sldId id="263" r:id="rId7"/>
    <p:sldId id="270" r:id="rId8"/>
    <p:sldId id="264" r:id="rId9"/>
    <p:sldId id="269" r:id="rId10"/>
    <p:sldId id="267" r:id="rId11"/>
    <p:sldId id="262" r:id="rId12"/>
  </p:sldIdLst>
  <p:sldSz cx="9144000" cy="6858000" type="screen4x3"/>
  <p:notesSz cx="6858000" cy="9144000"/>
  <p:embeddedFontLst>
    <p:embeddedFont>
      <p:font typeface="맑은 고딕" panose="020B0503020000020004" pitchFamily="50" charset="-127"/>
      <p:regular r:id="rId14"/>
      <p:bold r:id="rId15"/>
    </p:embeddedFont>
    <p:embeddedFont>
      <p:font typeface="휴먼모음T" panose="02030504000101010101" pitchFamily="18" charset="-127"/>
      <p:regular r:id="rId16"/>
    </p:embeddedFont>
    <p:embeddedFont>
      <p:font typeface="나눔고딕 ExtraBold" panose="020D0904000000000000" pitchFamily="50" charset="-127"/>
      <p:bold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나눔바른고딕" panose="020B0603020101020101" pitchFamily="50" charset="-127"/>
      <p:regular r:id="rId20"/>
      <p:bold r:id="rId21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47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110914008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9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>
                <a:latin typeface="나눔고딕" pitchFamily="50" charset="-127"/>
                <a:ea typeface="나눔고딕" pitchFamily="50" charset="-127"/>
              </a:defRPr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>
                <a:latin typeface="나눔고딕" pitchFamily="50" charset="-127"/>
                <a:ea typeface="나눔고딕" pitchFamily="50" charset="-127"/>
              </a:defRPr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3.tif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3.tif"/><Relationship Id="rId4" Type="http://schemas.openxmlformats.org/officeDocument/2006/relationships/image" Target="../media/image1.pn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3.tif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3.tif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3B5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2232167" y="3068959"/>
            <a:ext cx="4741238" cy="732728"/>
          </a:xfrm>
          <a:prstGeom prst="rect">
            <a:avLst/>
          </a:prstGeom>
          <a:noFill/>
          <a:ln w="5715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 txBox="1"/>
          <p:nvPr/>
        </p:nvSpPr>
        <p:spPr>
          <a:xfrm>
            <a:off x="2203378" y="3092788"/>
            <a:ext cx="4741238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800" b="1" i="0" u="none" strike="noStrike" cap="none" baseline="0" dirty="0" smtClean="0">
                <a:solidFill>
                  <a:schemeClr val="lt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두런두런 학교변화 프로젝트</a:t>
            </a:r>
            <a:endParaRPr lang="ko-KR" sz="2800" b="1" i="0" u="none" strike="noStrike" cap="none" baseline="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2232167" y="3876766"/>
            <a:ext cx="4741238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altLang="ko-KR" sz="1300" dirty="0" smtClean="0">
                <a:solidFill>
                  <a:schemeClr val="lt1"/>
                </a:solidFill>
                <a:latin typeface="나눔고딕" pitchFamily="50" charset="-127"/>
                <a:ea typeface="나눔고딕" pitchFamily="50" charset="-127"/>
              </a:rPr>
              <a:t>Do Learn Do Learn Project</a:t>
            </a:r>
            <a:endParaRPr lang="ko-KR" sz="1300" b="0" i="0" u="none" strike="noStrike" cap="none" baseline="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320" y="112478"/>
            <a:ext cx="1523809" cy="5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280" y="6301330"/>
            <a:ext cx="1185436" cy="346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32167" y="2698522"/>
            <a:ext cx="4741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13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주차 </a:t>
            </a:r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– 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두런두런 </a:t>
            </a:r>
            <a:r>
              <a:rPr lang="ko-KR" altLang="en-US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임팩트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체크</a:t>
            </a:r>
            <a:endParaRPr lang="ko-KR" altLang="en-US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9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5472608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공지사항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Administrator\Downloads\1248145477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77" b="100000" l="1233" r="992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46" y="741340"/>
            <a:ext cx="8457109" cy="598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hape 115"/>
          <p:cNvSpPr txBox="1"/>
          <p:nvPr/>
        </p:nvSpPr>
        <p:spPr>
          <a:xfrm>
            <a:off x="1289436" y="1772816"/>
            <a:ext cx="6552728" cy="424847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buSzPct val="25000"/>
              <a:buNone/>
            </a:pPr>
            <a:r>
              <a:rPr lang="en-US" altLang="ko-KR" sz="24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1. </a:t>
            </a:r>
            <a:r>
              <a:rPr lang="ko-KR" altLang="en-US" sz="2400" b="1" u="sng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피날레 발표 준비 </a:t>
            </a:r>
            <a:r>
              <a:rPr lang="ko-KR" altLang="en-US" sz="24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열심히 하기</a:t>
            </a:r>
            <a:endParaRPr lang="en-US" altLang="ko-KR" sz="2400" b="1" dirty="0" smtClean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buSzPct val="25000"/>
              <a:buNone/>
            </a:pPr>
            <a:endParaRPr lang="en-US" altLang="ko-KR" sz="2400" b="1" dirty="0" smtClean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buSzPct val="25000"/>
              <a:buNone/>
            </a:pPr>
            <a:r>
              <a:rPr lang="en-US" altLang="ko-KR" sz="24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2. </a:t>
            </a:r>
            <a:r>
              <a:rPr lang="ko-KR" altLang="en-US" sz="24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부모님 및 지인 </a:t>
            </a:r>
            <a:r>
              <a:rPr lang="ko-KR" altLang="en-US" sz="2400" b="1" u="sng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초대장 전달하기</a:t>
            </a:r>
            <a:endParaRPr lang="en-US" altLang="ko-KR" sz="2400" b="1" u="sng" dirty="0" smtClean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buSzPct val="25000"/>
              <a:buNone/>
            </a:pPr>
            <a:endParaRPr lang="en-US" altLang="ko-KR" sz="2400" b="1" dirty="0" smtClean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buSzPct val="25000"/>
              <a:buNone/>
            </a:pPr>
            <a:r>
              <a:rPr lang="en-US" altLang="ko-KR" sz="24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3. </a:t>
            </a:r>
            <a:r>
              <a:rPr lang="ko-KR" altLang="en-US" sz="24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힘들고 어려운 사항 </a:t>
            </a:r>
            <a:r>
              <a:rPr lang="ko-KR" altLang="en-US" sz="2400" b="1" u="sng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강사에게 언제든 연락하기</a:t>
            </a:r>
            <a:endParaRPr lang="en-US" altLang="ko-KR" sz="2400" b="1" u="sng" dirty="0" smtClean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buSzPct val="25000"/>
              <a:buNone/>
            </a:pPr>
            <a:endParaRPr lang="en-US" altLang="ko-KR" sz="2400" b="1" dirty="0" smtClean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buSzPct val="25000"/>
              <a:buNone/>
            </a:pPr>
            <a:r>
              <a:rPr lang="en-US" altLang="ko-KR" sz="24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4. </a:t>
            </a:r>
            <a:r>
              <a:rPr lang="ko-KR" altLang="en-US" sz="2400" b="1" u="sng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발표 </a:t>
            </a:r>
            <a:r>
              <a:rPr lang="ko-KR" altLang="en-US" sz="2400" b="1" u="sng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피피티</a:t>
            </a:r>
            <a:r>
              <a:rPr lang="ko-KR" altLang="en-US" sz="2400" b="1" u="sng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제출날짜 꼭 지키기</a:t>
            </a:r>
            <a:endParaRPr lang="en-US" altLang="ko-KR" sz="2400" b="1" u="sng" dirty="0" smtClean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buSzPct val="25000"/>
              <a:buNone/>
            </a:pPr>
            <a:endParaRPr lang="en-US" altLang="ko-KR" sz="2400" b="1" dirty="0" smtClean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pasted-image.ti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6597"/>
            <a:ext cx="9143998" cy="561774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 Title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1115616" y="812329"/>
            <a:ext cx="334794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Awesome School subtitle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3239775" y="2996952"/>
            <a:ext cx="2988408" cy="71858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4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260" y="3753048"/>
            <a:ext cx="1967477" cy="1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188533"/>
            <a:ext cx="902323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어썸스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쿨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Shape 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6316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280" y="6301330"/>
            <a:ext cx="1185436" cy="34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02474"/>
            <a:ext cx="9144000" cy="2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381280" y="1693257"/>
            <a:ext cx="4176463" cy="1015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6000" b="0" i="0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CONTENT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5724128" y="2636911"/>
            <a:ext cx="3096344" cy="2169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01.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Check in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02</a:t>
            </a:r>
            <a:r>
              <a:rPr lang="ko-KR" sz="1800" b="1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.</a:t>
            </a: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지속 및 유지 </a:t>
            </a:r>
            <a:r>
              <a:rPr lang="ko-KR" altLang="en-US" sz="1800" b="0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계획 세우기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03.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왜</a:t>
            </a: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, Self Check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를 할까</a:t>
            </a: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?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04.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 프로젝트에 대한 평가</a:t>
            </a:r>
            <a:endParaRPr lang="en-US" altLang="ko-KR" sz="1800" i="1" dirty="0" smtClean="0">
              <a:solidFill>
                <a:schemeClr val="dk1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altLang="ko-KR" sz="1800" b="0" i="1" u="none" strike="noStrike" cap="none" baseline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     -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정량적</a:t>
            </a: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정성적 평가</a:t>
            </a:r>
            <a:endParaRPr lang="en-US" altLang="ko-KR" sz="1800" i="1" dirty="0" smtClean="0">
              <a:solidFill>
                <a:schemeClr val="dk1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altLang="ko-KR" sz="1800" b="1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05. 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나에 대한 평가</a:t>
            </a:r>
            <a:endParaRPr lang="en-US" altLang="ko-KR" sz="1800" i="1" dirty="0" smtClean="0">
              <a:solidFill>
                <a:schemeClr val="dk1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altLang="ko-KR" sz="1800" b="1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06.  </a:t>
            </a:r>
            <a:r>
              <a:rPr lang="ko-KR" altLang="en-US" sz="1800" b="0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공지사항</a:t>
            </a:r>
            <a:r>
              <a:rPr lang="en-US" altLang="ko-KR" sz="1800" b="0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  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188533"/>
            <a:ext cx="902323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3528392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altLang="ko-KR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Check in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15"/>
          <p:cNvSpPr txBox="1"/>
          <p:nvPr/>
        </p:nvSpPr>
        <p:spPr>
          <a:xfrm>
            <a:off x="923262" y="5029907"/>
            <a:ext cx="7297477" cy="149543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함께 프로젝트를 진행할 친구가 오늘 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기분이 좋지 않다면 심한 장난은 삼가야겠죠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서로서로 오늘 하루를 배려하는 차원에서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오늘 기분을 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10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점 만점에 몇 점인지 이야기 해볼까요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sz="1600" b="0" i="0" u="none" strike="noStrike" cap="none" baseline="0" dirty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</p:txBody>
      </p:sp>
      <p:pic>
        <p:nvPicPr>
          <p:cNvPr id="9" name="Picture 2" descr="C:\Users\Administrator\Dropbox\어썸\두런두런\경안고 두런두런\7주차\KIBUN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66" y="1699642"/>
            <a:ext cx="4732865" cy="3074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5904656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지속 및 유지계획 세우기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15"/>
          <p:cNvSpPr txBox="1"/>
          <p:nvPr/>
        </p:nvSpPr>
        <p:spPr>
          <a:xfrm>
            <a:off x="4211960" y="2492896"/>
            <a:ext cx="4824536" cy="2808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프로젝트가 지속 및 유지되어야 할 </a:t>
            </a:r>
            <a:endParaRPr lang="en-US" altLang="ko-KR" sz="18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필요성을 느낀다면</a:t>
            </a:r>
            <a:endParaRPr lang="en-US" altLang="ko-KR" sz="18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endParaRPr lang="en-US" altLang="ko-KR" sz="16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err="1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두런두런이</a:t>
            </a: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 끝나고 난 이후</a:t>
            </a:r>
            <a:endParaRPr lang="en-US" altLang="ko-KR" sz="18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프로젝트를 어떻게 이어갈 것인지에 대해 </a:t>
            </a:r>
            <a:endParaRPr lang="en-US" altLang="ko-KR" sz="18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회의를 진행합니다</a:t>
            </a:r>
            <a:r>
              <a:rPr lang="en-US" altLang="ko-KR" sz="20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pic>
        <p:nvPicPr>
          <p:cNvPr id="17" name="Picture 2" descr="C:\Users\user\Desktop\팀별 회의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9552" y="2060848"/>
            <a:ext cx="3746516" cy="3485564"/>
          </a:xfrm>
          <a:prstGeom prst="rect">
            <a:avLst/>
          </a:prstGeom>
          <a:noFill/>
        </p:spPr>
      </p:pic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648072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왜</a:t>
            </a:r>
            <a:r>
              <a:rPr lang="en-US" altLang="ko-KR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, Self Check</a:t>
            </a: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를</a:t>
            </a:r>
            <a:r>
              <a:rPr lang="en-US" altLang="ko-KR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진행할까</a:t>
            </a:r>
            <a:r>
              <a:rPr lang="en-US" altLang="ko-KR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?</a:t>
            </a: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29" y="1336808"/>
            <a:ext cx="4658106" cy="310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ropbox\어썸\짤\Arko_Art_Center_Archive_Portfolio_00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348996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hape 115"/>
          <p:cNvSpPr txBox="1"/>
          <p:nvPr/>
        </p:nvSpPr>
        <p:spPr>
          <a:xfrm>
            <a:off x="4860032" y="1916832"/>
            <a:ext cx="3744416" cy="122413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buSzPct val="25000"/>
            </a:pPr>
            <a:r>
              <a:rPr lang="en-US" altLang="ko-KR" sz="1800" b="1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1. </a:t>
            </a:r>
            <a:r>
              <a:rPr lang="ko-KR" altLang="en-US" sz="1800" b="1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프로젝트의 가치를 </a:t>
            </a:r>
            <a:endParaRPr lang="en-US" altLang="ko-KR" sz="1800" b="1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R="0" lvl="0" algn="ctr" rtl="0">
              <a:lnSpc>
                <a:spcPct val="150000"/>
              </a:lnSpc>
              <a:spcBef>
                <a:spcPts val="0"/>
              </a:spcBef>
              <a:buSzPct val="25000"/>
            </a:pPr>
            <a:r>
              <a:rPr lang="ko-KR" altLang="en-US" sz="1800" b="1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여러분 스스로 평가할 수 있다</a:t>
            </a:r>
            <a:r>
              <a:rPr lang="en-US" altLang="ko-KR" sz="1800" b="1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. </a:t>
            </a:r>
          </a:p>
        </p:txBody>
      </p:sp>
      <p:sp>
        <p:nvSpPr>
          <p:cNvPr id="20" name="Shape 115"/>
          <p:cNvSpPr txBox="1"/>
          <p:nvPr/>
        </p:nvSpPr>
        <p:spPr>
          <a:xfrm>
            <a:off x="467544" y="5085184"/>
            <a:ext cx="3744416" cy="122413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altLang="ko-KR" sz="1800" b="1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1800" b="1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여러분의 추억으로</a:t>
            </a:r>
            <a:r>
              <a:rPr lang="en-US" altLang="ko-KR" sz="1800" b="1" dirty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1800" b="1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남길 자료</a:t>
            </a:r>
            <a:r>
              <a:rPr lang="en-US" altLang="ko-KR" sz="1800" b="1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1800" b="1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포트폴리오가 된다</a:t>
            </a:r>
            <a:r>
              <a:rPr lang="en-US" altLang="ko-KR" sz="1800" b="1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. </a:t>
            </a:r>
          </a:p>
        </p:txBody>
      </p:sp>
      <p:pic>
        <p:nvPicPr>
          <p:cNvPr id="12" name="pasted-image.ti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043608" y="212211"/>
            <a:ext cx="648072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왜</a:t>
            </a:r>
            <a:r>
              <a:rPr lang="en-US" altLang="ko-KR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, Self Check</a:t>
            </a: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를</a:t>
            </a:r>
            <a:r>
              <a:rPr lang="en-US" altLang="ko-KR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진행할까</a:t>
            </a:r>
            <a:r>
              <a:rPr lang="en-US" altLang="ko-KR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?</a:t>
            </a: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115"/>
          <p:cNvSpPr txBox="1"/>
          <p:nvPr/>
        </p:nvSpPr>
        <p:spPr>
          <a:xfrm>
            <a:off x="539552" y="5445224"/>
            <a:ext cx="7992888" cy="122413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altLang="ko-KR" sz="1800" b="1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1800" b="1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타인에게 여러분들이 진행한 프로젝트의</a:t>
            </a:r>
            <a:endParaRPr lang="en-US" altLang="ko-KR" sz="1800" b="1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b="1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가치를 이해시키고 확산시킬 수 있다</a:t>
            </a:r>
            <a:r>
              <a:rPr lang="en-US" altLang="ko-KR" sz="1800" b="1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.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381" y="1449907"/>
            <a:ext cx="3538555" cy="360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오른쪽 화살표 13"/>
          <p:cNvSpPr/>
          <p:nvPr/>
        </p:nvSpPr>
        <p:spPr>
          <a:xfrm>
            <a:off x="4312041" y="3085011"/>
            <a:ext cx="836023" cy="44413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4099" y="1439933"/>
            <a:ext cx="3351890" cy="355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asted-image.ti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hape 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5832648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프로젝트에 대한 평가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71531" y="1412775"/>
            <a:ext cx="2552397" cy="1872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1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71931" y="1412775"/>
            <a:ext cx="2840429" cy="187220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149"/>
          <p:cNvSpPr txBox="1"/>
          <p:nvPr/>
        </p:nvSpPr>
        <p:spPr>
          <a:xfrm>
            <a:off x="1459068" y="1426631"/>
            <a:ext cx="2376264" cy="1800200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r>
              <a:rPr lang="en-US" altLang="ko-KR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(1) </a:t>
            </a:r>
            <a:r>
              <a:rPr lang="ko-KR" altLang="en-US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정량적 평가</a:t>
            </a:r>
            <a:endParaRPr lang="en-US" altLang="ko-KR" sz="24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r>
              <a:rPr lang="en-US" altLang="ko-KR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양적 가치</a:t>
            </a:r>
            <a:r>
              <a:rPr lang="en-US" altLang="ko-KR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수치상</a:t>
            </a:r>
            <a:r>
              <a:rPr lang="en-US" altLang="ko-KR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 marL="0" marR="0" lvl="0" indent="0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r>
              <a:rPr lang="en-US" altLang="ko-KR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프로젝트 참여 인원</a:t>
            </a:r>
            <a:r>
              <a:rPr lang="en-US" altLang="ko-KR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만족도</a:t>
            </a:r>
            <a:r>
              <a:rPr lang="en-US" altLang="ko-KR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점수</a:t>
            </a:r>
            <a:r>
              <a:rPr lang="en-US" altLang="ko-KR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) </a:t>
            </a:r>
            <a:r>
              <a:rPr lang="ko-KR" altLang="en-US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등</a:t>
            </a:r>
            <a:endParaRPr lang="en-US" altLang="ko-KR" sz="18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r>
              <a:rPr lang="en-US" altLang="ko-KR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설문조사</a:t>
            </a:r>
            <a:endParaRPr lang="en-US" altLang="ko-KR" sz="18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rtl="0">
              <a:spcBef>
                <a:spcPts val="0"/>
              </a:spcBef>
              <a:buSzPct val="25000"/>
              <a:buNone/>
            </a:pPr>
            <a:endParaRPr lang="en-US" altLang="ko-KR" sz="2800" b="1" i="0" u="none" strike="noStrike" cap="none" baseline="0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sp>
        <p:nvSpPr>
          <p:cNvPr id="23" name="Shape 149"/>
          <p:cNvSpPr txBox="1"/>
          <p:nvPr/>
        </p:nvSpPr>
        <p:spPr>
          <a:xfrm>
            <a:off x="5043939" y="1440486"/>
            <a:ext cx="2696413" cy="1592558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r>
              <a:rPr lang="en-US" altLang="ko-KR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(2) </a:t>
            </a:r>
            <a:r>
              <a:rPr lang="ko-KR" altLang="en-US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정성적 평가</a:t>
            </a:r>
            <a:endParaRPr lang="en-US" altLang="ko-KR" sz="24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r>
              <a:rPr lang="en-US" altLang="ko-KR" sz="18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(</a:t>
            </a:r>
            <a:r>
              <a:rPr lang="ko-KR" altLang="en-US" sz="18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질적 가치</a:t>
            </a:r>
            <a:r>
              <a:rPr lang="en-US" altLang="ko-KR" sz="18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)</a:t>
            </a:r>
          </a:p>
          <a:p>
            <a:pPr marL="0" marR="0" lvl="0" indent="0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r>
              <a:rPr lang="en-US" altLang="ko-KR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프로젝트 참여자의 소감</a:t>
            </a:r>
            <a:r>
              <a:rPr lang="en-US" altLang="ko-KR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느낌 </a:t>
            </a:r>
            <a:endParaRPr lang="en-US" altLang="ko-KR" sz="18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r>
              <a:rPr lang="en-US" altLang="ko-KR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인터뷰</a:t>
            </a:r>
            <a:endParaRPr lang="ko-KR" sz="20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28" name="Shape 1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31640" y="3573016"/>
            <a:ext cx="6480720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115"/>
          <p:cNvSpPr txBox="1"/>
          <p:nvPr/>
        </p:nvSpPr>
        <p:spPr>
          <a:xfrm>
            <a:off x="539552" y="3717032"/>
            <a:ext cx="7992888" cy="302433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ko-KR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(3) </a:t>
            </a:r>
            <a:r>
              <a:rPr lang="ko-KR" altLang="en-US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종합 평가</a:t>
            </a:r>
            <a:endParaRPr lang="en-US" altLang="ko-KR" sz="24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457200" marR="0" lvl="0" indent="-457200" algn="ctr" rtl="0">
              <a:lnSpc>
                <a:spcPct val="150000"/>
              </a:lnSpc>
              <a:spcBef>
                <a:spcPts val="0"/>
              </a:spcBef>
              <a:buSzPct val="25000"/>
            </a:pPr>
            <a:r>
              <a:rPr lang="en-US" altLang="ko-KR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1. </a:t>
            </a:r>
            <a:r>
              <a:rPr lang="ko-KR" altLang="en-US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처음에 기대했던 프로젝트의 목표를 달성했는가</a:t>
            </a:r>
            <a:r>
              <a:rPr lang="en-US" altLang="ko-KR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?</a:t>
            </a:r>
          </a:p>
          <a:p>
            <a:pPr marL="457200" marR="0" lvl="0" indent="-457200" algn="ctr" rtl="0">
              <a:lnSpc>
                <a:spcPct val="150000"/>
              </a:lnSpc>
              <a:spcBef>
                <a:spcPts val="0"/>
              </a:spcBef>
              <a:buSzPct val="25000"/>
            </a:pPr>
            <a:r>
              <a:rPr lang="en-US" altLang="ko-KR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정했던 창출가치와 실행 후 창출가치 비교</a:t>
            </a:r>
            <a:endParaRPr lang="en-US" altLang="ko-KR" sz="18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457200" marR="0" lvl="0" indent="-457200" algn="ctr" rtl="0">
              <a:lnSpc>
                <a:spcPct val="150000"/>
              </a:lnSpc>
              <a:spcBef>
                <a:spcPts val="0"/>
              </a:spcBef>
              <a:buSzPct val="25000"/>
            </a:pPr>
            <a:r>
              <a:rPr lang="ko-KR" altLang="en-US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달성했는지</a:t>
            </a:r>
            <a:r>
              <a:rPr lang="en-US" altLang="ko-KR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달성하지 못했다면 이유는</a:t>
            </a:r>
            <a:r>
              <a:rPr lang="en-US" altLang="ko-KR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?</a:t>
            </a:r>
          </a:p>
          <a:p>
            <a:pPr marL="457200" marR="0" lvl="0" indent="-457200" algn="ctr" rtl="0">
              <a:lnSpc>
                <a:spcPct val="150000"/>
              </a:lnSpc>
              <a:spcBef>
                <a:spcPts val="0"/>
              </a:spcBef>
              <a:buSzPct val="25000"/>
            </a:pPr>
            <a:r>
              <a:rPr lang="en-US" altLang="ko-KR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2. </a:t>
            </a:r>
            <a:r>
              <a:rPr lang="ko-KR" altLang="en-US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누구에게 어떤 가치를 전달했는가</a:t>
            </a:r>
            <a:r>
              <a:rPr lang="en-US" altLang="ko-KR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?</a:t>
            </a:r>
          </a:p>
          <a:p>
            <a:pPr marL="457200" marR="0" lvl="0" indent="-457200" algn="ctr" rtl="0">
              <a:lnSpc>
                <a:spcPct val="150000"/>
              </a:lnSpc>
              <a:spcBef>
                <a:spcPts val="0"/>
              </a:spcBef>
              <a:buSzPct val="25000"/>
            </a:pPr>
            <a:r>
              <a:rPr lang="en-US" altLang="ko-KR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3. </a:t>
            </a:r>
            <a:r>
              <a:rPr lang="ko-KR" altLang="en-US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프로젝트가 지속</a:t>
            </a:r>
            <a:r>
              <a:rPr lang="en-US" altLang="ko-KR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유지될 만한  프로젝트인가</a:t>
            </a:r>
            <a:r>
              <a:rPr lang="en-US" altLang="ko-KR" sz="1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?</a:t>
            </a:r>
          </a:p>
        </p:txBody>
      </p:sp>
      <p:pic>
        <p:nvPicPr>
          <p:cNvPr id="14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648072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나에 대한 평가</a:t>
            </a:r>
            <a:endParaRPr lang="en-US" altLang="ko-KR" sz="39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Administrator\Downloads\자기소개서_성장과정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77" b="96262" l="1653" r="98512">
                        <a14:foregroundMark x1="47273" y1="65654" x2="45289" y2="79206"/>
                        <a14:foregroundMark x1="45785" y1="52570" x2="45785" y2="52570"/>
                        <a14:foregroundMark x1="44132" y1="51168" x2="42479" y2="49299"/>
                        <a14:foregroundMark x1="16860" y1="71028" x2="15537" y2="77570"/>
                        <a14:foregroundMark x1="16033" y1="67056" x2="13884" y2="64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558" y="4386400"/>
            <a:ext cx="3532443" cy="249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115"/>
          <p:cNvSpPr txBox="1"/>
          <p:nvPr/>
        </p:nvSpPr>
        <p:spPr>
          <a:xfrm>
            <a:off x="1719816" y="1412776"/>
            <a:ext cx="5688632" cy="424847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buSzPct val="25000"/>
              <a:buNone/>
            </a:pPr>
            <a:r>
              <a:rPr lang="ko-KR" altLang="en-US" sz="2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프로젝트를 진행하는 속에서 </a:t>
            </a:r>
            <a:endParaRPr lang="en-US" altLang="ko-KR" sz="28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buSzPct val="25000"/>
              <a:buNone/>
            </a:pPr>
            <a:r>
              <a:rPr lang="ko-KR" altLang="en-US" sz="2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나는 어떠한 성장을 했을까요</a:t>
            </a:r>
            <a:r>
              <a:rPr lang="en-US" altLang="ko-KR" sz="2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?</a:t>
            </a: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buSzPct val="25000"/>
              <a:buNone/>
            </a:pPr>
            <a:endParaRPr lang="en-US" altLang="ko-KR" sz="24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buSzPct val="25000"/>
              <a:buNone/>
            </a:pPr>
            <a:r>
              <a:rPr lang="en-US" altLang="ko-KR" sz="200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* </a:t>
            </a:r>
            <a:r>
              <a:rPr lang="ko-KR" altLang="en-US" sz="2000" dirty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두런두런을</a:t>
            </a:r>
            <a:r>
              <a:rPr lang="ko-KR" altLang="en-US" sz="200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 마치고 느끼는 스스로의 변화</a:t>
            </a:r>
            <a:endParaRPr lang="en-US" altLang="ko-KR" sz="2000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buSzPct val="25000"/>
              <a:buNone/>
            </a:pPr>
            <a:endParaRPr lang="en-US" altLang="ko-KR" sz="100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buSzPct val="25000"/>
              <a:buNone/>
            </a:pPr>
            <a:r>
              <a:rPr lang="en-US" altLang="ko-KR" sz="200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* </a:t>
            </a:r>
            <a:r>
              <a:rPr lang="ko-KR" altLang="en-US" sz="200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팀 활동에서 느꼈던 스스로의 변화</a:t>
            </a:r>
            <a:endParaRPr lang="en-US" altLang="ko-KR" sz="2000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buSzPct val="25000"/>
              <a:buNone/>
            </a:pPr>
            <a:endParaRPr lang="en-US" altLang="ko-KR" sz="36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간략한 소감을 적어 기회기획서에 넣고</a:t>
            </a:r>
            <a:r>
              <a:rPr lang="en-US" altLang="ko-KR" sz="1800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기회기획서를 프로젝트 최종 결과물로</a:t>
            </a:r>
            <a:endParaRPr lang="en-US" altLang="ko-KR" sz="1800" dirty="0" smtClean="0">
              <a:solidFill>
                <a:srgbClr val="FF000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진짜 여러분만의 것으로 만들어주세요</a:t>
            </a:r>
            <a:r>
              <a:rPr lang="en-US" altLang="ko-KR" sz="1800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. </a:t>
            </a:r>
          </a:p>
        </p:txBody>
      </p:sp>
      <p:pic>
        <p:nvPicPr>
          <p:cNvPr id="10" name="pasted-image.ti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362</Words>
  <Application>Microsoft Office PowerPoint</Application>
  <PresentationFormat>화면 슬라이드 쇼(4:3)</PresentationFormat>
  <Paragraphs>78</Paragraphs>
  <Slides>11</Slides>
  <Notes>10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19" baseType="lpstr">
      <vt:lpstr>굴림</vt:lpstr>
      <vt:lpstr>Arial</vt:lpstr>
      <vt:lpstr>맑은 고딕</vt:lpstr>
      <vt:lpstr>휴먼모음T</vt:lpstr>
      <vt:lpstr>나눔고딕 ExtraBold</vt:lpstr>
      <vt:lpstr>나눔고딕</vt:lpstr>
      <vt:lpstr>나눔바른고딕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user</cp:lastModifiedBy>
  <cp:revision>21</cp:revision>
  <dcterms:modified xsi:type="dcterms:W3CDTF">2015-01-23T07:57:54Z</dcterms:modified>
</cp:coreProperties>
</file>