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76" r:id="rId2"/>
    <p:sldId id="277" r:id="rId3"/>
    <p:sldId id="269" r:id="rId4"/>
    <p:sldId id="271" r:id="rId5"/>
    <p:sldId id="268" r:id="rId6"/>
    <p:sldId id="272" r:id="rId7"/>
    <p:sldId id="273" r:id="rId8"/>
    <p:sldId id="262" r:id="rId9"/>
    <p:sldId id="261" r:id="rId10"/>
    <p:sldId id="265" r:id="rId11"/>
    <p:sldId id="264" r:id="rId12"/>
    <p:sldId id="266" r:id="rId13"/>
    <p:sldId id="270" r:id="rId14"/>
    <p:sldId id="267" r:id="rId15"/>
    <p:sldId id="263" r:id="rId16"/>
    <p:sldId id="274" r:id="rId17"/>
    <p:sldId id="275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4F81BD"/>
    <a:srgbClr val="FFFF66"/>
    <a:srgbClr val="FFFF99"/>
    <a:srgbClr val="92D050"/>
    <a:srgbClr val="403152"/>
    <a:srgbClr val="FF5050"/>
    <a:srgbClr val="FF99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85" autoAdjust="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46AD-2C0A-4D3D-A9A8-D2EA5F784BD5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10BB-AA24-47E8-AA7F-7889CAD71E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60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  <p:pic>
        <p:nvPicPr>
          <p:cNvPr id="9" name="그림 8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10" name="그림 9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11" name="그림 10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5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77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2555776" y="2132856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TMHX4AO3\MP90044852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B3A2C7">
              <a:alpha val="65098"/>
            </a:srgbClr>
          </a:solidFill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완벽을 추구하는 나 걱정하지 말자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>
              <a:buNone/>
              <a:defRPr sz="3600" b="1" cap="none" spc="0">
                <a:ln w="12700"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나의 강점은 심미안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C:\Users\user\AppData\Local\Microsoft\Windows\Temporary Internet Files\Content.IE5\TMHX4AO3\MP90044852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  <p:pic>
        <p:nvPicPr>
          <p:cNvPr id="14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5" name="왼쪽 화살표 14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6" name="왼쪽 화살표 15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7" name="왼쪽 화살표 16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8" name="왼쪽 화살표 17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1" name="그림 10" descr="서울중등진로와직업교과교육연구회_아이덴티티_4_out-01.jpg"/>
          <p:cNvPicPr>
            <a:picLocks noChangeAspect="1"/>
          </p:cNvPicPr>
          <p:nvPr/>
        </p:nvPicPr>
        <p:blipFill>
          <a:blip r:embed="rId22" cstate="print"/>
          <a:srcRect l="16138" t="72261" r="13775" b="15495"/>
          <a:stretch>
            <a:fillRect/>
          </a:stretch>
        </p:blipFill>
        <p:spPr>
          <a:xfrm>
            <a:off x="6382032" y="6506802"/>
            <a:ext cx="2761968" cy="34136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1" r:id="rId17"/>
    <p:sldLayoutId id="2147483650" r:id="rId18"/>
    <p:sldLayoutId id="2147483652" r:id="rId19"/>
    <p:sldLayoutId id="2147483660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audio" Target="file:///E:\2014\&#44608;&#50672;&#55148;\&#46041;&#44536;&#46972;&#48120;&#51116;&#45800;&#51088;&#47308;&#44060;&#48156;&#54016;\STEPx\1&#52264;&#49884;%20&#45208;&#51032;%20&#51060;&#50556;&#44592;\&#50501;&#46041;&#48036;&#51648;&#49496;(AKMU)-02-200%25-320k.mp3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E:\2014\&#44608;&#50672;&#55148;\&#46041;&#44536;&#46972;&#48120;&#51116;&#45800;&#51088;&#47308;&#44060;&#48156;&#54016;\STEPx\1&#52264;&#49884;%20&#45208;&#51032;%20&#51060;&#50556;&#44592;\&#50976;&#55148;&#50676;-01-&#44277;&#50896;&#50640;&#49436;-320k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4\&#44608;&#50672;&#55148;\&#46041;&#44536;&#46972;&#48120;&#51116;&#45800;&#51088;&#47308;&#44060;&#48156;&#54016;\STEPx\1&#52264;&#49884;%20&#45208;&#51032;%20&#51060;&#50556;&#44592;\&#51060;&#47492;%20&#50630;&#45716;%20&#50689;&#50885;(Unsung%20Hero)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4\&#44608;&#50672;&#55148;\&#46041;&#44536;&#46972;&#48120;&#51116;&#45800;&#51088;&#47308;&#44060;&#48156;&#54016;\STEPx\1&#52264;&#49884;%20&#45208;&#51032;%20&#51060;&#50556;&#44592;\&#44032;&#48333;&#44172;%20&#46308;&#45796;!%20&#48120;&#47000;&#50640;&#49483;&#49373;&#47749;%20&#45796;&#51060;&#47113;&#53944;&#48372;&#5474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331640" y="980728"/>
            <a:ext cx="6912768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6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나의 이야기</a:t>
            </a:r>
            <a:endParaRPr lang="ko-KR" altLang="en-US" sz="56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23625" t="13357" r="60625" b="62155"/>
          <a:stretch>
            <a:fillRect/>
          </a:stretch>
        </p:blipFill>
        <p:spPr>
          <a:xfrm>
            <a:off x="2051720" y="1268760"/>
            <a:ext cx="1001566" cy="110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5"/>
          <p:cNvGrpSpPr/>
          <p:nvPr/>
        </p:nvGrpSpPr>
        <p:grpSpPr>
          <a:xfrm>
            <a:off x="323528" y="1340768"/>
            <a:ext cx="4536504" cy="4666828"/>
            <a:chOff x="251520" y="188640"/>
            <a:chExt cx="6264696" cy="5832648"/>
          </a:xfrm>
        </p:grpSpPr>
        <p:grpSp>
          <p:nvGrpSpPr>
            <p:cNvPr id="3" name="그룹 20"/>
            <p:cNvGrpSpPr/>
            <p:nvPr/>
          </p:nvGrpSpPr>
          <p:grpSpPr>
            <a:xfrm>
              <a:off x="251520" y="1628800"/>
              <a:ext cx="1656184" cy="1368152"/>
              <a:chOff x="539552" y="4941168"/>
              <a:chExt cx="1656184" cy="136815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899592" y="5157192"/>
                <a:ext cx="900100" cy="77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육각형 17"/>
              <p:cNvSpPr/>
              <p:nvPr/>
            </p:nvSpPr>
            <p:spPr>
              <a:xfrm>
                <a:off x="539552" y="4941168"/>
                <a:ext cx="1656184" cy="1368152"/>
              </a:xfrm>
              <a:prstGeom prst="hexagon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99592" y="5805264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rPr>
                  <a:t>영화</a:t>
                </a:r>
                <a:endPara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grpSp>
          <p:nvGrpSpPr>
            <p:cNvPr id="4" name="그룹 25"/>
            <p:cNvGrpSpPr/>
            <p:nvPr/>
          </p:nvGrpSpPr>
          <p:grpSpPr>
            <a:xfrm>
              <a:off x="323528" y="4653136"/>
              <a:ext cx="1656184" cy="1368152"/>
              <a:chOff x="1619672" y="4365104"/>
              <a:chExt cx="1656184" cy="136815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051720" y="4509120"/>
                <a:ext cx="744594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그룹 21"/>
              <p:cNvGrpSpPr/>
              <p:nvPr/>
            </p:nvGrpSpPr>
            <p:grpSpPr>
              <a:xfrm>
                <a:off x="1619672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24" name="육각형 2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책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6" name="그룹 30"/>
            <p:cNvGrpSpPr/>
            <p:nvPr/>
          </p:nvGrpSpPr>
          <p:grpSpPr>
            <a:xfrm>
              <a:off x="323528" y="3140968"/>
              <a:ext cx="1656184" cy="1368152"/>
              <a:chOff x="971600" y="4365104"/>
              <a:chExt cx="1656184" cy="1368152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1403648" y="4509120"/>
                <a:ext cx="630568" cy="720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그룹 26"/>
              <p:cNvGrpSpPr/>
              <p:nvPr/>
            </p:nvGrpSpPr>
            <p:grpSpPr>
              <a:xfrm>
                <a:off x="971600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29" name="육각형 2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격언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8" name="그룹 35"/>
            <p:cNvGrpSpPr/>
            <p:nvPr/>
          </p:nvGrpSpPr>
          <p:grpSpPr>
            <a:xfrm>
              <a:off x="323528" y="188640"/>
              <a:ext cx="1656184" cy="1368152"/>
              <a:chOff x="1907704" y="4581128"/>
              <a:chExt cx="1656184" cy="13681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2411760" y="4653136"/>
                <a:ext cx="548595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그룹 31"/>
              <p:cNvGrpSpPr/>
              <p:nvPr/>
            </p:nvGrpSpPr>
            <p:grpSpPr>
              <a:xfrm>
                <a:off x="1907704" y="4581128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34" name="육각형 3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인물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0" name="그룹 40"/>
            <p:cNvGrpSpPr/>
            <p:nvPr/>
          </p:nvGrpSpPr>
          <p:grpSpPr>
            <a:xfrm>
              <a:off x="1835696" y="980728"/>
              <a:ext cx="1656184" cy="1368152"/>
              <a:chOff x="3203848" y="5157192"/>
              <a:chExt cx="1656184" cy="1368152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3779912" y="5373216"/>
                <a:ext cx="459110" cy="613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그룹 36"/>
              <p:cNvGrpSpPr/>
              <p:nvPr/>
            </p:nvGrpSpPr>
            <p:grpSpPr>
              <a:xfrm>
                <a:off x="3203848" y="5157192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39" name="육각형 3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71600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운동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2" name="그룹 45"/>
            <p:cNvGrpSpPr/>
            <p:nvPr/>
          </p:nvGrpSpPr>
          <p:grpSpPr>
            <a:xfrm>
              <a:off x="1835696" y="3933056"/>
              <a:ext cx="1656184" cy="1368152"/>
              <a:chOff x="3491880" y="5013176"/>
              <a:chExt cx="1656184" cy="1368152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3923928" y="5085184"/>
                <a:ext cx="864096" cy="9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그룹 41"/>
              <p:cNvGrpSpPr/>
              <p:nvPr/>
            </p:nvGrpSpPr>
            <p:grpSpPr>
              <a:xfrm>
                <a:off x="3491880" y="5013176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44" name="육각형 4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과목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4" name="그룹 50"/>
            <p:cNvGrpSpPr/>
            <p:nvPr/>
          </p:nvGrpSpPr>
          <p:grpSpPr>
            <a:xfrm>
              <a:off x="1835696" y="2420888"/>
              <a:ext cx="1656184" cy="1368152"/>
              <a:chOff x="3491880" y="4365104"/>
              <a:chExt cx="1656184" cy="1368152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3923928" y="4509120"/>
                <a:ext cx="73702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46"/>
              <p:cNvGrpSpPr/>
              <p:nvPr/>
            </p:nvGrpSpPr>
            <p:grpSpPr>
              <a:xfrm>
                <a:off x="3491880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49" name="육각형 4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음악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6" name="그룹 55"/>
            <p:cNvGrpSpPr/>
            <p:nvPr/>
          </p:nvGrpSpPr>
          <p:grpSpPr>
            <a:xfrm>
              <a:off x="4860032" y="2492896"/>
              <a:ext cx="1656184" cy="1368152"/>
              <a:chOff x="3743908" y="4509120"/>
              <a:chExt cx="1656184" cy="1368152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4208490" y="4653136"/>
                <a:ext cx="727019" cy="756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그룹 51"/>
              <p:cNvGrpSpPr/>
              <p:nvPr/>
            </p:nvGrpSpPr>
            <p:grpSpPr>
              <a:xfrm>
                <a:off x="3743908" y="4509120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54" name="육각형 5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음식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0" name="그룹 60"/>
            <p:cNvGrpSpPr/>
            <p:nvPr/>
          </p:nvGrpSpPr>
          <p:grpSpPr>
            <a:xfrm>
              <a:off x="3347864" y="1772816"/>
              <a:ext cx="1656184" cy="1368152"/>
              <a:chOff x="3923928" y="4005064"/>
              <a:chExt cx="1656184" cy="1368152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40000"/>
              </a:blip>
              <a:srcRect/>
              <a:stretch>
                <a:fillRect/>
              </a:stretch>
            </p:blipFill>
            <p:spPr bwMode="auto">
              <a:xfrm flipV="1">
                <a:off x="4355976" y="4149080"/>
                <a:ext cx="864096" cy="688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그룹 56"/>
              <p:cNvGrpSpPr/>
              <p:nvPr/>
            </p:nvGrpSpPr>
            <p:grpSpPr>
              <a:xfrm>
                <a:off x="3923928" y="400506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59" name="육각형 5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여행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2" name="그룹 65"/>
            <p:cNvGrpSpPr/>
            <p:nvPr/>
          </p:nvGrpSpPr>
          <p:grpSpPr>
            <a:xfrm>
              <a:off x="3347864" y="3212976"/>
              <a:ext cx="1656184" cy="1368152"/>
              <a:chOff x="4788024" y="4077072"/>
              <a:chExt cx="1656184" cy="136815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5220072" y="4077072"/>
                <a:ext cx="792088" cy="85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그룹 61"/>
              <p:cNvGrpSpPr/>
              <p:nvPr/>
            </p:nvGrpSpPr>
            <p:grpSpPr>
              <a:xfrm>
                <a:off x="4788024" y="4077072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64" name="육각형 6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친구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</p:grpSp>
      <p:sp>
        <p:nvSpPr>
          <p:cNvPr id="57" name="TextBox 56"/>
          <p:cNvSpPr txBox="1"/>
          <p:nvPr/>
        </p:nvSpPr>
        <p:spPr>
          <a:xfrm>
            <a:off x="0" y="2983911"/>
            <a:ext cx="4599314" cy="3231654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소소한 나의 일상으로 나를 소개해 보세요</a:t>
            </a:r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pPr marL="342900" indent="-342900"/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1</a:t>
            </a:r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인 </a:t>
            </a:r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1</a:t>
            </a:r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정보 제공</a:t>
            </a:r>
            <a:endParaRPr lang="en-US" altLang="ko-KR" sz="3600" b="1" dirty="0" smtClean="0">
              <a:solidFill>
                <a:schemeClr val="accent4">
                  <a:lumMod val="7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싸인 받으세요</a:t>
            </a:r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pPr marL="342900" indent="-342900"/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-5</a:t>
            </a:r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분</a:t>
            </a:r>
            <a:endParaRPr lang="ko-KR" altLang="en-US" sz="2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6" name="TextBox 3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표현하는 일상 </a:t>
            </a:r>
            <a:r>
              <a:rPr lang="en-US" altLang="ko-KR" sz="3600" b="1" dirty="0" smtClean="0">
                <a:latin typeface="08서울남산체 B" pitchFamily="18" charset="-127"/>
                <a:ea typeface="08서울남산체 B" pitchFamily="18" charset="-127"/>
              </a:rPr>
              <a:t>10</a:t>
            </a:r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가지</a:t>
            </a:r>
            <a:endParaRPr lang="ko-KR" altLang="en-US" sz="3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4581" name="ShockwaveFlash1" r:id="rId2" imgW="1828571" imgH="1828571"/>
        </mc:Choice>
        <mc:Fallback>
          <p:control name="ShockwaveFlash1" r:id="rId2" imgW="1828571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3438" y="1193800"/>
                  <a:ext cx="4500562" cy="4457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v01.search.naver.net/ugc?t=470x180&amp;q=http://blogfiles.naver.net/20110829_64/goodsky0225_1314609374244icaEA_JPEG/%C5%B0%C6%BC%B8%DE%B8%F0%C1%F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5099"/>
            <a:ext cx="4067944" cy="1708088"/>
          </a:xfrm>
          <a:prstGeom prst="rect">
            <a:avLst/>
          </a:prstGeom>
          <a:noFill/>
        </p:spPr>
      </p:pic>
      <p:pic>
        <p:nvPicPr>
          <p:cNvPr id="23558" name="Picture 6" descr="http://tv01.search.naver.net/ugc?t=470x180&amp;q=http://blogfiles.naver.net/20110829_64/goodsky0225_1314609374244icaEA_JPEG/%C5%B0%C6%BC%B8%DE%B8%F0%C1%F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4067944" cy="1447801"/>
          </a:xfrm>
          <a:prstGeom prst="rect">
            <a:avLst/>
          </a:prstGeom>
          <a:noFill/>
        </p:spPr>
      </p:pic>
      <p:pic>
        <p:nvPicPr>
          <p:cNvPr id="23560" name="Picture 8" descr="http://tv01.search.naver.net/ugc?t=470x180&amp;q=http://blogfiles.naver.net/20110829_64/goodsky0225_1314609374244icaEA_JPEG/%C5%B0%C6%BC%B8%DE%B8%F0%C1%F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5100"/>
            <a:ext cx="4176464" cy="1753654"/>
          </a:xfrm>
          <a:prstGeom prst="rect">
            <a:avLst/>
          </a:prstGeom>
          <a:noFill/>
        </p:spPr>
      </p:pic>
      <p:sp>
        <p:nvSpPr>
          <p:cNvPr id="63" name="직사각형 62"/>
          <p:cNvSpPr/>
          <p:nvPr/>
        </p:nvSpPr>
        <p:spPr>
          <a:xfrm>
            <a:off x="0" y="2924944"/>
            <a:ext cx="40324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&amp;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&amp;&amp;※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￡€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ÕÓÙÜ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39552" y="4941168"/>
            <a:ext cx="34563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Lucida Sans"/>
                <a:ea typeface="08서울남산체 B" pitchFamily="18" charset="-127"/>
              </a:rPr>
              <a:t>ÜÆ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latin typeface="Lucida Sans"/>
                <a:ea typeface="08서울남산체 B" pitchFamily="18" charset="-127"/>
              </a:rPr>
              <a:t>￥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Lucida Sans"/>
                <a:ea typeface="08서울남산체 B" pitchFamily="18" charset="-127"/>
              </a:rPr>
              <a:t>ŦŒ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148064" y="2924944"/>
            <a:ext cx="34563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err="1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Øæðð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§</a:t>
            </a:r>
            <a:r>
              <a:rPr lang="el-GR" altLang="ko-KR" sz="2400" b="1" dirty="0" smtClean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Ζ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0" y="96314"/>
            <a:ext cx="9144000" cy="1471511"/>
            <a:chOff x="0" y="96314"/>
            <a:chExt cx="9144000" cy="1471511"/>
          </a:xfrm>
        </p:grpSpPr>
        <p:sp>
          <p:nvSpPr>
            <p:cNvPr id="10" name="TextBox 3"/>
            <p:cNvSpPr txBox="1"/>
            <p:nvPr/>
          </p:nvSpPr>
          <p:spPr>
            <a:xfrm>
              <a:off x="0" y="96314"/>
              <a:ext cx="9144000" cy="1471511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나라는 사람은요 딱 한마디로 이것</a:t>
              </a:r>
              <a:r>
                <a:rPr lang="en-US" altLang="ko-KR" sz="3600" dirty="0" smtClean="0">
                  <a:latin typeface="08서울남산체 B" pitchFamily="18" charset="-127"/>
                  <a:ea typeface="08서울남산체 B" pitchFamily="18" charset="-127"/>
                </a:rPr>
                <a:t>……!!!</a:t>
              </a:r>
              <a:endParaRPr lang="ko-KR" altLang="en-US" sz="3600" dirty="0" smtClean="0">
                <a:latin typeface="08서울남산체 B" pitchFamily="18" charset="-127"/>
                <a:ea typeface="08서울남산체 B" pitchFamily="18" charset="-127"/>
              </a:endParaRPr>
            </a:p>
            <a:p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-5221088" y="2574956"/>
            <a:ext cx="4067944" cy="1708088"/>
            <a:chOff x="0" y="2705099"/>
            <a:chExt cx="4067944" cy="1708088"/>
          </a:xfrm>
        </p:grpSpPr>
        <p:pic>
          <p:nvPicPr>
            <p:cNvPr id="23556" name="Picture 4" descr="http://tv01.search.naver.net/ugc?t=470x180&amp;q=http://blogfiles.naver.net/20110829_64/goodsky0225_1314609374244icaEA_JPEG/%C5%B0%C6%BC%B8%DE%B8%F0%C1%F6-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05099"/>
              <a:ext cx="4067944" cy="1708088"/>
            </a:xfrm>
            <a:prstGeom prst="rect">
              <a:avLst/>
            </a:prstGeom>
            <a:noFill/>
          </p:spPr>
        </p:pic>
        <p:sp>
          <p:nvSpPr>
            <p:cNvPr id="63" name="직사각형 62"/>
            <p:cNvSpPr/>
            <p:nvPr/>
          </p:nvSpPr>
          <p:spPr>
            <a:xfrm>
              <a:off x="0" y="2924944"/>
              <a:ext cx="4032448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&amp;</a:t>
              </a:r>
              <a:r>
                <a:rPr lang="en-US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&amp;&amp;※</a:t>
              </a:r>
              <a:r>
                <a:rPr lang="ko-KR" alt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￡€</a:t>
              </a:r>
              <a:r>
                <a:rPr lang="en-US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ÕÓÙÜ</a:t>
              </a:r>
              <a:endParaRPr lang="ko-KR" altLang="en-US" sz="24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-5005064" y="4725144"/>
            <a:ext cx="4067944" cy="1447801"/>
            <a:chOff x="0" y="4653136"/>
            <a:chExt cx="4067944" cy="1447801"/>
          </a:xfrm>
        </p:grpSpPr>
        <p:pic>
          <p:nvPicPr>
            <p:cNvPr id="23558" name="Picture 6" descr="http://tv01.search.naver.net/ugc?t=470x180&amp;q=http://blogfiles.naver.net/20110829_64/goodsky0225_1314609374244icaEA_JPEG/%C5%B0%C6%BC%B8%DE%B8%F0%C1%F6-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653136"/>
              <a:ext cx="4067944" cy="1447801"/>
            </a:xfrm>
            <a:prstGeom prst="rect">
              <a:avLst/>
            </a:prstGeom>
            <a:noFill/>
          </p:spPr>
        </p:pic>
        <p:sp>
          <p:nvSpPr>
            <p:cNvPr id="66" name="직사각형 65"/>
            <p:cNvSpPr/>
            <p:nvPr/>
          </p:nvSpPr>
          <p:spPr>
            <a:xfrm>
              <a:off x="539552" y="4941168"/>
              <a:ext cx="3456384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Lucida Sans"/>
                  <a:ea typeface="08서울남산체 B" pitchFamily="18" charset="-127"/>
                </a:rPr>
                <a:t>ÜÆ</a:t>
              </a:r>
              <a:r>
                <a:rPr lang="ko-KR" alt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Lucida Sans"/>
                  <a:ea typeface="08서울남산체 B" pitchFamily="18" charset="-127"/>
                </a:rPr>
                <a:t>￥</a:t>
              </a:r>
              <a:r>
                <a:rPr lang="en-US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Lucida Sans"/>
                  <a:ea typeface="08서울남산체 B" pitchFamily="18" charset="-127"/>
                </a:rPr>
                <a:t>ŦŒ</a:t>
              </a:r>
              <a:endParaRPr lang="ko-KR" altLang="en-US" sz="24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0548664" y="2552173"/>
            <a:ext cx="4176464" cy="1753654"/>
            <a:chOff x="4572000" y="2705100"/>
            <a:chExt cx="4176464" cy="1753654"/>
          </a:xfrm>
        </p:grpSpPr>
        <p:pic>
          <p:nvPicPr>
            <p:cNvPr id="23560" name="Picture 8" descr="http://tv01.search.naver.net/ugc?t=470x180&amp;q=http://blogfiles.naver.net/20110829_64/goodsky0225_1314609374244icaEA_JPEG/%C5%B0%C6%BC%B8%DE%B8%F0%C1%F6-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705100"/>
              <a:ext cx="4176464" cy="1753654"/>
            </a:xfrm>
            <a:prstGeom prst="rect">
              <a:avLst/>
            </a:prstGeom>
            <a:noFill/>
          </p:spPr>
        </p:pic>
        <p:sp>
          <p:nvSpPr>
            <p:cNvPr id="67" name="직사각형 66"/>
            <p:cNvSpPr/>
            <p:nvPr/>
          </p:nvSpPr>
          <p:spPr>
            <a:xfrm>
              <a:off x="5148064" y="2924944"/>
              <a:ext cx="3456384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Øæðð</a:t>
              </a:r>
              <a:r>
                <a:rPr lang="en-US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§</a:t>
              </a:r>
              <a:r>
                <a:rPr lang="el-GR" altLang="ko-KR" sz="2400" b="1" dirty="0" smtClean="0">
                  <a:solidFill>
                    <a:schemeClr val="accent6">
                      <a:lumMod val="50000"/>
                    </a:schemeClr>
                  </a:solidFill>
                  <a:latin typeface="08서울남산체 B" pitchFamily="18" charset="-127"/>
                  <a:ea typeface="08서울남산체 B" pitchFamily="18" charset="-127"/>
                </a:rPr>
                <a:t>Ζ</a:t>
              </a:r>
              <a:endParaRPr lang="ko-KR" altLang="en-US" sz="2400" b="1" dirty="0">
                <a:solidFill>
                  <a:schemeClr val="accent6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0" y="-42559"/>
            <a:ext cx="9144000" cy="1471511"/>
            <a:chOff x="0" y="-42559"/>
            <a:chExt cx="9144000" cy="1471511"/>
          </a:xfrm>
        </p:grpSpPr>
        <p:sp>
          <p:nvSpPr>
            <p:cNvPr id="13" name="TextBox 3"/>
            <p:cNvSpPr txBox="1"/>
            <p:nvPr/>
          </p:nvSpPr>
          <p:spPr>
            <a:xfrm>
              <a:off x="0" y="-42559"/>
              <a:ext cx="9144000" cy="1471511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나라는 사람은요 딱 한마디로 이것</a:t>
              </a:r>
              <a:r>
                <a:rPr lang="en-US" altLang="ko-KR" sz="3600" dirty="0" smtClean="0">
                  <a:latin typeface="08서울남산체 B" pitchFamily="18" charset="-127"/>
                  <a:ea typeface="08서울남산체 B" pitchFamily="18" charset="-127"/>
                </a:rPr>
                <a:t>……!!!</a:t>
              </a:r>
              <a:endParaRPr lang="ko-KR" altLang="en-US" sz="3600" dirty="0" smtClean="0">
                <a:latin typeface="08서울남산체 B" pitchFamily="18" charset="-127"/>
                <a:ea typeface="08서울남산체 B" pitchFamily="18" charset="-127"/>
              </a:endParaRPr>
            </a:p>
            <a:p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21667 C 0.00452 -0.21667 0.09896 -0.2125 0.10886 -0.21111 C 0.11667 -0.20995 0.12396 -0.20486 0.13177 -0.20278 C 0.14132 -0.19421 0.15209 -0.19259 0.16302 -0.18889 C 0.16736 -0.1875 0.17153 -0.18519 0.17552 -0.18333 C 0.17761 -0.18241 0.18177 -0.18056 0.18177 -0.18056 C 0.19132 -0.16134 0.18542 -0.16597 0.19636 -0.16111 C 0.20018 -0.15602 0.20538 -0.15278 0.20886 -0.14722 C 0.21025 -0.14491 0.20955 -0.1412 0.21094 -0.13889 C 0.2125 -0.13634 0.21528 -0.13542 0.21719 -0.13333 C 0.225 -0.12454 0.22396 -0.11829 0.23386 -0.11389 C 0.23941 -0.09167 0.23108 -0.11759 0.24219 -0.10278 C 0.24549 -0.09838 0.24531 -0.09074 0.24844 -0.08611 C 0.25434 -0.07708 0.26927 -0.05463 0.27761 -0.04722 C 0.28716 -0.02824 0.29983 -0.01181 0.31094 0.00556 C 0.31493 0.01157 0.31736 0.01898 0.32136 0.025 C 0.32535 0.03079 0.32969 0.03611 0.33386 0.04167 C 0.33594 0.04444 0.33733 0.04907 0.34028 0.05 C 0.35087 0.0537 0.36111 0.05833 0.37136 0.06389 C 0.38802 0.06296 0.40486 0.06366 0.42136 0.06111 C 0.42934 0.05995 0.43021 0.04537 0.43177 0.03889 C 0.43698 0.01782 0.4474 -0.01528 0.45886 -0.03056 C 0.45955 -0.03333 0.45938 -0.03681 0.46094 -0.03889 C 0.46945 -0.05023 0.48525 -0.0581 0.49636 -0.06111 C 0.49913 -0.06019 0.50226 -0.06019 0.50469 -0.05833 C 0.51129 -0.05324 0.51129 -0.04699 0.51511 -0.03889 C 0.52032 -0.02755 0.5257 -0.01759 0.52969 -0.00556 C 0.53143 -0.00023 0.53247 0.00556 0.53386 0.01111 C 0.53455 0.01389 0.53594 0.01944 0.53594 0.01944 C 0.53733 0.03657 0.5382 0.05625 0.54427 0.07222 C 0.5467 0.07894 0.55018 0.08495 0.55261 0.09167 C 0.55782 0.10556 0.56129 0.1169 0.57344 0.12222 C 0.5915 0.1463 0.6224 0.15023 0.64636 0.15556 C 0.65886 0.15463 0.67153 0.15509 0.68386 0.15278 C 0.69393 0.15093 0.69896 0.13194 0.70261 0.12222 C 0.70573 0.11389 0.71025 0.10579 0.71302 0.09722 C 0.71823 0.08194 0.71858 0.06389 0.72552 0.05 C 0.72761 0.03634 0.73073 0.03171 0.73386 0.01944 C 0.73559 0.00255 0.73403 -0.00486 0.74427 -0.01389 C 0.7665 -0.01296 0.78872 -0.01343 0.81094 -0.01111 C 0.81528 -0.01065 0.81927 -0.00741 0.82344 -0.00556 C 0.82813 -0.00347 0.83594 0.00556 0.83594 0.00556 C 0.85035 0.03449 0.82726 -0.0088 0.84844 0.01944 C 0.85 0.02153 0.84948 0.02523 0.85052 0.02778 C 0.85469 0.03889 0.85886 0.05 0.86302 0.06111 C 0.86407 0.06412 0.86615 0.06644 0.86719 0.06944 C 0.86893 0.07477 0.86997 0.08056 0.87136 0.08611 C 0.87205 0.08889 0.87344 0.09444 0.87344 0.09444 C 0.86354 0.10324 0.86962 0.09884 0.85469 0.10556 C 0.85261 0.10648 0.85 0.11042 0.84844 0.10833 C 0.84705 0.10648 0.84566 0.10463 0.84427 0.10278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5 0.00834 C 0.24219 0.02315 0.24202 0.0382 0.24358 0.05278 C 0.24618 0.07778 0.24914 0.08426 0.25608 0.10278 C 0.25868 0.10996 0.25938 0.11806 0.26233 0.125 C 0.26893 0.14098 0.27795 0.15209 0.28525 0.16667 C 0.2882 0.18264 0.2941 0.18774 0.30209 0.2 C 0.31459 0.21968 0.32431 0.23797 0.34358 0.24445 C 0.35782 0.25579 0.35018 0.25116 0.3665 0.25834 C 0.36858 0.25926 0.37275 0.26112 0.37275 0.26112 C 0.37483 0.26112 0.48212 0.26366 0.52483 0.25556 C 0.53698 0.25325 0.54809 0.24491 0.56025 0.24167 C 0.56493 0.23843 0.57032 0.23704 0.57466 0.23334 C 0.58907 0.22153 0.60643 0.19306 0.61233 0.17223 C 0.61337 0.16875 0.61337 0.16459 0.61441 0.16112 C 0.61754 0.15162 0.62223 0.14352 0.62483 0.13334 C 0.62379 0.10278 0.62726 0.07292 0.61441 0.04723 C 0.61181 0.0294 0.61077 0.02593 0.60191 0.01112 C 0.59914 -4.44444E-6 0.59566 -0.00555 0.58941 -0.01388 C 0.58455 -0.01296 0.57917 -0.01365 0.57466 -0.01111 C 0.5658 -0.00625 0.57049 -0.00231 0.5665 0.00556 C 0.56493 0.0088 0.56198 0.01065 0.56025 0.01389 C 0.55851 0.01737 0.55764 0.02153 0.55608 0.025 C 0.55417 0.02894 0.55191 0.03241 0.54983 0.03612 C 0.53733 0.08635 0.5533 0.11922 0.57466 0.15278 C 0.57986 0.16065 0.58108 0.16598 0.58733 0.17223 C 0.59063 0.17547 0.59445 0.17732 0.59775 0.18056 C 0.60782 0.19075 0.61598 0.19838 0.629 0.20278 C 0.63733 0.21019 0.64636 0.21135 0.65608 0.21389 C 0.68837 0.22246 0.72136 0.22315 0.754 0.225 C 0.80191 0.22385 0.85191 0.23542 0.89775 0.21667 C 0.90018 0.21575 0.90174 0.2125 0.904 0.21112 C 0.93664 0.19144 0.96823 0.16459 0.98733 0.12223 C 0.99497 0.06112 0.98976 0.03519 0.96441 -0.00833 C 0.9573 -0.02037 0.95087 -0.02083 0.9415 -0.03333 C 0.93525 -0.04166 0.93108 -0.04629 0.92275 -0.05 C 0.90539 -0.06736 0.88629 -0.07754 0.8665 -0.08888 C 0.86372 -0.0905 0.86111 -0.09351 0.85816 -0.09444 C 0.85209 -0.09629 0.84566 -0.09629 0.83941 -0.09722 C 0.825 -0.10347 0.81233 -0.10277 0.79775 -0.1 C 0.79028 -0.09328 0.78768 -0.08657 0.78525 -0.075 C 0.78351 -0.06759 0.78108 -0.05277 0.78108 -0.05277 C 0.78177 -0.03495 0.78108 -0.00277 0.78733 0.01667 C 0.81546 0.10394 0.89792 0.11667 0.96025 0.125 C 1.02726 0.12315 1.03837 0.13704 1.079 0.11667 C 1.09271 0.10973 1.09861 0.1088 1.10816 0.09723 C 1.1132 0.09098 1.11789 0.08426 1.12275 0.07778 C 1.12483 0.075 1.129 0.06945 1.129 0.06945 C 1.12969 0.06575 1.13108 0.06204 1.13108 0.05834 C 1.13108 0.03496 1.1158 0.02639 1.10608 0.01112 C 1.10452 0.00857 1.10382 0.00487 1.10191 0.00278 C 1.09809 -0.00162 1.08941 -0.00833 1.08941 -0.00833 C 1.08282 -0.02152 1.07171 -0.03379 1.06025 -0.03888 C 1.05087 -0.0574 1.03542 -0.06898 1.02275 -0.08333 C 1.01077 -0.09699 0.99844 -0.11018 0.98733 -0.125 C 0.98577 -0.12708 0.98316 -0.12662 0.98108 -0.12777 C 0.95539 -0.14328 0.97275 -0.13518 0.95816 -0.14166 C 0.95157 -0.15046 0.94618 -0.15439 0.93733 -0.15833 C 0.92223 -0.17847 0.89497 -0.17916 0.87483 -0.18333 C 0.87136 -0.18402 0.86789 -0.18541 0.86441 -0.18611 C 0.85886 -0.18726 0.8533 -0.18796 0.84775 -0.18888 C 0.84289 -0.18796 0.83802 -0.1875 0.83316 -0.18611 C 0.83108 -0.18564 0.82674 -0.18333 0.82674 -0.18333 " pathEditMode="relative" ptsTypes="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21389 C -0.00347 -0.22407 -0.00295 -0.23449 -0.00486 -0.24444 C -0.00694 -0.25509 -0.01527 -0.2625 -0.02152 -0.26667 C -0.03697 -0.27708 -0.04895 -0.27685 -0.06527 -0.28056 C -0.08038 -0.28403 -0.08437 -0.28657 -0.10277 -0.28889 C -0.10781 -0.28819 -0.12812 -0.28681 -0.13611 -0.28333 C -0.14687 -0.27847 -0.14288 -0.27708 -0.15277 -0.26944 C -0.16388 -0.26111 -0.175 -0.25718 -0.18611 -0.24722 C -0.19913 -0.23565 -0.21388 -0.22778 -0.22569 -0.21389 C -0.23385 -0.20417 -0.23975 -0.1912 -0.24861 -0.18333 C -0.25989 -0.16088 -0.25416 -0.16875 -0.26111 -0.14722 C -0.26215 -0.14421 -0.26423 -0.1419 -0.26527 -0.13889 C -0.27013 -0.12616 -0.27187 -0.10833 -0.27361 -0.09444 C -0.27274 -0.06667 -0.27881 -0.03611 -0.26944 -0.01111 C -0.26059 0.01227 -0.2434 0.02685 -0.23194 0.04722 C -0.22986 0.05116 -0.22309 0.06389 -0.21944 0.06667 C -0.21562 0.06944 -0.21059 0.06898 -0.20694 0.07222 C -0.19218 0.08542 -0.17638 0.08981 -0.15902 0.09444 C -0.13888 0.09352 -0.11875 0.09329 -0.09861 0.09167 C -0.07413 0.08958 -0.05451 0.05509 -0.03611 0.03889 C -0.02222 0.00185 -0.02725 -0.05023 -0.04652 -0.08333 C -0.04895 -0.0875 -0.05243 -0.09028 -0.05486 -0.09444 C -0.06336 -0.10972 -0.05364 -0.10324 -0.06527 -0.10833 C -0.07864 -0.13495 -0.10711 -0.14907 -0.12986 -0.15278 C -0.19357 -0.18681 -0.2375 -0.15255 -0.29236 -0.14444 C -0.31545 -0.13681 -0.33975 -0.13843 -0.36319 -0.13056 C -0.37152 -0.12315 -0.37951 -0.11875 -0.38819 -0.11111 C -0.39878 -0.10185 -0.4059 -0.08819 -0.41736 -0.08056 C -0.42534 -0.06644 -0.43472 -0.05324 -0.44236 -0.03889 C -0.44531 -0.03333 -0.45069 -0.02222 -0.45069 -0.02222 C -0.45416 -0.00417 -0.46163 0.01759 -0.46944 0.03333 C -0.47447 0.07986 -0.47638 0.07269 -0.47152 0.14444 C -0.47135 0.14769 -0.46909 0.15023 -0.46736 0.15278 C -0.45711 0.16806 -0.44878 0.18125 -0.43402 0.18611 C -0.4085 0.2088 -0.37638 0.20463 -0.34861 0.21944 C -0.33402 0.21759 -0.31892 0.21968 -0.30486 0.21389 C -0.30121 0.2125 -0.30243 0.2044 -0.30069 0.2 C -0.29461 0.1838 -0.29791 0.2 -0.29236 0.18056 C -0.28836 0.16667 -0.28593 0.15532 -0.27777 0.14444 C -0.27517 0.13426 -0.27187 0.12569 -0.26736 0.11667 C -0.26041 0.07963 -0.25416 0.03241 -0.26944 0 C -0.27187 -0.00509 -0.27552 -0.0088 -0.27777 -0.01389 C -0.28645 -0.03333 -0.29079 -0.05069 -0.30277 -0.06667 C -0.32066 -0.09051 -0.33975 -0.10509 -0.36111 -0.12222 C -0.37482 -0.13333 -0.38663 -0.14282 -0.40277 -0.14722 C -0.41267 -0.1537 -0.41875 -0.15579 -0.42986 -0.15833 C -0.47013 -0.15741 -0.51041 -0.15741 -0.55069 -0.15556 C -0.56961 -0.15463 -0.60329 -0.12731 -0.61944 -0.11111 C -0.62829 -0.10231 -0.62934 -0.0912 -0.63819 -0.08333 C -0.65208 -0.04653 -0.63298 -0.09282 -0.64861 -0.06667 C -0.65 -0.06435 -0.64965 -0.06088 -0.65069 -0.05833 C -0.65972 -0.03588 -0.66059 -0.03519 -0.66944 -0.01944 C -0.67118 -0.01227 -0.67604 -0.00718 -0.67777 0 C -0.67951 0.00718 -0.67847 0.01505 -0.67986 0.02222 C -0.68055 0.02616 -0.68263 0.02963 -0.68402 0.03333 C -0.68663 0.08472 -0.6993 0.14907 -0.66944 0.18889 C -0.66423 0.20972 -0.65312 0.21134 -0.63819 0.21944 C -0.63385 0.22176 -0.63003 0.22593 -0.62569 0.22778 C -0.6217 0.22963 -0.61736 0.2294 -0.61319 0.23056 C -0.60138 0.23403 -0.58975 0.23843 -0.57777 0.24167 C -0.55277 0.23981 -0.52777 0.23866 -0.50277 0.23611 C -0.5 0.23588 -0.49687 0.23542 -0.49444 0.23333 C -0.48715 0.22685 -0.48576 0.21319 -0.48194 0.20278 C -0.47447 0.18287 -0.46527 0.16343 -0.46111 0.14167 C -0.4618 0.11204 -0.46059 0.08218 -0.46319 0.05278 C -0.46354 0.04954 -0.46788 0.04977 -0.46944 0.04722 C -0.475 0.03796 -0.47187 0.03218 -0.48194 0.02778 C -0.48298 0.02662 -0.49409 0.01528 -0.49652 0.01389 C -0.51684 0.00185 -0.53993 -0.00116 -0.56111 -0.00833 C -0.58125 -0.00741 -0.60138 -0.00741 -0.62152 -0.00556 C -0.63125 -0.00463 -0.65069 0 -0.65069 0 C -0.65277 0.00185 -0.65468 0.00417 -0.65694 0.00556 C -0.65954 0.00694 -0.66284 0.00648 -0.66527 0.00833 C -0.66996 0.01181 -0.67326 0.01829 -0.67777 0.02222 C -0.68836 0.04329 -0.68263 0.03426 -0.69444 0.05 C -0.69947 0.06991 -0.69236 0.04583 -0.70277 0.06667 C -0.70399 0.06921 -0.70381 0.07245 -0.70486 0.075 C -0.7085 0.0838 -0.71493 0.09051 -0.71736 0.1 C -0.71805 0.10278 -0.71805 0.10602 -0.71944 0.10833 C -0.721 0.11088 -0.72361 0.11204 -0.72569 0.11389 C -0.72986 0.12222 -0.73402 0.13056 -0.73819 0.13889 C -0.7427 0.14792 -0.75017 0.15509 -0.75486 0.16389 C -0.75659 0.16736 -0.75729 0.17153 -0.75902 0.175 C -0.76076 0.17824 -0.76336 0.18032 -0.76527 0.18333 C -0.77239 0.19468 -0.77881 0.20556 -0.78819 0.21389 C -0.79288 0.23287 -0.81041 0.23866 -0.82361 0.24167 C -0.84722 0.24074 -0.87083 0.24051 -0.89444 0.23889 C -0.90711 0.23796 -0.93194 0.23056 -0.93194 0.23056 C -0.95138 0.22199 -0.97256 0.22199 -0.99236 0.21389 C -1.0026 0.20972 -1.01145 0.20162 -1.02152 0.19722 C -1.02777 0.19074 -1.03281 0.18102 -1.04027 0.17778 C -1.04895 0.17384 -1.04461 0.17662 -1.05277 0.16944 C -1.06024 0.15463 -1.0552 0.16343 -1.06944 0.14444 C -1.07291 0.13981 -1.07777 0.12778 -1.07777 0.12778 C -1.08072 0.11204 -1.08489 0.09861 -1.08819 0.08333 C -1.09131 0.06875 -1.09218 0.0537 -1.09444 0.03889 C -1.09375 0.00833 -1.09357 -0.02222 -1.09236 -0.05278 C -1.09218 -0.05602 -1.09045 -0.07269 -1.08819 -0.07778 C -1.08038 -0.09583 -1.06961 -0.11296 -1.05694 -0.125 C -1.05138 -0.13032 -1.03819 -0.13611 -1.03819 -0.13611 C -1.03385 -0.13542 -1.0177 -0.13426 -1.01111 -0.13056 C -1.00243 -0.12569 -0.99444 -0.11944 -0.98611 -0.11389 C -0.9835 -0.11227 -0.98055 -0.11227 -0.97777 -0.11111 C -0.9743 -0.10949 -0.97066 -0.10787 -0.96736 -0.10556 C -0.96076 -0.10069 -0.95486 -0.09444 -0.94861 -0.08889 C -0.93836 -0.07986 -0.93038 -0.07014 -0.92152 -0.05833 C -0.91944 -0.05556 -0.91527 -0.05 -0.91527 -0.05 C -0.91076 -0.03218 -0.90225 -0.0169 -0.89652 0 C -0.89479 0.00532 -0.89479 0.01181 -0.89236 0.01667 C -0.88159 0.03819 -0.88559 0.02708 -0.87986 0.05 C -0.87916 0.05278 -0.87777 0.05833 -0.87777 0.05833 C -0.87708 0.07593 -0.87569 0.11111 -0.87569 0.11111 " pathEditMode="relative" ptsTypes="ffffffffffffffffffffffffffffffffffffffffffffffffffffffffffffffffff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-277281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2844" t="18546" r="3311" b="10640"/>
          <a:stretch>
            <a:fillRect/>
          </a:stretch>
        </p:blipFill>
        <p:spPr bwMode="auto">
          <a:xfrm>
            <a:off x="174368" y="1916832"/>
            <a:ext cx="87952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0" y="44624"/>
            <a:ext cx="9144000" cy="917513"/>
            <a:chOff x="0" y="162432"/>
            <a:chExt cx="9144000" cy="917513"/>
          </a:xfrm>
        </p:grpSpPr>
        <p:sp>
          <p:nvSpPr>
            <p:cNvPr id="7" name="TextBox 3"/>
            <p:cNvSpPr txBox="1"/>
            <p:nvPr/>
          </p:nvSpPr>
          <p:spPr>
            <a:xfrm>
              <a:off x="0" y="162432"/>
              <a:ext cx="9144000" cy="917513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뼈대에 나의 키워드를 입혀봐</a:t>
              </a:r>
              <a:r>
                <a:rPr lang="en-US" altLang="ko-KR" sz="3600" b="1" dirty="0" smtClean="0">
                  <a:latin typeface="08서울남산체 B" pitchFamily="18" charset="-127"/>
                  <a:ea typeface="08서울남산체 B" pitchFamily="18" charset="-127"/>
                </a:rPr>
                <a:t>~~~</a:t>
              </a:r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-277281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2852"/>
            <a:ext cx="6912768" cy="461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0" y="44624"/>
            <a:ext cx="9144000" cy="936104"/>
            <a:chOff x="0" y="44624"/>
            <a:chExt cx="9144000" cy="936104"/>
          </a:xfrm>
        </p:grpSpPr>
        <p:sp>
          <p:nvSpPr>
            <p:cNvPr id="7" name="TextBox 3"/>
            <p:cNvSpPr txBox="1"/>
            <p:nvPr/>
          </p:nvSpPr>
          <p:spPr>
            <a:xfrm>
              <a:off x="0" y="44624"/>
              <a:ext cx="9144000" cy="917513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뼈대에 나의 키워드를 입혀봐</a:t>
              </a:r>
              <a:r>
                <a:rPr lang="en-US" altLang="ko-KR" sz="3600" b="1" dirty="0" smtClean="0">
                  <a:latin typeface="08서울남산체 B" pitchFamily="18" charset="-127"/>
                  <a:ea typeface="08서울남산체 B" pitchFamily="18" charset="-127"/>
                </a:rPr>
                <a:t>~~~</a:t>
              </a:r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652120" y="2204864"/>
            <a:ext cx="2592288" cy="22322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시간은 </a:t>
            </a:r>
            <a:endParaRPr lang="en-US" altLang="ko-KR" sz="4000" b="1" dirty="0" smtClean="0">
              <a:solidFill>
                <a:schemeClr val="accent5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/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5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분 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44624"/>
            <a:ext cx="9144000" cy="917513"/>
            <a:chOff x="0" y="90424"/>
            <a:chExt cx="9144000" cy="917513"/>
          </a:xfrm>
        </p:grpSpPr>
        <p:sp>
          <p:nvSpPr>
            <p:cNvPr id="5" name="TextBox 3"/>
            <p:cNvSpPr txBox="1"/>
            <p:nvPr/>
          </p:nvSpPr>
          <p:spPr>
            <a:xfrm>
              <a:off x="0" y="90424"/>
              <a:ext cx="9144000" cy="917513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뼈대에 나의 키워드를 입혀봐</a:t>
              </a:r>
              <a:r>
                <a:rPr lang="en-US" altLang="ko-KR" sz="3600" b="1" dirty="0" smtClean="0">
                  <a:latin typeface="08서울남산체 B" pitchFamily="18" charset="-127"/>
                  <a:ea typeface="08서울남산체 B" pitchFamily="18" charset="-127"/>
                </a:rPr>
                <a:t>~~~</a:t>
              </a:r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악동뮤지션(AKMU)-02-200%-320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533" name="ShockwaveFlash1" r:id="rId3" imgW="1828571" imgH="1828571"/>
        </mc:Choice>
        <mc:Fallback>
          <p:control name="ShockwaveFlash1" r:id="rId3" imgW="1828571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1257300"/>
                  <a:ext cx="46736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204864"/>
            <a:ext cx="9144000" cy="25202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키워드에 얽힌 나만의 스토리를 들려주세요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0" y="116632"/>
            <a:ext cx="9144000" cy="917513"/>
            <a:chOff x="0" y="116632"/>
            <a:chExt cx="9144000" cy="917513"/>
          </a:xfrm>
        </p:grpSpPr>
        <p:sp>
          <p:nvSpPr>
            <p:cNvPr id="5" name="TextBox 3"/>
            <p:cNvSpPr txBox="1"/>
            <p:nvPr/>
          </p:nvSpPr>
          <p:spPr>
            <a:xfrm>
              <a:off x="0" y="116632"/>
              <a:ext cx="9144000" cy="917513"/>
            </a:xfrm>
            <a:prstGeom prst="rect">
              <a:avLst/>
            </a:prstGeom>
            <a:noFill/>
          </p:spPr>
          <p:txBody>
            <a:bodyPr wrap="square" lIns="360000" tIns="180000" rIns="360000" bIns="180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3600" b="1" dirty="0" smtClean="0">
                  <a:latin typeface="08서울남산체 B" pitchFamily="18" charset="-127"/>
                  <a:ea typeface="08서울남산체 B" pitchFamily="18" charset="-127"/>
                </a:rPr>
                <a:t>나만의 스토리를 들려 주세요</a:t>
              </a:r>
              <a:r>
                <a:rPr lang="en-US" altLang="ko-KR" sz="3600" b="1" dirty="0" smtClean="0">
                  <a:latin typeface="08서울남산체 B" pitchFamily="18" charset="-127"/>
                  <a:ea typeface="08서울남산체 B" pitchFamily="18" charset="-127"/>
                </a:rPr>
                <a:t>. </a:t>
              </a:r>
              <a:endParaRPr lang="ko-KR" altLang="en-US" sz="3600" b="1" dirty="0">
                <a:latin typeface="08서울남산체 B" pitchFamily="18" charset="-127"/>
                <a:ea typeface="08서울남산체 B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유희열-01-공원에서-320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67544" y="42930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</a:t>
            </a:r>
            <a:r>
              <a:rPr lang="ko-KR" altLang="en-US" sz="12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서울중등진로와직업교과교육연구회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70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이름 없는 영웅(Unsung Hero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7182" y="620689"/>
            <a:ext cx="870496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가볍게 들다! 미래에셋생명 다이렉트보험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776" y="1080437"/>
            <a:ext cx="8604448" cy="484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TextBox 3"/>
          <p:cNvSpPr txBox="1"/>
          <p:nvPr/>
        </p:nvSpPr>
        <p:spPr>
          <a:xfrm>
            <a:off x="0" y="-112407"/>
            <a:ext cx="9144000" cy="917513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err="1" smtClean="0">
                <a:latin typeface="08서울남산체 B" pitchFamily="18" charset="-127"/>
                <a:ea typeface="08서울남산체 B" pitchFamily="18" charset="-127"/>
              </a:rPr>
              <a:t>스토리텔링</a:t>
            </a:r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 시대</a:t>
            </a:r>
            <a:endParaRPr lang="ko-KR" altLang="en-US" sz="3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933" t="10454" r="3430" b="6250"/>
          <a:stretch>
            <a:fillRect/>
          </a:stretch>
        </p:blipFill>
        <p:spPr bwMode="auto">
          <a:xfrm>
            <a:off x="0" y="764704"/>
            <a:ext cx="916739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  <a:solidFill>
            <a:srgbClr val="0D0D0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 smtClean="0">
                <a:solidFill>
                  <a:srgbClr val="FFFF00"/>
                </a:solidFill>
              </a:rPr>
              <a:t>Storytelling</a:t>
            </a:r>
          </a:p>
          <a:p>
            <a:r>
              <a:rPr lang="en-US" altLang="ko-KR" sz="4000" dirty="0" smtClean="0"/>
              <a:t>     = Story </a:t>
            </a:r>
            <a:r>
              <a:rPr lang="en-US" altLang="ko-KR" sz="40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마음을 움직이는 이야기</a:t>
            </a:r>
            <a:endParaRPr lang="en-US" altLang="ko-KR" sz="40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4000" dirty="0" smtClean="0"/>
              <a:t>     +Telling </a:t>
            </a:r>
            <a:r>
              <a:rPr lang="en-US" altLang="ko-KR" sz="40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3600" dirty="0" smtClean="0">
                <a:latin typeface="08서울남산체 B" pitchFamily="18" charset="-127"/>
                <a:ea typeface="08서울남산체 B" pitchFamily="18" charset="-127"/>
              </a:rPr>
              <a:t>공감을 얻도록 말하는 것</a:t>
            </a:r>
            <a:endParaRPr lang="ko-KR" altLang="en-US" sz="4000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6" name="Picture 6" descr="http://tv01.search.naver.net/ugc?t=470x180&amp;q=http://blogfiles.naver.net/20141103_252/gugo48_1415002020427Xgiqf_JPEG/IMG_7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2059"/>
            <a:ext cx="5112568" cy="3408379"/>
          </a:xfrm>
          <a:prstGeom prst="rect">
            <a:avLst/>
          </a:prstGeom>
          <a:noFill/>
        </p:spPr>
      </p:pic>
      <p:pic>
        <p:nvPicPr>
          <p:cNvPr id="30728" name="Picture 8" descr="http://tv01.search.naver.net/ugc?t=470x180&amp;q=http://blogfiles.naver.net/20140807_7/hur9666_1407370726533SDyWb_JPEG/20140806_23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3311691"/>
          </a:xfrm>
          <a:prstGeom prst="rect">
            <a:avLst/>
          </a:prstGeom>
          <a:noFill/>
        </p:spPr>
      </p:pic>
      <p:pic>
        <p:nvPicPr>
          <p:cNvPr id="30730" name="Picture 10" descr="http://tv01.search.naver.net/ugc?t=470x180&amp;q=http://blogfiles.naver.net/20130617_31/mc355_1371440386954s8eev_JPEG/DSC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2562225" cy="1714500"/>
          </a:xfrm>
          <a:prstGeom prst="rect">
            <a:avLst/>
          </a:prstGeom>
          <a:noFill/>
        </p:spPr>
      </p:pic>
      <p:pic>
        <p:nvPicPr>
          <p:cNvPr id="30732" name="Picture 12" descr="http://tv01.search.naver.net/ugc?t=470x180&amp;q=http://blogfiles.naver.net/20141031_26/dpyoumember_1414713934324QN1ql_JPEG/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2828925" cy="1440160"/>
          </a:xfrm>
          <a:prstGeom prst="rect">
            <a:avLst/>
          </a:prstGeom>
          <a:noFill/>
        </p:spPr>
      </p:pic>
      <p:pic>
        <p:nvPicPr>
          <p:cNvPr id="30734" name="Picture 14" descr="http://tv01.search.naver.net/ugc?t=470x180&amp;q=http://cafefiles.naver.net/20140817_167/dongnestory_1408202578555n8kw4_JPEG/2014-08-16_23-58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59" y="3500438"/>
            <a:ext cx="3392571" cy="1944786"/>
          </a:xfrm>
          <a:prstGeom prst="rect">
            <a:avLst/>
          </a:prstGeom>
          <a:noFill/>
        </p:spPr>
      </p:pic>
      <p:pic>
        <p:nvPicPr>
          <p:cNvPr id="30736" name="Picture 16" descr="http://tv01.search.naver.net/ugc?t=470x180&amp;q=http://blogfiles.naver.net/20140703_10/longji1306_1404350311793cXsgw_JPEG/20140702_2254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500438"/>
            <a:ext cx="3419872" cy="2736874"/>
          </a:xfrm>
          <a:prstGeom prst="rect">
            <a:avLst/>
          </a:prstGeom>
          <a:noFill/>
        </p:spPr>
      </p:pic>
      <p:pic>
        <p:nvPicPr>
          <p:cNvPr id="30738" name="Picture 18" descr="http://tv01.search.naver.net/ugc?t=470x180&amp;q=https://usercontents-a.styleshare.kr/images/11269934/orig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586537" y="942976"/>
            <a:ext cx="3400425" cy="1714500"/>
          </a:xfrm>
          <a:prstGeom prst="rect">
            <a:avLst/>
          </a:prstGeom>
          <a:noFill/>
        </p:spPr>
      </p:pic>
      <p:pic>
        <p:nvPicPr>
          <p:cNvPr id="30740" name="Picture 20" descr="http://tv01.search.naver.net/ugc?t=470x180&amp;q=http://blogfiles.naver.net/20130426_272/hanuis_13669683193008aVLv_JPEG/P12105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143500"/>
            <a:ext cx="3024336" cy="109381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tv02.search.naver.net/ugc?t=470x180&amp;q=http://blogfiles.naver.net/data29/2007/10/19/293/%C3%BB%C0%CF%C1%A1_pink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184" y="1628800"/>
            <a:ext cx="7344816" cy="4536504"/>
          </a:xfrm>
          <a:prstGeom prst="rect">
            <a:avLst/>
          </a:prstGeom>
          <a:noFill/>
        </p:spPr>
      </p:pic>
      <p:pic>
        <p:nvPicPr>
          <p:cNvPr id="32772" name="Picture 4" descr="http://tv01.search.naver.net/ugc?t=470x180&amp;q=http://imgnews.naver.com/image/5191/2013/11/02/f3cd70448fb678e3856c74f5ecea977d_59_20131102195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220071" cy="329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v02.search.naver.net/ugc?t=470x180&amp;q=http://cafefiles.naver.net/20120409_109/ajfl030_1333932155076QLLOc_JPEG/%B6%B1%BA%BA%C0%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2750"/>
            <a:ext cx="3332830" cy="2230146"/>
          </a:xfrm>
          <a:prstGeom prst="rect">
            <a:avLst/>
          </a:prstGeom>
          <a:noFill/>
        </p:spPr>
      </p:pic>
      <p:pic>
        <p:nvPicPr>
          <p:cNvPr id="2052" name="Picture 4" descr="http://tv02.search.naver.net/ugc?t=470x180&amp;q=http://blogfiles.naver.net/20141017_299/znlwm0_1413519913438L7T8c_JPEG/IMG_20141004_094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48680"/>
            <a:ext cx="1714500" cy="1714500"/>
          </a:xfrm>
          <a:prstGeom prst="rect">
            <a:avLst/>
          </a:prstGeom>
          <a:noFill/>
        </p:spPr>
      </p:pic>
      <p:pic>
        <p:nvPicPr>
          <p:cNvPr id="2054" name="Picture 6" descr="http://tv01.search.naver.net/ugc?t=470x180&amp;q=http://cafefiles.naver.net/20140328_144/mikim1234_13959877885182gu5X_JPEG/2014-03-28_15%3B15%3B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203848" cy="3203848"/>
          </a:xfrm>
          <a:prstGeom prst="rect">
            <a:avLst/>
          </a:prstGeom>
          <a:noFill/>
        </p:spPr>
      </p:pic>
      <p:pic>
        <p:nvPicPr>
          <p:cNvPr id="2056" name="Picture 8" descr="http://tv02.search.naver.net/ugc?t=470x180&amp;q=http://blogfiles.naver.net/20141013_179/pupupu717_1413191467231rT9Aq_JPEG/Cyworld_20121220_191305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87" y="3861048"/>
            <a:ext cx="3509756" cy="2304256"/>
          </a:xfrm>
          <a:prstGeom prst="rect">
            <a:avLst/>
          </a:prstGeom>
          <a:noFill/>
        </p:spPr>
      </p:pic>
      <p:pic>
        <p:nvPicPr>
          <p:cNvPr id="2058" name="Picture 10" descr="http://tv02.search.naver.net/ugc?t=470x180&amp;q=http://blogfiles.naver.net/20140705_11/youjin0343_1404552151507jGeEq_JPEG/140452851429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1" y="2571750"/>
            <a:ext cx="3351245" cy="2513434"/>
          </a:xfrm>
          <a:prstGeom prst="rect">
            <a:avLst/>
          </a:prstGeom>
          <a:noFill/>
        </p:spPr>
      </p:pic>
      <p:pic>
        <p:nvPicPr>
          <p:cNvPr id="2060" name="Picture 12" descr="http://tv01.search.naver.net/ugc?t=470x180&amp;q=http://blogfiles.naver.net/20140721_89/whgmldus5574_1405868547936CqD7X_JPEG/gw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80928"/>
            <a:ext cx="2847975" cy="1714500"/>
          </a:xfrm>
          <a:prstGeom prst="rect">
            <a:avLst/>
          </a:prstGeom>
          <a:noFill/>
        </p:spPr>
      </p:pic>
      <p:pic>
        <p:nvPicPr>
          <p:cNvPr id="2062" name="Picture 14" descr="http://tv02.search.naver.net/ugc?t=470x180&amp;q=http://blogfiles.naver.net/20140504_190/yamm0818_1399175353041otOVq_JPEG/P1060689_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054" y="4149080"/>
            <a:ext cx="4063380" cy="2016224"/>
          </a:xfrm>
          <a:prstGeom prst="rect">
            <a:avLst/>
          </a:prstGeom>
          <a:noFill/>
        </p:spPr>
      </p:pic>
      <p:pic>
        <p:nvPicPr>
          <p:cNvPr id="2064" name="Picture 16" descr="http://tv02.search.naver.net/ugc?t=470x180&amp;q=http://blogfiles.naver.net/20141017_232/znlwm0_1413519914089vjK3d_JPEG/IMG_20141005_1149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571750"/>
            <a:ext cx="1714500" cy="1714500"/>
          </a:xfrm>
          <a:prstGeom prst="rect">
            <a:avLst/>
          </a:prstGeom>
          <a:noFill/>
        </p:spPr>
      </p:pic>
      <p:pic>
        <p:nvPicPr>
          <p:cNvPr id="2066" name="Picture 18" descr="http://tv02.search.naver.net/ugc?t=470x180&amp;q=http://blogfiles.naver.net/20140826_197/traveldna_1408991140309q3Pos_JPEG/AN5_0141_9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7446" y="620688"/>
            <a:ext cx="3672408" cy="2448272"/>
          </a:xfrm>
          <a:prstGeom prst="rect">
            <a:avLst/>
          </a:prstGeom>
          <a:noFill/>
        </p:spPr>
      </p:pic>
      <p:pic>
        <p:nvPicPr>
          <p:cNvPr id="2068" name="Picture 20" descr="http://tv02.search.naver.net/ugc?t=470x180&amp;q=http://blogfiles.naver.net/20140504_154/yamm0818_1399175294159XMmpV_JPEG/P1060657_cop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-531440"/>
            <a:ext cx="4371950" cy="2914633"/>
          </a:xfrm>
          <a:prstGeom prst="rect">
            <a:avLst/>
          </a:prstGeom>
          <a:noFill/>
        </p:spPr>
      </p:pic>
      <p:pic>
        <p:nvPicPr>
          <p:cNvPr id="2070" name="Picture 22" descr="http://tv02.search.naver.net/ugc?t=470x180&amp;q=http://imgmovie.naver.com/mdi/mi/0984/98484_P07_1646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1883292"/>
            <a:ext cx="2483768" cy="3548240"/>
          </a:xfrm>
          <a:prstGeom prst="rect">
            <a:avLst/>
          </a:prstGeom>
          <a:noFill/>
        </p:spPr>
      </p:pic>
      <p:pic>
        <p:nvPicPr>
          <p:cNvPr id="2072" name="Picture 24" descr="http://tv02.search.naver.net/ugc?t=470x180&amp;q=http://imgmovie.naver.com/mdi/mi/0308/C0889-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19" y="3429000"/>
            <a:ext cx="2324099" cy="2736304"/>
          </a:xfrm>
          <a:prstGeom prst="rect">
            <a:avLst/>
          </a:prstGeom>
          <a:noFill/>
        </p:spPr>
      </p:pic>
      <p:pic>
        <p:nvPicPr>
          <p:cNvPr id="2074" name="Picture 26" descr="http://tv01.search.naver.net/ugc?t=470x180&amp;q=http://imgnews.naver.com/image/5129/2014/06/11/11712961_59_201406111345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672" y="2276872"/>
            <a:ext cx="2555776" cy="3651109"/>
          </a:xfrm>
          <a:prstGeom prst="rect">
            <a:avLst/>
          </a:prstGeom>
          <a:noFill/>
        </p:spPr>
      </p:pic>
      <p:pic>
        <p:nvPicPr>
          <p:cNvPr id="2076" name="Picture 28" descr="http://tv01.search.naver.net/ugc?t=470x180&amp;q=http://cafefiles.naver.net/20090722_242/duw18357_1248270040716WA7vx_jpg/%C4%A3%B1%B8_duw1835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1484784"/>
            <a:ext cx="2987824" cy="3073190"/>
          </a:xfrm>
          <a:prstGeom prst="rect">
            <a:avLst/>
          </a:prstGeom>
          <a:noFill/>
        </p:spPr>
      </p:pic>
      <p:pic>
        <p:nvPicPr>
          <p:cNvPr id="2078" name="Picture 30" descr="http://tv02.search.naver.net/ugc?t=470x180&amp;q=http://blogfiles.naver.net/20130128_28/santani_1359332618746kP9H8_JPEG/%C4%A3%B1%B8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536" y="0"/>
            <a:ext cx="3384376" cy="2215228"/>
          </a:xfrm>
          <a:prstGeom prst="rect">
            <a:avLst/>
          </a:prstGeom>
          <a:noFill/>
        </p:spPr>
      </p:pic>
      <p:pic>
        <p:nvPicPr>
          <p:cNvPr id="2080" name="Picture 32" descr="http://tv02.search.naver.net/ugc?t=470x180&amp;q=http://blogfiles.naver.net/20120905_9/srchcu_1346826465027r97PR_JPEG/pets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4473905"/>
            <a:ext cx="3589387" cy="1691399"/>
          </a:xfrm>
          <a:prstGeom prst="rect">
            <a:avLst/>
          </a:prstGeom>
          <a:noFill/>
        </p:spPr>
      </p:pic>
      <p:pic>
        <p:nvPicPr>
          <p:cNvPr id="2082" name="Picture 34" descr="http://tv01.search.naver.net/ugc?t=470x180&amp;q=http://blogfiles.naver.net/20140823_84/jung_hoon_1408755653952U1Y2L_JPEG/%C0%B1%C7%CF%C5%B8%BA%ED%B7%CE%C5%F5%C4%C6_-_%BF%EC%BB%EA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65254" y="0"/>
            <a:ext cx="3178746" cy="2119164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-8532440" y="1916832"/>
            <a:ext cx="8532440" cy="2304256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rgbClr val="FFFF66"/>
                </a:solidFill>
                <a:latin typeface="08서울남산체 B" pitchFamily="18" charset="-127"/>
                <a:ea typeface="08서울남산체 B" pitchFamily="18" charset="-127"/>
              </a:rPr>
              <a:t>소소한 일상 속에 </a:t>
            </a:r>
            <a:r>
              <a:rPr lang="ko-KR" altLang="en-US" sz="44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남과 다른 나 </a:t>
            </a:r>
            <a:r>
              <a:rPr lang="ko-KR" altLang="en-US" sz="4400" b="1" dirty="0" smtClean="0">
                <a:solidFill>
                  <a:srgbClr val="FFFF66"/>
                </a:solidFill>
                <a:latin typeface="08서울남산체 B" pitchFamily="18" charset="-127"/>
                <a:ea typeface="08서울남산체 B" pitchFamily="18" charset="-127"/>
              </a:rPr>
              <a:t>있다</a:t>
            </a:r>
            <a:r>
              <a:rPr lang="en-US" altLang="ko-KR" sz="4400" b="1" dirty="0" smtClean="0">
                <a:solidFill>
                  <a:srgbClr val="FFFF66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ko-KR" altLang="en-US" sz="4400" b="1" dirty="0">
              <a:solidFill>
                <a:srgbClr val="FFFF66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288 0.05255 L 1.03385 0.00718 L 1.06788 -0.11412 L 1.10087 0.00718 L 1.19184 0.05255 L 1.10087 0.09792 L 1.06788 0.21922 L 1.03385 0.09792 L 0.94288 0.05255 Z " pathEditMode="relative" rAng="0" ptsTypes="FFFFFFFFF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323528" y="1340768"/>
            <a:ext cx="4536504" cy="4666828"/>
            <a:chOff x="251520" y="188640"/>
            <a:chExt cx="6264696" cy="5832648"/>
          </a:xfrm>
        </p:grpSpPr>
        <p:grpSp>
          <p:nvGrpSpPr>
            <p:cNvPr id="3" name="그룹 20"/>
            <p:cNvGrpSpPr/>
            <p:nvPr/>
          </p:nvGrpSpPr>
          <p:grpSpPr>
            <a:xfrm>
              <a:off x="251520" y="1628800"/>
              <a:ext cx="1656184" cy="1368152"/>
              <a:chOff x="539552" y="4941168"/>
              <a:chExt cx="1656184" cy="136815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899592" y="5157192"/>
                <a:ext cx="900100" cy="771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육각형 17"/>
              <p:cNvSpPr/>
              <p:nvPr/>
            </p:nvSpPr>
            <p:spPr>
              <a:xfrm>
                <a:off x="539552" y="4941168"/>
                <a:ext cx="1656184" cy="1368152"/>
              </a:xfrm>
              <a:prstGeom prst="hexagon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99592" y="5805264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ko-KR" altLang="en-US" sz="1600" dirty="0" smtClean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rPr>
                  <a:t>영화</a:t>
                </a:r>
                <a:endPara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grpSp>
          <p:nvGrpSpPr>
            <p:cNvPr id="7" name="그룹 25"/>
            <p:cNvGrpSpPr/>
            <p:nvPr/>
          </p:nvGrpSpPr>
          <p:grpSpPr>
            <a:xfrm>
              <a:off x="323528" y="4653136"/>
              <a:ext cx="1656184" cy="1368152"/>
              <a:chOff x="1619672" y="4365104"/>
              <a:chExt cx="1656184" cy="136815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2051720" y="4509120"/>
                <a:ext cx="744594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그룹 21"/>
              <p:cNvGrpSpPr/>
              <p:nvPr/>
            </p:nvGrpSpPr>
            <p:grpSpPr>
              <a:xfrm>
                <a:off x="1619672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24" name="육각형 2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책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9" name="그룹 30"/>
            <p:cNvGrpSpPr/>
            <p:nvPr/>
          </p:nvGrpSpPr>
          <p:grpSpPr>
            <a:xfrm>
              <a:off x="323528" y="3140968"/>
              <a:ext cx="1656184" cy="1368152"/>
              <a:chOff x="971600" y="4365104"/>
              <a:chExt cx="1656184" cy="1368152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1403648" y="4509120"/>
                <a:ext cx="630568" cy="720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그룹 26"/>
              <p:cNvGrpSpPr/>
              <p:nvPr/>
            </p:nvGrpSpPr>
            <p:grpSpPr>
              <a:xfrm>
                <a:off x="971600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29" name="육각형 2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격언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1" name="그룹 35"/>
            <p:cNvGrpSpPr/>
            <p:nvPr/>
          </p:nvGrpSpPr>
          <p:grpSpPr>
            <a:xfrm>
              <a:off x="323528" y="188640"/>
              <a:ext cx="1656184" cy="1368152"/>
              <a:chOff x="1907704" y="4581128"/>
              <a:chExt cx="1656184" cy="13681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2411760" y="4653136"/>
                <a:ext cx="548595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그룹 31"/>
              <p:cNvGrpSpPr/>
              <p:nvPr/>
            </p:nvGrpSpPr>
            <p:grpSpPr>
              <a:xfrm>
                <a:off x="1907704" y="4581128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34" name="육각형 3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인물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3" name="그룹 40"/>
            <p:cNvGrpSpPr/>
            <p:nvPr/>
          </p:nvGrpSpPr>
          <p:grpSpPr>
            <a:xfrm>
              <a:off x="1835696" y="980728"/>
              <a:ext cx="1656184" cy="1368152"/>
              <a:chOff x="3203848" y="5157192"/>
              <a:chExt cx="1656184" cy="1368152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3779912" y="5373216"/>
                <a:ext cx="459110" cy="613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그룹 36"/>
              <p:cNvGrpSpPr/>
              <p:nvPr/>
            </p:nvGrpSpPr>
            <p:grpSpPr>
              <a:xfrm>
                <a:off x="3203848" y="5157192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39" name="육각형 3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71600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운동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15" name="그룹 45"/>
            <p:cNvGrpSpPr/>
            <p:nvPr/>
          </p:nvGrpSpPr>
          <p:grpSpPr>
            <a:xfrm>
              <a:off x="1835696" y="3933056"/>
              <a:ext cx="1656184" cy="1368152"/>
              <a:chOff x="3491880" y="5013176"/>
              <a:chExt cx="1656184" cy="1368152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3923928" y="5085184"/>
                <a:ext cx="864096" cy="9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그룹 41"/>
              <p:cNvGrpSpPr/>
              <p:nvPr/>
            </p:nvGrpSpPr>
            <p:grpSpPr>
              <a:xfrm>
                <a:off x="3491880" y="5013176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44" name="육각형 4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과목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0" name="그룹 50"/>
            <p:cNvGrpSpPr/>
            <p:nvPr/>
          </p:nvGrpSpPr>
          <p:grpSpPr>
            <a:xfrm>
              <a:off x="1835696" y="2420888"/>
              <a:ext cx="1656184" cy="1368152"/>
              <a:chOff x="3491880" y="4365104"/>
              <a:chExt cx="1656184" cy="1368152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3923928" y="4509120"/>
                <a:ext cx="737022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그룹 46"/>
              <p:cNvGrpSpPr/>
              <p:nvPr/>
            </p:nvGrpSpPr>
            <p:grpSpPr>
              <a:xfrm>
                <a:off x="3491880" y="436510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49" name="육각형 4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음악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2" name="그룹 55"/>
            <p:cNvGrpSpPr/>
            <p:nvPr/>
          </p:nvGrpSpPr>
          <p:grpSpPr>
            <a:xfrm>
              <a:off x="4860032" y="2492896"/>
              <a:ext cx="1656184" cy="1368152"/>
              <a:chOff x="3743908" y="4509120"/>
              <a:chExt cx="1656184" cy="1368152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4208490" y="4653136"/>
                <a:ext cx="727019" cy="756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그룹 51"/>
              <p:cNvGrpSpPr/>
              <p:nvPr/>
            </p:nvGrpSpPr>
            <p:grpSpPr>
              <a:xfrm>
                <a:off x="3743908" y="4509120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54" name="육각형 5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음식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6" name="그룹 60"/>
            <p:cNvGrpSpPr/>
            <p:nvPr/>
          </p:nvGrpSpPr>
          <p:grpSpPr>
            <a:xfrm>
              <a:off x="3347864" y="1772816"/>
              <a:ext cx="1656184" cy="1368152"/>
              <a:chOff x="3923928" y="4005064"/>
              <a:chExt cx="1656184" cy="1368152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40000"/>
              </a:blip>
              <a:srcRect/>
              <a:stretch>
                <a:fillRect/>
              </a:stretch>
            </p:blipFill>
            <p:spPr bwMode="auto">
              <a:xfrm flipV="1">
                <a:off x="4355976" y="4149080"/>
                <a:ext cx="864096" cy="688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그룹 56"/>
              <p:cNvGrpSpPr/>
              <p:nvPr/>
            </p:nvGrpSpPr>
            <p:grpSpPr>
              <a:xfrm>
                <a:off x="3923928" y="4005064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59" name="육각형 58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여행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  <p:grpSp>
          <p:nvGrpSpPr>
            <p:cNvPr id="28" name="그룹 65"/>
            <p:cNvGrpSpPr/>
            <p:nvPr/>
          </p:nvGrpSpPr>
          <p:grpSpPr>
            <a:xfrm>
              <a:off x="3347864" y="3212976"/>
              <a:ext cx="1656184" cy="1368152"/>
              <a:chOff x="4788024" y="4077072"/>
              <a:chExt cx="1656184" cy="136815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60000"/>
              </a:blip>
              <a:srcRect/>
              <a:stretch>
                <a:fillRect/>
              </a:stretch>
            </p:blipFill>
            <p:spPr bwMode="auto">
              <a:xfrm>
                <a:off x="5220072" y="4077072"/>
                <a:ext cx="792088" cy="85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그룹 61"/>
              <p:cNvGrpSpPr/>
              <p:nvPr/>
            </p:nvGrpSpPr>
            <p:grpSpPr>
              <a:xfrm>
                <a:off x="4788024" y="4077072"/>
                <a:ext cx="1656184" cy="1368152"/>
                <a:chOff x="539552" y="4941168"/>
                <a:chExt cx="1656184" cy="1368152"/>
              </a:xfrm>
            </p:grpSpPr>
            <p:sp>
              <p:nvSpPr>
                <p:cNvPr id="64" name="육각형 63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99592" y="5805264"/>
                  <a:ext cx="936104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bg1">
                          <a:lumMod val="65000"/>
                        </a:schemeClr>
                      </a:solidFill>
                      <a:latin typeface="08서울남산체 B" pitchFamily="18" charset="-127"/>
                      <a:ea typeface="08서울남산체 B" pitchFamily="18" charset="-127"/>
                    </a:rPr>
                    <a:t>친구</a:t>
                  </a:r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</p:grpSp>
      </p:grpSp>
      <p:sp>
        <p:nvSpPr>
          <p:cNvPr id="57" name="TextBox 56"/>
          <p:cNvSpPr txBox="1"/>
          <p:nvPr/>
        </p:nvSpPr>
        <p:spPr>
          <a:xfrm>
            <a:off x="1212" y="4000364"/>
            <a:ext cx="4426326" cy="2123658"/>
          </a:xfrm>
          <a:prstGeom prst="rect">
            <a:avLst/>
          </a:prstGeom>
          <a:solidFill>
            <a:srgbClr val="FFFF99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각 아이템 별로 </a:t>
            </a:r>
            <a:endParaRPr lang="en-US" altLang="ko-KR" sz="3600" b="1" dirty="0" smtClean="0">
              <a:solidFill>
                <a:schemeClr val="accent4">
                  <a:lumMod val="7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내가 좋아하는 것 </a:t>
            </a:r>
            <a:endParaRPr lang="en-US" altLang="ko-KR" sz="3600" b="1" dirty="0" smtClean="0">
              <a:solidFill>
                <a:schemeClr val="accent4">
                  <a:lumMod val="7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marL="342900" indent="-342900"/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적기 </a:t>
            </a:r>
            <a:r>
              <a:rPr lang="en-US" altLang="ko-KR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-3</a:t>
            </a:r>
            <a:r>
              <a:rPr lang="ko-KR" altLang="en-US" sz="3600" b="1" dirty="0" smtClean="0">
                <a:solidFill>
                  <a:schemeClr val="accent4">
                    <a:lumMod val="7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분</a:t>
            </a:r>
            <a:endParaRPr lang="ko-KR" altLang="en-US" sz="2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8" name="TextBox 3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나를</a:t>
            </a:r>
            <a:r>
              <a:rPr lang="en-US" altLang="ko-KR" sz="3600" b="1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표현하는 일상 </a:t>
            </a:r>
            <a:r>
              <a:rPr lang="en-US" altLang="ko-KR" sz="3600" b="1" dirty="0" smtClean="0">
                <a:latin typeface="08서울남산체 B" pitchFamily="18" charset="-127"/>
                <a:ea typeface="08서울남산체 B" pitchFamily="18" charset="-127"/>
              </a:rPr>
              <a:t>10</a:t>
            </a:r>
            <a:r>
              <a:rPr lang="ko-KR" altLang="en-US" sz="3600" b="1" dirty="0" smtClean="0">
                <a:latin typeface="08서울남산체 B" pitchFamily="18" charset="-127"/>
                <a:ea typeface="08서울남산체 B" pitchFamily="18" charset="-127"/>
              </a:rPr>
              <a:t>가지</a:t>
            </a:r>
            <a:endParaRPr lang="ko-KR" altLang="en-US" sz="3600" b="1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4104" name="ShockwaveFlash1" r:id="rId2" imgW="1828571" imgH="1828571"/>
        </mc:Choice>
        <mc:Fallback>
          <p:control name="ShockwaveFlash1" r:id="rId2" imgW="1828571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538" y="1268413"/>
                  <a:ext cx="4716462" cy="518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업가정신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Lucida Sans"/>
        <a:ea typeface="산돌고딕B"/>
        <a:cs typeface=""/>
      </a:majorFont>
      <a:minorFont>
        <a:latin typeface="Lucida Sans"/>
        <a:ea typeface="산돌명조 M"/>
        <a:cs typeface="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기업가정신테마</Template>
  <TotalTime>604</TotalTime>
  <Words>190</Words>
  <Application>Microsoft Office PowerPoint</Application>
  <PresentationFormat>화면 슬라이드 쇼(4:3)</PresentationFormat>
  <Paragraphs>57</Paragraphs>
  <Slides>17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기업가정신테마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진로진학상담교사  자기주도학습</dc:title>
  <dc:creator>조준호</dc:creator>
  <cp:lastModifiedBy>user</cp:lastModifiedBy>
  <cp:revision>55</cp:revision>
  <dcterms:created xsi:type="dcterms:W3CDTF">2014-07-30T01:33:35Z</dcterms:created>
  <dcterms:modified xsi:type="dcterms:W3CDTF">2015-01-22T02:17:07Z</dcterms:modified>
</cp:coreProperties>
</file>