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22" r:id="rId3"/>
    <p:sldId id="258" r:id="rId4"/>
    <p:sldId id="301" r:id="rId5"/>
    <p:sldId id="316" r:id="rId6"/>
    <p:sldId id="313" r:id="rId7"/>
    <p:sldId id="314" r:id="rId8"/>
    <p:sldId id="315" r:id="rId9"/>
    <p:sldId id="312" r:id="rId10"/>
    <p:sldId id="317" r:id="rId11"/>
    <p:sldId id="318" r:id="rId12"/>
    <p:sldId id="320" r:id="rId13"/>
    <p:sldId id="32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5AB2-14B8-7242-9E7D-A308E4C1A45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64B0-41CB-0448-9C79-B57E5E90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thecircle.or.kr/home/index.php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583446" cy="355707"/>
          </a:xfrm>
          <a:prstGeom prst="rect">
            <a:avLst/>
          </a:prstGeom>
        </p:spPr>
      </p:pic>
      <p:pic>
        <p:nvPicPr>
          <p:cNvPr id="9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동그라미재단">
            <a:hlinkClick r:id="rId15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do.learn.korea@gmail.com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o.learn.korea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o.learn.korea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dolearn201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o-learn fb cover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1384793" y="1090047"/>
            <a:ext cx="6374415" cy="296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74557"/>
            <a:ext cx="8801100" cy="1470025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28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 + Learn) </a:t>
            </a:r>
            <a:r>
              <a:rPr lang="ko-KR" altLang="en-US" sz="2800" dirty="0" smtClean="0">
                <a:solidFill>
                  <a:srgbClr val="F79646"/>
                </a:solidFill>
                <a:latin typeface="a파도소리"/>
                <a:ea typeface="a파도소리"/>
                <a:cs typeface="a파도소리"/>
              </a:rPr>
              <a:t>동아리</a:t>
            </a:r>
            <a:endParaRPr lang="en-US" sz="2800" dirty="0">
              <a:solidFill>
                <a:srgbClr val="F7964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스크린샷 2013-10-27 오후 9.55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657850"/>
            <a:ext cx="16383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261041" y="4174084"/>
            <a:ext cx="4621918" cy="824925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atin typeface="a파도소리"/>
                <a:ea typeface="a파도소리"/>
                <a:cs typeface="a파도소리"/>
              </a:rPr>
              <a:t>SNS </a:t>
            </a:r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홈페이지 개설</a:t>
            </a:r>
            <a:endParaRPr lang="en-US" sz="2800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32243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09807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PT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만들기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13" y="1165779"/>
            <a:ext cx="9028374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다음 주 토요일 </a:t>
            </a:r>
            <a:r>
              <a:rPr lang="en-US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월 </a:t>
            </a:r>
            <a:r>
              <a:rPr lang="ko-KR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15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일에 있을 </a:t>
            </a:r>
            <a:r>
              <a:rPr lang="en-US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2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차 중간점검 행사 때</a:t>
            </a:r>
            <a:r>
              <a:rPr lang="en-US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,</a:t>
            </a:r>
            <a:endParaRPr lang="en-US" altLang="ko-KR" dirty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이번 주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현황뉴스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작성 후에 지난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현황뉴스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들을 토대로 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지난 두 달동안</a:t>
            </a:r>
            <a:endParaRPr lang="en-US" altLang="ko-KR" dirty="0" smtClean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우리들이 열심히 했던 활동들을 모두 함께 간단히 공유할 예정입니다</a:t>
            </a:r>
            <a:r>
              <a:rPr lang="en-US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13" y="5016979"/>
            <a:ext cx="8875944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다음 장에 나와있는 형식에 맞추어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PPT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를 만들어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  <a:hlinkClick r:id="rId2"/>
              </a:rPr>
              <a:t>do.learn.korea@</a:t>
            </a:r>
            <a:r>
              <a:rPr lang="en-US" altLang="ko-KR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  <a:hlinkClick r:id="rId2"/>
              </a:rPr>
              <a:t>gmail.com</a:t>
            </a:r>
            <a:r>
              <a:rPr lang="ko-KR" altLang="en-US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으로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월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일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화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오후 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11:59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까지 제출해주시기 바랍니다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ko-KR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미제출시 팀별 지원에 대한 불이익이 있을 수 있습니다</a:t>
            </a:r>
            <a:r>
              <a:rPr lang="ko-KR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  <a:r>
              <a:rPr lang="en-US" altLang="ko-KR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</a:t>
            </a:r>
            <a:endParaRPr lang="en-US" altLang="ko-KR" dirty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5295" y="2563379"/>
            <a:ext cx="6293411" cy="21467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슬라이드 내용</a:t>
            </a:r>
            <a:r>
              <a:rPr lang="en-US" altLang="ko-KR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1.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성공과 실패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2.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부서별 업데이트</a:t>
            </a:r>
            <a:endParaRPr lang="en-US" altLang="ko-KR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슬라이드 장수</a:t>
            </a:r>
            <a:r>
              <a:rPr lang="en-US" altLang="ko-KR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: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제한없음</a:t>
            </a:r>
            <a:endParaRPr lang="en-US" altLang="ko-KR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슬라이드 양식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: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교육자료 참고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,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다만 자유형식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(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간단히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,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많은 사진활용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발표자 수</a:t>
            </a:r>
            <a:r>
              <a:rPr lang="en-US" altLang="ko-KR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제한없음</a:t>
            </a:r>
            <a:endParaRPr lang="en-US" altLang="ko-KR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발표길이</a:t>
            </a:r>
            <a:r>
              <a:rPr lang="en-US" altLang="ko-KR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최대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5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분  </a:t>
            </a:r>
            <a:endParaRPr lang="en-US" dirty="0">
              <a:latin typeface="배달의민족 주아 OTF"/>
              <a:ea typeface="배달의민족 주아 OTF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6937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00542" y="1507355"/>
            <a:ext cx="4104511" cy="5040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1419" y="1507355"/>
            <a:ext cx="4104511" cy="5040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742" y="2299443"/>
            <a:ext cx="4040188" cy="39512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예시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0" indent="0">
              <a:buNone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첫 행사를 통해 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100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명 이상의 학생들이 참여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설문조사를 해본 결과 우리 팀의 프로젝트를 통해 긍정적인 변화를 경험한 학생이 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90%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로 나타남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활동들을 통해 </a:t>
            </a:r>
            <a:r>
              <a:rPr lang="ko-KR" altLang="ko-KR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0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만원의 수익을 창출함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endParaRPr lang="ko-KR" altLang="en-US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73567" y="1363339"/>
            <a:ext cx="4041775" cy="639762"/>
          </a:xfrm>
        </p:spPr>
        <p:txBody>
          <a:bodyPr/>
          <a:lstStyle/>
          <a:p>
            <a:pPr algn="ctr"/>
            <a:r>
              <a:rPr lang="ko-KR" altLang="en-US" b="0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964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가을소풍M"/>
                <a:ea typeface="a가을소풍M"/>
                <a:cs typeface="a가을소풍M"/>
              </a:rPr>
              <a:t>세 가지 실패</a:t>
            </a:r>
            <a:endParaRPr lang="ko-KR" altLang="en-US" b="0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964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73567" y="2299443"/>
            <a:ext cx="4202856" cy="3951288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예시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매주 제 시간에 현황뉴스 제출 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제 시간에 기회기획서 제출실패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ko-KR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주마다 팀 회의 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0" indent="0">
              <a:lnSpc>
                <a:spcPct val="130000"/>
              </a:lnSpc>
              <a:buNone/>
            </a:pPr>
            <a:endParaRPr lang="ko-KR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54961" y="400875"/>
            <a:ext cx="2923596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450575"/>
            <a:ext cx="2159566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성공과 실패</a:t>
            </a:r>
            <a:endParaRPr lang="en-US" sz="2800" dirty="0"/>
          </a:p>
        </p:txBody>
      </p:sp>
      <p:sp>
        <p:nvSpPr>
          <p:cNvPr id="1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21419" y="1363339"/>
            <a:ext cx="4041775" cy="639762"/>
          </a:xfrm>
        </p:spPr>
        <p:txBody>
          <a:bodyPr/>
          <a:lstStyle/>
          <a:p>
            <a:pPr algn="ctr"/>
            <a:r>
              <a:rPr lang="ko-KR" altLang="en-US" b="0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964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가을소풍M"/>
                <a:ea typeface="a가을소풍M"/>
                <a:cs typeface="a가을소풍M"/>
              </a:rPr>
              <a:t>세 가지 성공</a:t>
            </a:r>
            <a:endParaRPr lang="ko-KR" altLang="en-US" b="0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964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9377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9952" y="2496231"/>
            <a:ext cx="372409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이제까지 해온 일</a:t>
            </a:r>
            <a:endParaRPr lang="en-US" altLang="ko-KR" sz="2000" b="1" dirty="0" smtClean="0">
              <a:solidFill>
                <a:srgbClr val="3366FF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가장 인상 깊었던 교훈</a:t>
            </a:r>
            <a:endParaRPr lang="en-US" altLang="ko-KR" sz="2000" b="1" dirty="0" smtClean="0">
              <a:solidFill>
                <a:srgbClr val="3366FF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프로그램 종료 때까지의 목표</a:t>
            </a:r>
            <a:endParaRPr lang="en-US" altLang="ko-KR" sz="2000" b="1" dirty="0">
              <a:solidFill>
                <a:srgbClr val="3366FF"/>
              </a:solidFill>
            </a:endParaRPr>
          </a:p>
        </p:txBody>
      </p:sp>
      <p:pic>
        <p:nvPicPr>
          <p:cNvPr id="5122" name="Picture 2" descr="http://cfile23.uf.tistory.com/image/157BBB3550B1C70130DF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43" y="4249131"/>
            <a:ext cx="3200915" cy="20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48412"/>
              </p:ext>
            </p:extLst>
          </p:nvPr>
        </p:nvGraphicFramePr>
        <p:xfrm>
          <a:off x="827583" y="1152619"/>
          <a:ext cx="7416824" cy="936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4206"/>
                <a:gridCol w="1854206"/>
                <a:gridCol w="1854206"/>
                <a:gridCol w="1854206"/>
              </a:tblGrid>
              <a:tr h="9361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회계부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기획부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운영부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홍보부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-254962" y="358068"/>
            <a:ext cx="360859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07768"/>
            <a:ext cx="2852063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부서별 업데이트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925508" y="2126899"/>
            <a:ext cx="72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예시</a:t>
            </a:r>
            <a:r>
              <a:rPr lang="en-US" altLang="ko-K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r="2041"/>
          <a:stretch/>
        </p:blipFill>
        <p:spPr>
          <a:xfrm>
            <a:off x="616320" y="1724284"/>
            <a:ext cx="7911361" cy="3690919"/>
          </a:xfrm>
          <a:prstGeom prst="round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8524" y="2480537"/>
            <a:ext cx="4572000" cy="16250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팀별 현황뉴스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PPT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를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  <a:cs typeface="a가을소풍M"/>
              </a:rPr>
              <a:t>반드시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  <a:hlinkClick r:id="rId4"/>
              </a:rPr>
              <a:t>do.learn.korea@gmail.com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으로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월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일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화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오후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11:59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까지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제출해주시기 바랍니다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!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!!</a:t>
            </a:r>
            <a:endParaRPr lang="en-US" altLang="ko-KR" dirty="0">
              <a:solidFill>
                <a:srgbClr val="000000"/>
              </a:solidFill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924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행복한교육실천모임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507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이번 주 두런두런 미션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535628"/>
            <a:ext cx="2017901" cy="2502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789" y="973795"/>
            <a:ext cx="8161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팀별 </a:t>
            </a:r>
            <a:r>
              <a:rPr lang="en-US" altLang="ko-KR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기회기획서</a:t>
            </a:r>
            <a:r>
              <a:rPr lang="en-US" altLang="ko-KR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및 로고 제출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두런두런 페이스북 그룹 가입하기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팀별 </a:t>
            </a:r>
            <a:r>
              <a:rPr lang="en-US" altLang="ko-KR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SNS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홈페이지 개설</a:t>
            </a: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후원 및 협력 단체 조사하기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현황뉴스 </a:t>
            </a:r>
            <a:r>
              <a:rPr lang="en-US" altLang="ko-KR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PT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만들기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3869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057" y="2434480"/>
            <a:ext cx="764449" cy="6880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54961" y="400875"/>
            <a:ext cx="521376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팀별 온라인 홍보채널 개설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944" y="3122484"/>
            <a:ext cx="5650113" cy="3310167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76" y="1268524"/>
            <a:ext cx="8398453" cy="1471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아직 </a:t>
            </a:r>
            <a:r>
              <a:rPr lang="ko-KR" altLang="en-US" sz="1600" b="1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기회기획서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와 </a:t>
            </a:r>
            <a:r>
              <a:rPr lang="ko-KR" altLang="en-US" sz="1600" b="1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로고파일</a:t>
            </a:r>
            <a:r>
              <a:rPr lang="en-US" altLang="ko-KR" sz="1600" b="1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원본</a:t>
            </a:r>
            <a:r>
              <a:rPr lang="en-US" altLang="ko-KR" sz="1600" b="1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)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을 제출하지 않은 팀은</a:t>
            </a:r>
            <a:endParaRPr lang="en-US" altLang="ko-KR" sz="1600" b="1" dirty="0" smtClean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  <a:hlinkClick r:id="rId4"/>
              </a:rPr>
              <a:t>do.learn.korea</a:t>
            </a:r>
            <a:r>
              <a:rPr lang="en-US" altLang="ko-KR" sz="1600" b="1" dirty="0">
                <a:solidFill>
                  <a:srgbClr val="000000"/>
                </a:solidFill>
                <a:latin typeface="a가을소풍M"/>
                <a:ea typeface="a가을소풍M"/>
                <a:cs typeface="a가을소풍M"/>
                <a:hlinkClick r:id="rId4"/>
              </a:rPr>
              <a:t>@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  <a:hlinkClick r:id="rId4"/>
              </a:rPr>
              <a:t>gmail.com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으로 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월 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일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화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)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오후 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11:59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까지 제출해주시기 바랍니다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ko-KR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미제출시 팀별 지원에 대한 불이익이 있을 수 있습니다</a:t>
            </a:r>
            <a:r>
              <a:rPr lang="ko-KR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  <a:r>
              <a:rPr lang="en-US" altLang="ko-KR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)</a:t>
            </a: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</a:t>
            </a:r>
            <a:endParaRPr lang="en-US" altLang="ko-KR" sz="1600" b="1" dirty="0" smtClean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sz="1600" b="1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85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0036"/>
          <a:stretch/>
        </p:blipFill>
        <p:spPr>
          <a:xfrm>
            <a:off x="6264787" y="2674743"/>
            <a:ext cx="2879213" cy="4025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54961" y="643795"/>
            <a:ext cx="6163062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693495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 페이스북 그룹 가입하기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340" y="4306952"/>
            <a:ext cx="6350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www.facebook.com</a:t>
            </a:r>
            <a:r>
              <a:rPr lang="en-US" sz="2400" b="1" dirty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/groups/dolearn2014</a:t>
            </a:r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/</a:t>
            </a:r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</a:rPr>
              <a:t> </a:t>
            </a:r>
            <a:endParaRPr lang="en-US" sz="2400" b="1" dirty="0">
              <a:solidFill>
                <a:srgbClr val="3366FF"/>
              </a:solidFill>
              <a:latin typeface="Helvetica"/>
              <a:ea typeface="배달의민족 주아 OTF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340" y="1520581"/>
            <a:ext cx="7620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 smtClean="0">
                <a:latin typeface="배달의민족 주아 OTF"/>
                <a:ea typeface="배달의민족 주아 OTF"/>
                <a:cs typeface="배달의민족 주아 OTF"/>
              </a:rPr>
              <a:t>2</a:t>
            </a:r>
            <a:r>
              <a:rPr lang="en-US" altLang="ko-KR" sz="2400" dirty="0" smtClean="0">
                <a:latin typeface="배달의민족 주아 OTF"/>
                <a:ea typeface="배달의민족 주아 OTF"/>
                <a:cs typeface="배달의민족 주아 OTF"/>
              </a:rPr>
              <a:t>014</a:t>
            </a:r>
            <a:r>
              <a:rPr lang="ko-KR" altLang="en-US" sz="2400" dirty="0" smtClean="0">
                <a:latin typeface="배달의민족 주아 OTF"/>
                <a:ea typeface="배달의민족 주아 OTF"/>
                <a:cs typeface="배달의민족 주아 OTF"/>
              </a:rPr>
              <a:t> 두런두런 프로젝트 참가자들간의 자유로운 소통과 자료공유를 위해 페이스북 그룹이 개설되었습니다</a:t>
            </a:r>
            <a:r>
              <a:rPr lang="en-US" altLang="ko-KR" sz="2400" dirty="0" smtClean="0">
                <a:latin typeface="배달의민족 주아 OTF"/>
                <a:ea typeface="배달의민족 주아 OTF"/>
                <a:cs typeface="배달의민족 주아 OTF"/>
              </a:rPr>
              <a:t>.</a:t>
            </a:r>
            <a:r>
              <a:rPr lang="ko-KR" altLang="en-US" sz="2400" dirty="0" smtClean="0">
                <a:latin typeface="배달의민족 주아 OTF"/>
                <a:ea typeface="배달의민족 주아 OTF"/>
                <a:cs typeface="배달의민족 주아 OTF"/>
              </a:rPr>
              <a:t> </a:t>
            </a:r>
            <a:endParaRPr lang="en-US" altLang="ko-KR" sz="2400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endParaRPr lang="en-US" altLang="ko-KR" sz="2400" dirty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latin typeface="배달의민족 주아 OTF"/>
                <a:ea typeface="배달의민족 주아 OTF"/>
                <a:cs typeface="배달의민족 주아 OTF"/>
              </a:rPr>
              <a:t>아래링크에 들어가서 한 명도 빠짐없이 </a:t>
            </a:r>
            <a:endParaRPr lang="en-US" altLang="ko-KR" sz="2400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latin typeface="배달의민족 주아 OTF"/>
                <a:ea typeface="배달의민족 주아 OTF"/>
                <a:cs typeface="배달의민족 주아 OTF"/>
              </a:rPr>
              <a:t>가입해주세요</a:t>
            </a:r>
            <a:r>
              <a:rPr lang="en-US" altLang="ko-KR" sz="2400" dirty="0" smtClean="0">
                <a:latin typeface="배달의민족 주아 OTF"/>
                <a:ea typeface="배달의민족 주아 OTF"/>
                <a:cs typeface="배달의민족 주아 OTF"/>
              </a:rPr>
              <a:t>!</a:t>
            </a:r>
            <a:endParaRPr lang="en-US" sz="24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6497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612591" y="2345591"/>
            <a:ext cx="45930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Why?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이제까지 우리가 했던 활동들과 앞으로 하게 될 우리들의 행동들을 효과적으로 알리기 위해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‘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2014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두런두런 프로젝트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’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가 종료된 후에도 온라인 상에서 우리의 활동들과 흔적이 고스란히 유지되고 활용될 수 있도록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2591" y="4257892"/>
            <a:ext cx="4482724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How?</a:t>
            </a: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endParaRPr lang="en-US" altLang="ko-KR" dirty="0" smtClean="0">
              <a:solidFill>
                <a:srgbClr val="0000FF"/>
              </a:solidFill>
              <a:latin typeface="a시네마B" panose="02020600000000000000" pitchFamily="18" charset="-127"/>
              <a:ea typeface="a시네마B" panose="02020600000000000000" pitchFamily="18" charset="-127"/>
              <a:cs typeface="a가을소풍M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다음 장에 나와있는 링크를 참고하여 우리 팀의        페이스북 페이지 혹은 네이버 블로그 개설하기</a:t>
            </a:r>
            <a:endParaRPr lang="en-US" altLang="ko-KR" sz="1200" dirty="0" smtClean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페이스북 페이지 혹은 블로그에 이제까지 활동하며 기록한 글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사진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영상등 업로드 하기</a:t>
            </a:r>
            <a:endParaRPr lang="en-US" altLang="ko-KR" sz="1200" dirty="0" smtClean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endParaRPr lang="en-US" altLang="ko-KR" sz="1200" dirty="0" smtClean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endParaRPr lang="ko-KR" altLang="en-US" sz="1200" dirty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12590" y="6012717"/>
            <a:ext cx="4482725" cy="74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다음 두런두런 행사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11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15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토</a:t>
            </a:r>
            <a:r>
              <a:rPr lang="ko-KR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까지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2590" y="519763"/>
            <a:ext cx="453140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16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SNS</a:t>
            </a:r>
            <a:r>
              <a:rPr lang="ko-KR" altLang="en-US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홈페이지란</a:t>
            </a:r>
            <a:r>
              <a:rPr lang="en-US" altLang="ko-KR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  <a:endParaRPr lang="en-US" altLang="ko-KR" sz="1600" dirty="0">
              <a:solidFill>
                <a:srgbClr val="0000FF"/>
              </a:solidFill>
              <a:latin typeface="a시네마B" panose="02020600000000000000" pitchFamily="18" charset="-127"/>
              <a:ea typeface="a시네마B" panose="02020600000000000000" pitchFamily="18" charset="-127"/>
              <a:cs typeface="a가을소풍M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소셜미디어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페이스북 페이지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블로그등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를 통해서 우리 프로젝트를 소개하는 홈페이지의 역할을 하며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우리가 두런두런 활동을 하는 모습을 담은 글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사진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영상등을 외부에 홍보할 수 있는 웹사이트를 의미합니다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altLang="ko-KR" sz="12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413721" y="400875"/>
            <a:ext cx="4905987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28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팀별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SNS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홈페이지 개설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48" y="4718316"/>
            <a:ext cx="1320603" cy="1320603"/>
          </a:xfrm>
          <a:prstGeom prst="rect">
            <a:avLst/>
          </a:prstGeom>
        </p:spPr>
      </p:pic>
      <p:pic>
        <p:nvPicPr>
          <p:cNvPr id="20" name="Picture 19" descr="2014 두런두런 로고(두런두런 글자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7"/>
          <a:stretch/>
        </p:blipFill>
        <p:spPr>
          <a:xfrm>
            <a:off x="1274286" y="1341021"/>
            <a:ext cx="2038828" cy="227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1" y="4718316"/>
            <a:ext cx="1837362" cy="1294401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20" idx="2"/>
            <a:endCxn id="3" idx="0"/>
          </p:cNvCxnSpPr>
          <p:nvPr/>
        </p:nvCxnSpPr>
        <p:spPr>
          <a:xfrm flipH="1">
            <a:off x="1275122" y="3613385"/>
            <a:ext cx="1018578" cy="110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0" idx="2"/>
            <a:endCxn id="15" idx="0"/>
          </p:cNvCxnSpPr>
          <p:nvPr/>
        </p:nvCxnSpPr>
        <p:spPr>
          <a:xfrm>
            <a:off x="2293700" y="3613385"/>
            <a:ext cx="1020250" cy="110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413721" y="400875"/>
            <a:ext cx="5052181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434547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페이스북 페이지 개설방법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99" y="1378071"/>
            <a:ext cx="5179516" cy="52801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46241" y="2229692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 smtClean="0">
                <a:latin typeface="배달의민족 주아 OTF"/>
                <a:ea typeface="배달의민족 주아 OTF"/>
                <a:cs typeface="배달의민족 주아 OTF"/>
              </a:rPr>
              <a:t>모바일에서 페이스북 페이지 만들기</a:t>
            </a:r>
            <a:r>
              <a:rPr lang="en-US" altLang="ko-KR" sz="1600" b="1" dirty="0" smtClean="0">
                <a:latin typeface="배달의민족 주아 OTF"/>
                <a:ea typeface="배달의민족 주아 OTF"/>
                <a:cs typeface="배달의민족 주아 OTF"/>
              </a:rPr>
              <a:t>:</a:t>
            </a:r>
          </a:p>
          <a:p>
            <a:pPr algn="ctr"/>
            <a:r>
              <a:rPr lang="en-US" sz="16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http://</a:t>
            </a:r>
            <a:r>
              <a:rPr lang="en-US" sz="1600" b="1" u="sng" dirty="0" err="1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goo.gl</a:t>
            </a:r>
            <a:r>
              <a:rPr lang="en-US" sz="16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/</a:t>
            </a:r>
            <a:r>
              <a:rPr lang="en-US" sz="1600" b="1" u="sng" dirty="0" err="1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YUsFnD</a:t>
            </a:r>
            <a:endParaRPr lang="en-US" sz="1600" b="1" u="sng" dirty="0">
              <a:solidFill>
                <a:srgbClr val="3366FF"/>
              </a:solidFill>
              <a:latin typeface="a참고딕M"/>
              <a:ea typeface="a참고딕M"/>
              <a:cs typeface="a참고딕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9060" y="4279860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 smtClean="0">
                <a:latin typeface="배달의민족 주아 OTF"/>
                <a:ea typeface="배달의민족 주아 OTF"/>
                <a:cs typeface="배달의민족 주아 OTF"/>
              </a:rPr>
              <a:t>컴퓨터에서 페이스북 페이지 만들기</a:t>
            </a:r>
            <a:r>
              <a:rPr lang="en-US" altLang="ko-KR" sz="1600" b="1" dirty="0" smtClean="0">
                <a:latin typeface="배달의민족 주아 OTF"/>
                <a:ea typeface="배달의민족 주아 OTF"/>
                <a:cs typeface="배달의민족 주아 OTF"/>
              </a:rPr>
              <a:t>:</a:t>
            </a:r>
          </a:p>
          <a:p>
            <a:pPr algn="ctr"/>
            <a:r>
              <a:rPr lang="en-US" sz="1600" b="1" u="sng" dirty="0" smtClean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http</a:t>
            </a:r>
            <a:r>
              <a:rPr lang="en-US" sz="16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://</a:t>
            </a:r>
            <a:r>
              <a:rPr lang="en-US" sz="1600" b="1" u="sng" dirty="0" err="1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goo.gl</a:t>
            </a:r>
            <a:r>
              <a:rPr lang="en-US" sz="16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/</a:t>
            </a:r>
            <a:r>
              <a:rPr lang="en-US" sz="1600" b="1" u="sng" dirty="0" err="1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Qfouiy</a:t>
            </a:r>
            <a:endParaRPr lang="en-US" sz="1600" b="1" u="sng" dirty="0">
              <a:solidFill>
                <a:srgbClr val="3366FF"/>
              </a:solidFill>
              <a:latin typeface="a참고딕M"/>
              <a:ea typeface="a참고딕M"/>
              <a:cs typeface="a참고딕M"/>
            </a:endParaRPr>
          </a:p>
        </p:txBody>
      </p:sp>
    </p:spTree>
    <p:extLst>
      <p:ext uri="{BB962C8B-B14F-4D97-AF65-F5344CB8AC3E}">
        <p14:creationId xmlns:p14="http://schemas.microsoft.com/office/powerpoint/2010/main" val="5923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413721" y="400875"/>
            <a:ext cx="5052181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070345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네이버 블로그 개설방법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4335" y="3346168"/>
            <a:ext cx="2770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배달의민족 주아 OTF"/>
                <a:ea typeface="배달의민족 주아 OTF"/>
                <a:cs typeface="배달의민족 주아 OTF"/>
              </a:rPr>
              <a:t>네이버 블로그 만들기</a:t>
            </a:r>
            <a:r>
              <a:rPr lang="en-US" altLang="ko-KR" sz="2000" b="1" dirty="0" smtClean="0">
                <a:latin typeface="배달의민족 주아 OTF"/>
                <a:ea typeface="배달의민족 주아 OTF"/>
                <a:cs typeface="배달의민족 주아 OTF"/>
              </a:rPr>
              <a:t>:</a:t>
            </a:r>
          </a:p>
          <a:p>
            <a:pPr algn="ctr"/>
            <a:r>
              <a:rPr lang="en-US" sz="20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http://</a:t>
            </a:r>
            <a:r>
              <a:rPr lang="en-US" sz="2000" b="1" u="sng" dirty="0" err="1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goo.gl</a:t>
            </a:r>
            <a:r>
              <a:rPr lang="en-US" sz="2000" b="1" u="sng" dirty="0">
                <a:solidFill>
                  <a:srgbClr val="3366FF"/>
                </a:solidFill>
                <a:latin typeface="a참고딕M"/>
                <a:ea typeface="a참고딕M"/>
                <a:cs typeface="a참고딕M"/>
              </a:rPr>
              <a:t>/aQG1Yn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2506"/>
            <a:ext cx="5858793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5354828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후원 및 협력 단체 조사하기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5431" y="1541043"/>
            <a:ext cx="2013853" cy="1200328"/>
          </a:xfrm>
          <a:prstGeom prst="rect">
            <a:avLst/>
          </a:prstGeom>
          <a:solidFill>
            <a:srgbClr val="3366FF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배달의민족 주아 OTF"/>
                <a:ea typeface="배달의민족 주아 OTF"/>
                <a:cs typeface="배달의민족 주아 OTF"/>
              </a:rPr>
              <a:t>Partnership</a:t>
            </a:r>
          </a:p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배달의민족 주아 OTF"/>
                <a:ea typeface="배달의민족 주아 OTF"/>
                <a:cs typeface="배달의민족 주아 OTF"/>
              </a:rPr>
              <a:t>파트너</a:t>
            </a:r>
            <a:endParaRPr lang="en-US" altLang="ko-KR" sz="2400" dirty="0" smtClean="0">
              <a:solidFill>
                <a:schemeClr val="bg1"/>
              </a:solidFill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배달의민족 주아 OTF"/>
                <a:ea typeface="배달의민족 주아 OTF"/>
                <a:cs typeface="배달의민족 주아 OTF"/>
              </a:rPr>
              <a:t>협력</a:t>
            </a:r>
            <a:endParaRPr lang="en-US" sz="2400" dirty="0">
              <a:solidFill>
                <a:schemeClr val="bg1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715" y="1541043"/>
            <a:ext cx="2013853" cy="1200328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배달의민족 주아 OTF"/>
                <a:ea typeface="배달의민족 주아 OTF"/>
                <a:cs typeface="배달의민족 주아 OTF"/>
              </a:rPr>
              <a:t>Sponsorship</a:t>
            </a:r>
          </a:p>
          <a:p>
            <a:pPr algn="ctr"/>
            <a:r>
              <a:rPr lang="ko-KR" altLang="en-US" sz="24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스폰서</a:t>
            </a:r>
            <a:endParaRPr lang="en-US" altLang="ko-KR" sz="2400" dirty="0" smtClean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후원</a:t>
            </a:r>
            <a:endParaRPr lang="en-US" altLang="ko-KR" sz="2400" dirty="0" smtClean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" y="3153431"/>
            <a:ext cx="7673896" cy="151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우리와 </a:t>
            </a:r>
            <a:r>
              <a:rPr lang="ko-KR" altLang="en-US" sz="2400" u="sng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비슷한 일</a:t>
            </a: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을 하는 단체 혹은 회사 </a:t>
            </a:r>
            <a:r>
              <a:rPr lang="en-US" altLang="ko-KR" sz="2400" dirty="0" smtClean="0">
                <a:latin typeface="1훈새마을운동 Regular"/>
                <a:ea typeface="1훈새마을운동 Regular"/>
                <a:cs typeface="1훈새마을운동 Regular"/>
              </a:rPr>
              <a:t>3</a:t>
            </a: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군데 찾아보기</a:t>
            </a:r>
            <a:endParaRPr lang="en-US" altLang="ko-KR" sz="24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우리가 </a:t>
            </a:r>
            <a:r>
              <a:rPr lang="ko-KR" altLang="en-US" sz="2400" u="sng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도움을 요청할 수 있는</a:t>
            </a:r>
            <a:r>
              <a:rPr lang="ko-KR" altLang="en-US" sz="24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 단체 혹은 회사 </a:t>
            </a:r>
            <a:r>
              <a:rPr lang="en-US" altLang="ko-KR" sz="24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3</a:t>
            </a:r>
            <a:r>
              <a:rPr lang="ko-KR" altLang="en-US" sz="24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군데 찾아보기</a:t>
            </a:r>
            <a:endParaRPr lang="en-US" altLang="ko-KR" sz="2400" dirty="0" smtClean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우리가 </a:t>
            </a:r>
            <a:r>
              <a:rPr lang="ko-KR" altLang="en-US" sz="2400" u="sng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도움을 줄 수 있는 </a:t>
            </a: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단체 혹인 회사 </a:t>
            </a:r>
            <a:r>
              <a:rPr lang="en-US" altLang="ko-KR" sz="2400" dirty="0" smtClean="0">
                <a:latin typeface="1훈새마을운동 Regular"/>
                <a:ea typeface="1훈새마을운동 Regular"/>
                <a:cs typeface="1훈새마을운동 Regular"/>
              </a:rPr>
              <a:t>3</a:t>
            </a:r>
            <a:r>
              <a:rPr lang="ko-KR" altLang="en-US" sz="2400" dirty="0" smtClean="0">
                <a:latin typeface="1훈새마을운동 Regular"/>
                <a:ea typeface="1훈새마을운동 Regular"/>
                <a:cs typeface="1훈새마을운동 Regular"/>
              </a:rPr>
              <a:t>군데 찾아보기</a:t>
            </a:r>
            <a:endParaRPr lang="en-US" sz="24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063" y="4949236"/>
            <a:ext cx="8162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* 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여기서 말하는 도움은 지원금 후원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,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준비물 지원 뿐만 아닌 언론홍보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,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전문적인 </a:t>
            </a:r>
            <a:r>
              <a:rPr lang="ko-KR" altLang="en-US" dirty="0" err="1" smtClean="0">
                <a:latin typeface="배달의민족 주아 OTF"/>
                <a:ea typeface="배달의민족 주아 OTF"/>
                <a:cs typeface="배달의민족 주아 OTF"/>
              </a:rPr>
              <a:t>조언등</a:t>
            </a:r>
            <a:r>
              <a:rPr lang="en-US" altLang="ko-KR" dirty="0"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프로젝트의 발전을 위한 도움 모두를 포함합니다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.</a:t>
            </a:r>
          </a:p>
          <a:p>
            <a:endParaRPr lang="en-US" altLang="ko-KR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r>
              <a:rPr lang="ko-KR" altLang="ko-KR" dirty="0" smtClean="0">
                <a:latin typeface="배달의민족 주아 OTF"/>
                <a:ea typeface="배달의민족 주아 OTF"/>
                <a:cs typeface="배달의민족 주아 OTF"/>
              </a:rPr>
              <a:t>*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* 조사를 통하여 발견한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9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개의 단체 및 회사는 팀별 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&lt;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현황뉴스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&gt;</a:t>
            </a: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에 기록합니다</a:t>
            </a:r>
            <a:r>
              <a:rPr lang="en-US" altLang="ko-KR" dirty="0" smtClean="0">
                <a:latin typeface="배달의민족 주아 OTF"/>
                <a:ea typeface="배달의민족 주아 OTF"/>
                <a:cs typeface="배달의민족 주아 OTF"/>
              </a:rPr>
              <a:t>.</a:t>
            </a:r>
            <a:endParaRPr lang="en-US" dirty="0">
              <a:latin typeface="배달의민족 주아 OTF"/>
              <a:ea typeface="배달의민족 주아 OTF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41259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7947</TotalTime>
  <Words>703</Words>
  <Application>Microsoft Office PowerPoint</Application>
  <PresentationFormat>화면 슬라이드 쇼(4:3)</PresentationFormat>
  <Paragraphs>115</Paragraphs>
  <Slides>13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Theme</vt:lpstr>
      <vt:lpstr>2014 The 두런두런 (Do + Learn) 동아리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두런두런호에 승선을 환영합니다!</dc:title>
  <dc:creator>Alex Lim</dc:creator>
  <cp:lastModifiedBy>user</cp:lastModifiedBy>
  <cp:revision>79</cp:revision>
  <dcterms:created xsi:type="dcterms:W3CDTF">2014-08-10T16:17:07Z</dcterms:created>
  <dcterms:modified xsi:type="dcterms:W3CDTF">2015-01-22T08:35:09Z</dcterms:modified>
</cp:coreProperties>
</file>