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64" r:id="rId3"/>
    <p:sldId id="257" r:id="rId4"/>
    <p:sldId id="258" r:id="rId5"/>
    <p:sldId id="263" r:id="rId6"/>
    <p:sldId id="262" r:id="rId7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9"/>
      <p:bold r:id="rId10"/>
    </p:embeddedFont>
    <p:embeddedFont>
      <p:font typeface="배달의민족 주아" panose="02020603020101020101" pitchFamily="18" charset="-127"/>
      <p:regular r:id="rId11"/>
    </p:embeddedFont>
    <p:embeddedFont>
      <p:font typeface="휴먼모음T" panose="02030504000101010101" pitchFamily="18" charset="-127"/>
      <p:regular r:id="rId12"/>
    </p:embeddedFont>
    <p:embeddedFont>
      <p:font typeface="나눔고딕" panose="020D0604000000000000" pitchFamily="50" charset="-127"/>
      <p:regular r:id="rId13"/>
      <p:bold r:id="rId14"/>
    </p:embeddedFont>
    <p:embeddedFont>
      <p:font typeface="나눔바른고딕" panose="020B0603020101020101" pitchFamily="50" charset="-127"/>
      <p:regular r:id="rId15"/>
      <p:bold r:id="rId16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93" autoAdjust="0"/>
    <p:restoredTop sz="94660"/>
  </p:normalViewPr>
  <p:slideViewPr>
    <p:cSldViewPr>
      <p:cViewPr varScale="1">
        <p:scale>
          <a:sx n="79" d="100"/>
          <a:sy n="79" d="100"/>
        </p:scale>
        <p:origin x="-169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  <p:extLst>
      <p:ext uri="{BB962C8B-B14F-4D97-AF65-F5344CB8AC3E}">
        <p14:creationId xmlns:p14="http://schemas.microsoft.com/office/powerpoint/2010/main" val="289200435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ko-KR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5</a:t>
            </a:fld>
            <a:endParaRPr lang="ko-KR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제목 및 세로 텍스트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세로 제목 및 텍스트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구역 머리글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콘텐츠 2개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비교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캡션 있는 콘텐츠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캡션 있는 그림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None/>
              <a:defRPr/>
            </a:lvl1pPr>
            <a:lvl2pPr marL="457200" indent="0" rtl="0">
              <a:spcBef>
                <a:spcPts val="0"/>
              </a:spcBef>
              <a:buNone/>
              <a:defRPr/>
            </a:lvl2pPr>
            <a:lvl3pPr marL="914400" indent="0" rtl="0">
              <a:spcBef>
                <a:spcPts val="0"/>
              </a:spcBef>
              <a:buNone/>
              <a:defRPr/>
            </a:lvl3pPr>
            <a:lvl4pPr marL="1371600" indent="0" rtl="0">
              <a:spcBef>
                <a:spcPts val="0"/>
              </a:spcBef>
              <a:buNone/>
              <a:defRPr/>
            </a:lvl4pPr>
            <a:lvl5pPr marL="1828800" indent="0" rtl="0">
              <a:spcBef>
                <a:spcPts val="0"/>
              </a:spcBef>
              <a:buNone/>
              <a:defRPr/>
            </a:lvl5pPr>
            <a:lvl6pPr marL="2286000" indent="0" rtl="0">
              <a:spcBef>
                <a:spcPts val="0"/>
              </a:spcBef>
              <a:buNone/>
              <a:defRPr/>
            </a:lvl6pPr>
            <a:lvl7pPr marL="2743200" indent="0" rtl="0">
              <a:spcBef>
                <a:spcPts val="0"/>
              </a:spcBef>
              <a:buNone/>
              <a:defRPr/>
            </a:lvl7pPr>
            <a:lvl8pPr marL="3200400" indent="0" rtl="0">
              <a:spcBef>
                <a:spcPts val="0"/>
              </a:spcBef>
              <a:buNone/>
              <a:defRPr/>
            </a:lvl8pPr>
            <a:lvl9pPr marL="3657600" indent="0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ko-KR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ko-K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C3B5D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85"/>
          <p:cNvSpPr/>
          <p:nvPr/>
        </p:nvSpPr>
        <p:spPr>
          <a:xfrm>
            <a:off x="2232167" y="3068959"/>
            <a:ext cx="4741238" cy="732728"/>
          </a:xfrm>
          <a:prstGeom prst="rect">
            <a:avLst/>
          </a:prstGeom>
          <a:noFill/>
          <a:ln w="5715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86"/>
          <p:cNvSpPr txBox="1"/>
          <p:nvPr/>
        </p:nvSpPr>
        <p:spPr>
          <a:xfrm>
            <a:off x="2267744" y="3068960"/>
            <a:ext cx="474123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ko-KR" altLang="en-US" sz="2800" b="1" i="0" u="none" strike="noStrike" cap="none" baseline="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두런두런 학교변화 프로젝트</a:t>
            </a:r>
            <a:endParaRPr lang="ko-KR" sz="2800" b="1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sp>
        <p:nvSpPr>
          <p:cNvPr id="11" name="Shape 87"/>
          <p:cNvSpPr txBox="1"/>
          <p:nvPr/>
        </p:nvSpPr>
        <p:spPr>
          <a:xfrm>
            <a:off x="2232167" y="3876766"/>
            <a:ext cx="4741238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 altLang="ko-KR" sz="1300" dirty="0" smtClean="0">
                <a:solidFill>
                  <a:schemeClr val="lt1"/>
                </a:solidFill>
                <a:latin typeface="나눔고딕" pitchFamily="50" charset="-127"/>
                <a:ea typeface="나눔고딕" pitchFamily="50" charset="-127"/>
              </a:rPr>
              <a:t>Do Learn Do Learn Project</a:t>
            </a:r>
            <a:endParaRPr lang="ko-KR" sz="1300" b="0" i="0" u="none" strike="noStrike" cap="none" baseline="0" dirty="0">
              <a:solidFill>
                <a:schemeClr val="lt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2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2320" y="112478"/>
            <a:ext cx="1523809" cy="50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2232167" y="2708920"/>
            <a:ext cx="4741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6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주차 </a:t>
            </a:r>
            <a:r>
              <a:rPr lang="en-US" altLang="ko-KR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– </a:t>
            </a:r>
            <a:r>
              <a:rPr lang="ko-KR" altLang="en-US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우리들의 기회를 소개합니다</a:t>
            </a:r>
            <a:endParaRPr lang="ko-KR" altLang="en-US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어썸스</a:t>
            </a:r>
            <a:r>
              <a:rPr lang="ko-KR" altLang="en-US" sz="12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쿨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Shape 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2278" y="188532"/>
            <a:ext cx="902323" cy="251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2399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9280" y="6301330"/>
            <a:ext cx="1185436" cy="34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202474"/>
            <a:ext cx="9144000" cy="2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96"/>
          <p:cNvSpPr txBox="1"/>
          <p:nvPr/>
        </p:nvSpPr>
        <p:spPr>
          <a:xfrm>
            <a:off x="381280" y="1693257"/>
            <a:ext cx="4176463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6000" b="0" i="0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CONTENT</a:t>
            </a:r>
          </a:p>
        </p:txBody>
      </p:sp>
      <p:sp>
        <p:nvSpPr>
          <p:cNvPr id="11" name="Shape 97"/>
          <p:cNvSpPr txBox="1"/>
          <p:nvPr/>
        </p:nvSpPr>
        <p:spPr>
          <a:xfrm>
            <a:off x="4139952" y="2636911"/>
            <a:ext cx="4121112" cy="21698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r">
              <a:lnSpc>
                <a:spcPct val="150000"/>
              </a:lnSpc>
              <a:buSzPct val="25000"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01.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우리들의 기회를 소개합니다</a:t>
            </a:r>
            <a:r>
              <a:rPr lang="en-US" altLang="ko-KR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endParaRPr lang="ko-KR" sz="1800" b="0" i="1" u="none" strike="noStrike" cap="none" baseline="0" dirty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  <a:p>
            <a:pPr lvl="0" algn="r">
              <a:lnSpc>
                <a:spcPct val="150000"/>
              </a:lnSpc>
              <a:buSzPct val="25000"/>
            </a:pPr>
            <a:r>
              <a:rPr lang="ko-KR" sz="1800" b="1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02.</a:t>
            </a:r>
            <a:r>
              <a:rPr lang="ko-KR" sz="1800" b="0" i="1" u="none" strike="noStrike" cap="none" baseline="0" dirty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</a:t>
            </a:r>
            <a:r>
              <a:rPr lang="ko-KR" altLang="en-US" sz="1800" i="1" dirty="0" smtClean="0">
                <a:solidFill>
                  <a:schemeClr val="dk1"/>
                </a:solidFill>
                <a:latin typeface="나눔고딕" pitchFamily="50" charset="-127"/>
                <a:ea typeface="나눔고딕" pitchFamily="50" charset="-127"/>
              </a:rPr>
              <a:t>최우수 팀 수상</a:t>
            </a:r>
            <a:endParaRPr lang="en-US" altLang="ko-KR" sz="1800" b="0" i="1" u="none" strike="noStrike" cap="none" baseline="0" dirty="0" smtClean="0">
              <a:solidFill>
                <a:schemeClr val="dk1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2" name="Shape 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05"/>
          <p:cNvSpPr txBox="1"/>
          <p:nvPr/>
        </p:nvSpPr>
        <p:spPr>
          <a:xfrm>
            <a:off x="1115616" y="212211"/>
            <a:ext cx="9145016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6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우리들의 기회를 소개합니다</a:t>
            </a:r>
            <a:endParaRPr lang="ko-KR" sz="36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4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 descr="http://www.bu.edu/tsai/files/2009/07/picture-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99592" y="1412328"/>
            <a:ext cx="7315200" cy="475297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555776" y="3000871"/>
            <a:ext cx="3996607" cy="5001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650" dirty="0" smtClean="0">
                <a:latin typeface="배달의민족 주아" pitchFamily="18" charset="-127"/>
                <a:ea typeface="배달의민족 주아" pitchFamily="18" charset="-127"/>
              </a:rPr>
              <a:t>[</a:t>
            </a:r>
            <a:r>
              <a:rPr lang="ko-KR" altLang="en-US" sz="2650" dirty="0" smtClean="0">
                <a:latin typeface="배달의민족 주아" pitchFamily="18" charset="-127"/>
                <a:ea typeface="배달의민족 주아" pitchFamily="18" charset="-127"/>
              </a:rPr>
              <a:t>우리들의 기회를 소개합니다</a:t>
            </a:r>
            <a:r>
              <a:rPr lang="en-US" altLang="ko-KR" sz="2650" dirty="0" smtClean="0">
                <a:latin typeface="배달의민족 주아" pitchFamily="18" charset="-127"/>
                <a:ea typeface="배달의민족 주아" pitchFamily="18" charset="-127"/>
              </a:rPr>
              <a:t>]</a:t>
            </a:r>
            <a:endParaRPr lang="ko-KR" altLang="en-US" sz="2650" dirty="0">
              <a:latin typeface="배달의민족 주아" pitchFamily="18" charset="-127"/>
              <a:ea typeface="배달의민족 주아" pitchFamily="18" charset="-127"/>
            </a:endParaRPr>
          </a:p>
        </p:txBody>
      </p:sp>
      <p:pic>
        <p:nvPicPr>
          <p:cNvPr id="10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6652"/>
            <a:ext cx="9144001" cy="6288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1115616" y="212211"/>
            <a:ext cx="4392488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altLang="en-US" sz="3900" b="1" i="0" u="none" strike="noStrike" cap="none" baseline="0" dirty="0" err="1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최우수팀</a:t>
            </a:r>
            <a:r>
              <a:rPr lang="ko-KR" altLang="en-US" sz="3900" b="1" i="0" u="none" strike="noStrike" cap="none" baseline="0" dirty="0" smtClean="0">
                <a:solidFill>
                  <a:srgbClr val="0C3B5D"/>
                </a:solidFill>
                <a:latin typeface="나눔고딕" pitchFamily="50" charset="-127"/>
                <a:ea typeface="나눔고딕" pitchFamily="50" charset="-127"/>
                <a:sym typeface="Arial"/>
              </a:rPr>
              <a:t> 수상</a:t>
            </a:r>
            <a:endParaRPr lang="ko-KR" sz="3900" b="1" i="0" u="none" strike="noStrike" cap="none" baseline="0" dirty="0">
              <a:solidFill>
                <a:srgbClr val="0C3B5D"/>
              </a:solidFill>
              <a:latin typeface="나눔고딕" pitchFamily="50" charset="-127"/>
              <a:ea typeface="나눔고딕" pitchFamily="50" charset="-127"/>
              <a:sym typeface="Arial"/>
            </a:endParaRPr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0392" y="404414"/>
            <a:ext cx="863999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1" y="0"/>
            <a:ext cx="936103" cy="1096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428583"/>
            <a:ext cx="902399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81" y="440533"/>
            <a:ext cx="384834" cy="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http://ste.india.com/sites/default/files/2014/12/19/304805-award-generic-70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99592" y="1721382"/>
            <a:ext cx="7272808" cy="4155890"/>
          </a:xfrm>
          <a:prstGeom prst="rect">
            <a:avLst/>
          </a:prstGeom>
          <a:noFill/>
        </p:spPr>
      </p:pic>
      <p:pic>
        <p:nvPicPr>
          <p:cNvPr id="9" name="pasted-image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6597"/>
            <a:ext cx="9143998" cy="561774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1115616" y="212211"/>
            <a:ext cx="2536933" cy="67242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39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 Title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1115616" y="812329"/>
            <a:ext cx="3347944" cy="272313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1300" b="0" i="0" u="none" strike="noStrike" cap="none" baseline="0">
                <a:solidFill>
                  <a:srgbClr val="0C3B5D"/>
                </a:solidFill>
                <a:latin typeface="Arial"/>
                <a:ea typeface="Arial"/>
                <a:cs typeface="Arial"/>
                <a:sym typeface="Arial"/>
              </a:rPr>
              <a:t>Awesome School subtitle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3239775" y="2996952"/>
            <a:ext cx="2988408" cy="718589"/>
          </a:xfrm>
          <a:prstGeom prst="rect">
            <a:avLst/>
          </a:prstGeom>
          <a:noFill/>
          <a:ln>
            <a:noFill/>
          </a:ln>
        </p:spPr>
        <p:txBody>
          <a:bodyPr lIns="71550" tIns="35775" rIns="71550" bIns="35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ko-KR" sz="42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8260" y="3753048"/>
            <a:ext cx="1967477" cy="1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0392" y="164364"/>
            <a:ext cx="86400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279" y="188533"/>
            <a:ext cx="902323" cy="2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54701" y="6452232"/>
            <a:ext cx="1290354" cy="27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88</Words>
  <Application>Microsoft Office PowerPoint</Application>
  <PresentationFormat>화면 슬라이드 쇼(4:3)</PresentationFormat>
  <Paragraphs>19</Paragraphs>
  <Slides>6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4" baseType="lpstr">
      <vt:lpstr>굴림</vt:lpstr>
      <vt:lpstr>Arial</vt:lpstr>
      <vt:lpstr>맑은 고딕</vt:lpstr>
      <vt:lpstr>배달의민족 주아</vt:lpstr>
      <vt:lpstr>휴먼모음T</vt:lpstr>
      <vt:lpstr>나눔고딕</vt:lpstr>
      <vt:lpstr>나눔바른고딕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13</cp:revision>
  <dcterms:modified xsi:type="dcterms:W3CDTF">2015-01-23T07:24:55Z</dcterms:modified>
</cp:coreProperties>
</file>