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8" r:id="rId3"/>
    <p:sldId id="257" r:id="rId4"/>
    <p:sldId id="267" r:id="rId5"/>
    <p:sldId id="263" r:id="rId6"/>
    <p:sldId id="264" r:id="rId7"/>
    <p:sldId id="265" r:id="rId8"/>
    <p:sldId id="266" r:id="rId9"/>
    <p:sldId id="262" r:id="rId10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2"/>
      <p:bold r:id="rId13"/>
    </p:embeddedFont>
    <p:embeddedFont>
      <p:font typeface="휴먼모음T" panose="02030504000101010101" pitchFamily="18" charset="-127"/>
      <p:regular r:id="rId14"/>
    </p:embeddedFont>
    <p:embeddedFont>
      <p:font typeface="나눔고딕 ExtraBold" panose="020D0904000000000000" pitchFamily="50" charset="-127"/>
      <p:bold r:id="rId15"/>
    </p:embeddedFont>
    <p:embeddedFont>
      <p:font typeface="나눔고딕" panose="020D0604000000000000" pitchFamily="50" charset="-127"/>
      <p:regular r:id="rId16"/>
      <p:bold r:id="rId17"/>
    </p:embeddedFont>
    <p:embeddedFont>
      <p:font typeface="나눔바른고딕" panose="020B0603020101020101" pitchFamily="50" charset="-127"/>
      <p:regular r:id="rId18"/>
      <p:bold r:id="rId19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858" y="-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8703588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86"/>
          <p:cNvSpPr txBox="1"/>
          <p:nvPr/>
        </p:nvSpPr>
        <p:spPr>
          <a:xfrm>
            <a:off x="2261770" y="3099111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1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2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8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기회기획서 작성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437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012160" y="2636911"/>
            <a:ext cx="2808312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01.</a:t>
            </a:r>
            <a:r>
              <a:rPr lang="ko-KR" sz="1800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check-in</a:t>
            </a:r>
            <a:endParaRPr lang="ko-KR" sz="1800" i="1" u="none" strike="noStrike" cap="none" baseline="0" dirty="0">
              <a:solidFill>
                <a:schemeClr val="dk1"/>
              </a:solidFill>
              <a:latin typeface="나눔고딕" charset="-127"/>
              <a:ea typeface="나눔고딕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02.</a:t>
            </a:r>
            <a:r>
              <a:rPr lang="ko-KR" sz="1800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필요자원</a:t>
            </a:r>
            <a:r>
              <a:rPr lang="ko-KR" altLang="en-US" sz="1800" i="1" u="none" strike="noStrike" cap="none" baseline="0" dirty="0" smtClean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계획 수립</a:t>
            </a:r>
            <a:endParaRPr lang="ko-KR" sz="1800" i="1" u="none" strike="noStrike" cap="none" baseline="0" dirty="0">
              <a:solidFill>
                <a:schemeClr val="dk1"/>
              </a:solidFill>
              <a:latin typeface="나눔고딕" charset="-127"/>
              <a:ea typeface="나눔고딕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03.</a:t>
            </a:r>
            <a:r>
              <a:rPr lang="ko-KR" sz="1800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크라우드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펀딩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charset="-127"/>
                <a:ea typeface="나눔고딕" charset="-127"/>
              </a:rPr>
              <a:t> 설명</a:t>
            </a:r>
            <a:endParaRPr lang="ko-KR" sz="1800" i="1" u="none" strike="noStrike" cap="none" baseline="0" dirty="0">
              <a:solidFill>
                <a:schemeClr val="dk1"/>
              </a:solidFill>
              <a:latin typeface="나눔고딕" charset="-127"/>
              <a:ea typeface="나눔고딕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04.</a:t>
            </a:r>
            <a:r>
              <a:rPr lang="ko-KR" sz="1800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</a:t>
            </a:r>
            <a:r>
              <a:rPr lang="ko-KR" altLang="en-US" sz="1800" i="1" u="none" strike="noStrike" cap="none" baseline="0" dirty="0" smtClean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기회기획서 작성</a:t>
            </a:r>
            <a:endParaRPr lang="ko-KR" sz="1800" i="1" u="none" strike="noStrike" cap="none" baseline="0" dirty="0">
              <a:solidFill>
                <a:schemeClr val="dk1"/>
              </a:solidFill>
              <a:latin typeface="나눔고딕" charset="-127"/>
              <a:ea typeface="나눔고딕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05.</a:t>
            </a:r>
            <a:r>
              <a:rPr lang="ko-KR" sz="1800" i="1" u="none" strike="noStrike" cap="none" baseline="0" dirty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</a:t>
            </a:r>
            <a:r>
              <a:rPr lang="ko-KR" altLang="en-US" sz="1800" i="1" u="none" strike="noStrike" cap="none" baseline="0" dirty="0" err="1" smtClean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두런왕조실록</a:t>
            </a:r>
            <a:r>
              <a:rPr lang="ko-KR" altLang="en-US" sz="1800" i="1" u="none" strike="noStrike" cap="none" baseline="0" dirty="0" smtClean="0">
                <a:solidFill>
                  <a:schemeClr val="dk1"/>
                </a:solidFill>
                <a:latin typeface="나눔고딕" charset="-127"/>
                <a:ea typeface="나눔고딕" charset="-127"/>
                <a:sym typeface="Arial"/>
              </a:rPr>
              <a:t> 작성</a:t>
            </a:r>
            <a:endParaRPr lang="ko-KR" sz="1800" i="1" u="none" strike="noStrike" cap="none" baseline="0" dirty="0">
              <a:solidFill>
                <a:schemeClr val="dk1"/>
              </a:solidFill>
              <a:latin typeface="나눔고딕" charset="-127"/>
              <a:ea typeface="나눔고딕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0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Check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i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2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3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04056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필요자원 계획 수립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http://cfile216.uf.daum.net/image/23077C3D52F09DCD23BA8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5736" y="1556792"/>
            <a:ext cx="4762500" cy="3857625"/>
          </a:xfrm>
          <a:prstGeom prst="rect">
            <a:avLst/>
          </a:prstGeom>
          <a:noFill/>
        </p:spPr>
      </p:pic>
      <p:sp>
        <p:nvSpPr>
          <p:cNvPr id="11" name="Shape 115"/>
          <p:cNvSpPr txBox="1"/>
          <p:nvPr/>
        </p:nvSpPr>
        <p:spPr>
          <a:xfrm>
            <a:off x="899592" y="5245931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필요자원에 대한 연구가 끝난 뒤 필요자원을 어떻게 획득할 것인지</a:t>
            </a:r>
            <a:endParaRPr lang="en-US" altLang="ko-KR" sz="16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명확한 계획을 수립하는 시간입니다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24036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크라우드</a:t>
            </a: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펀딩</a:t>
            </a: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8" name="Picture 4" descr="http://thesocialu101.com/wp-content/uploads/2013/10/crowdfundin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664" y="1893167"/>
            <a:ext cx="6096000" cy="3048001"/>
          </a:xfrm>
          <a:prstGeom prst="rect">
            <a:avLst/>
          </a:prstGeom>
          <a:noFill/>
        </p:spPr>
      </p:pic>
      <p:sp>
        <p:nvSpPr>
          <p:cNvPr id="12" name="Shape 115"/>
          <p:cNvSpPr txBox="1"/>
          <p:nvPr/>
        </p:nvSpPr>
        <p:spPr>
          <a:xfrm>
            <a:off x="683568" y="5229200"/>
            <a:ext cx="7848872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우리가 필요한 다양한 자원들을 모두 자력으로 해결할 수는 없죠</a:t>
            </a:r>
            <a:r>
              <a:rPr lang="en-US" altLang="ko-KR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크라우드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펀딩을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통해 여러분의 아이디어를 실현시키는데 한 발짝 다가가 보아요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10445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기회기획서 작성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2" name="Picture 2" descr="http://www.limitlesscommunications.eu/wp-content/uploads/2014/09/Business-Plan-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36732" y="1599154"/>
            <a:ext cx="5256584" cy="3645507"/>
          </a:xfrm>
          <a:prstGeom prst="rect">
            <a:avLst/>
          </a:prstGeom>
          <a:noFill/>
        </p:spPr>
      </p:pic>
      <p:sp>
        <p:nvSpPr>
          <p:cNvPr id="12" name="Shape 115"/>
          <p:cNvSpPr txBox="1"/>
          <p:nvPr/>
        </p:nvSpPr>
        <p:spPr>
          <a:xfrm>
            <a:off x="683568" y="5229200"/>
            <a:ext cx="7848872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우리가 </a:t>
            </a:r>
            <a:r>
              <a:rPr lang="ko-KR" altLang="en-US" sz="1600" b="0" i="0" u="none" strike="noStrike" cap="none" baseline="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그동안</a:t>
            </a: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준비했던 다양한 요소들을 담아 기회기획서를 작성해보아요</a:t>
            </a:r>
            <a:r>
              <a:rPr lang="en-US" altLang="ko-KR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!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05"/>
          <p:cNvSpPr txBox="1"/>
          <p:nvPr/>
        </p:nvSpPr>
        <p:spPr>
          <a:xfrm>
            <a:off x="1115616" y="212211"/>
            <a:ext cx="619268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두런왕조</a:t>
            </a:r>
            <a:r>
              <a:rPr lang="ko-KR" altLang="en-US" sz="39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실록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6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115"/>
          <p:cNvSpPr txBox="1"/>
          <p:nvPr/>
        </p:nvSpPr>
        <p:spPr>
          <a:xfrm>
            <a:off x="923262" y="5805264"/>
            <a:ext cx="7297477" cy="79208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우리의 활동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기록은 우리의 역사가 됩니다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두런왕조실록을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작성해볼까요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538731" y="1292159"/>
            <a:ext cx="6066539" cy="4369089"/>
            <a:chOff x="1065899" y="1018488"/>
            <a:chExt cx="6516455" cy="4693116"/>
          </a:xfrm>
        </p:grpSpPr>
        <p:pic>
          <p:nvPicPr>
            <p:cNvPr id="22" name="Picture 4" descr="C:\Users\user\Desktop\실록 속지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5899" y="1018488"/>
              <a:ext cx="6516455" cy="4693116"/>
            </a:xfrm>
            <a:prstGeom prst="rect">
              <a:avLst/>
            </a:prstGeom>
            <a:noFill/>
          </p:spPr>
        </p:pic>
        <p:pic>
          <p:nvPicPr>
            <p:cNvPr id="23" name="tabl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0191" y="1582965"/>
              <a:ext cx="2813641" cy="3726471"/>
            </a:xfrm>
            <a:prstGeom prst="rect">
              <a:avLst/>
            </a:prstGeom>
          </p:spPr>
        </p:pic>
      </p:grpSp>
      <p:pic>
        <p:nvPicPr>
          <p:cNvPr id="12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182</Words>
  <Application>Microsoft Office PowerPoint</Application>
  <PresentationFormat>화면 슬라이드 쇼(4:3)</PresentationFormat>
  <Paragraphs>36</Paragraphs>
  <Slides>9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굴림</vt:lpstr>
      <vt:lpstr>Arial</vt:lpstr>
      <vt:lpstr>맑은 고딕</vt:lpstr>
      <vt:lpstr>휴먼모음T</vt:lpstr>
      <vt:lpstr>나눔고딕 ExtraBold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12</cp:revision>
  <dcterms:modified xsi:type="dcterms:W3CDTF">2015-01-23T07:54:28Z</dcterms:modified>
</cp:coreProperties>
</file>