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73" r:id="rId3"/>
    <p:sldId id="257" r:id="rId4"/>
    <p:sldId id="258" r:id="rId5"/>
    <p:sldId id="263" r:id="rId6"/>
    <p:sldId id="264" r:id="rId7"/>
    <p:sldId id="265" r:id="rId8"/>
    <p:sldId id="266" r:id="rId9"/>
    <p:sldId id="267" r:id="rId10"/>
    <p:sldId id="270" r:id="rId11"/>
    <p:sldId id="268" r:id="rId12"/>
    <p:sldId id="271" r:id="rId13"/>
    <p:sldId id="269" r:id="rId14"/>
    <p:sldId id="272" r:id="rId15"/>
    <p:sldId id="262" r:id="rId16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8"/>
      <p:bold r:id="rId19"/>
    </p:embeddedFont>
    <p:embeddedFont>
      <p:font typeface="휴먼모음T" panose="02030504000101010101" pitchFamily="18" charset="-127"/>
      <p:regular r:id="rId20"/>
    </p:embeddedFont>
    <p:embeddedFont>
      <p:font typeface="나눔고딕 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바른고딕" panose="020B0603020101020101" pitchFamily="50" charset="-127"/>
      <p:regular r:id="rId24"/>
      <p:bold r:id="rId25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59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69624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4.wdp"/><Relationship Id="rId18" Type="http://schemas.microsoft.com/office/2007/relationships/hdphoto" Target="../media/hdphoto18.wdp"/><Relationship Id="rId26" Type="http://schemas.openxmlformats.org/officeDocument/2006/relationships/image" Target="../media/image8.png"/><Relationship Id="rId39" Type="http://schemas.microsoft.com/office/2007/relationships/hdphoto" Target="../media/hdphoto33.wdp"/><Relationship Id="rId3" Type="http://schemas.openxmlformats.org/officeDocument/2006/relationships/image" Target="../media/image12.png"/><Relationship Id="rId21" Type="http://schemas.microsoft.com/office/2007/relationships/hdphoto" Target="../media/hdphoto21.wdp"/><Relationship Id="rId34" Type="http://schemas.microsoft.com/office/2007/relationships/hdphoto" Target="../media/hdphoto28.wdp"/><Relationship Id="rId42" Type="http://schemas.openxmlformats.org/officeDocument/2006/relationships/image" Target="../media/image3.tif"/><Relationship Id="rId7" Type="http://schemas.microsoft.com/office/2007/relationships/hdphoto" Target="../media/hdphoto8.wdp"/><Relationship Id="rId12" Type="http://schemas.microsoft.com/office/2007/relationships/hdphoto" Target="../media/hdphoto13.wdp"/><Relationship Id="rId17" Type="http://schemas.microsoft.com/office/2007/relationships/hdphoto" Target="../media/hdphoto17.wdp"/><Relationship Id="rId25" Type="http://schemas.openxmlformats.org/officeDocument/2006/relationships/image" Target="../media/image4.png"/><Relationship Id="rId33" Type="http://schemas.microsoft.com/office/2007/relationships/hdphoto" Target="../media/hdphoto27.wdp"/><Relationship Id="rId38" Type="http://schemas.microsoft.com/office/2007/relationships/hdphoto" Target="../media/hdphoto32.wdp"/><Relationship Id="rId2" Type="http://schemas.openxmlformats.org/officeDocument/2006/relationships/notesSlide" Target="../notesSlides/notesSlide9.xml"/><Relationship Id="rId16" Type="http://schemas.microsoft.com/office/2007/relationships/hdphoto" Target="../media/hdphoto16.wdp"/><Relationship Id="rId20" Type="http://schemas.microsoft.com/office/2007/relationships/hdphoto" Target="../media/hdphoto20.wdp"/><Relationship Id="rId29" Type="http://schemas.microsoft.com/office/2007/relationships/hdphoto" Target="../media/hdphoto24.wdp"/><Relationship Id="rId41" Type="http://schemas.microsoft.com/office/2007/relationships/hdphoto" Target="../media/hdphoto3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12.wdp"/><Relationship Id="rId24" Type="http://schemas.openxmlformats.org/officeDocument/2006/relationships/image" Target="../media/image7.png"/><Relationship Id="rId32" Type="http://schemas.microsoft.com/office/2007/relationships/hdphoto" Target="../media/hdphoto26.wdp"/><Relationship Id="rId37" Type="http://schemas.microsoft.com/office/2007/relationships/hdphoto" Target="../media/hdphoto31.wdp"/><Relationship Id="rId40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microsoft.com/office/2007/relationships/hdphoto" Target="../media/hdphoto15.wdp"/><Relationship Id="rId23" Type="http://schemas.openxmlformats.org/officeDocument/2006/relationships/image" Target="../media/image1.png"/><Relationship Id="rId28" Type="http://schemas.microsoft.com/office/2007/relationships/hdphoto" Target="../media/hdphoto23.wdp"/><Relationship Id="rId36" Type="http://schemas.microsoft.com/office/2007/relationships/hdphoto" Target="../media/hdphoto30.wdp"/><Relationship Id="rId10" Type="http://schemas.microsoft.com/office/2007/relationships/hdphoto" Target="../media/hdphoto11.wdp"/><Relationship Id="rId19" Type="http://schemas.microsoft.com/office/2007/relationships/hdphoto" Target="../media/hdphoto19.wdp"/><Relationship Id="rId31" Type="http://schemas.microsoft.com/office/2007/relationships/hdphoto" Target="../media/hdphoto25.wdp"/><Relationship Id="rId4" Type="http://schemas.microsoft.com/office/2007/relationships/hdphoto" Target="../media/hdphoto1.wdp"/><Relationship Id="rId9" Type="http://schemas.microsoft.com/office/2007/relationships/hdphoto" Target="../media/hdphoto10.wdp"/><Relationship Id="rId14" Type="http://schemas.microsoft.com/office/2007/relationships/hdphoto" Target="../media/hdphoto5.wdp"/><Relationship Id="rId22" Type="http://schemas.openxmlformats.org/officeDocument/2006/relationships/image" Target="../media/image6.png"/><Relationship Id="rId27" Type="http://schemas.microsoft.com/office/2007/relationships/hdphoto" Target="../media/hdphoto22.wdp"/><Relationship Id="rId30" Type="http://schemas.microsoft.com/office/2007/relationships/hdphoto" Target="../media/hdphoto3.wdp"/><Relationship Id="rId35" Type="http://schemas.microsoft.com/office/2007/relationships/hdphoto" Target="../media/hdphoto2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openxmlformats.org/officeDocument/2006/relationships/image" Target="../media/image3.tif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18" Type="http://schemas.microsoft.com/office/2007/relationships/hdphoto" Target="../media/hdphoto14.wdp"/><Relationship Id="rId26" Type="http://schemas.microsoft.com/office/2007/relationships/hdphoto" Target="../media/hdphoto21.wdp"/><Relationship Id="rId3" Type="http://schemas.openxmlformats.org/officeDocument/2006/relationships/image" Target="../media/image6.png"/><Relationship Id="rId21" Type="http://schemas.microsoft.com/office/2007/relationships/hdphoto" Target="../media/hdphoto16.wdp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17" Type="http://schemas.microsoft.com/office/2007/relationships/hdphoto" Target="../media/hdphoto13.wdp"/><Relationship Id="rId25" Type="http://schemas.microsoft.com/office/2007/relationships/hdphoto" Target="../media/hdphoto20.wdp"/><Relationship Id="rId2" Type="http://schemas.openxmlformats.org/officeDocument/2006/relationships/notesSlide" Target="../notesSlides/notesSlide8.xml"/><Relationship Id="rId16" Type="http://schemas.microsoft.com/office/2007/relationships/hdphoto" Target="../media/hdphoto12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24" Type="http://schemas.microsoft.com/office/2007/relationships/hdphoto" Target="../media/hdphoto19.wdp"/><Relationship Id="rId5" Type="http://schemas.openxmlformats.org/officeDocument/2006/relationships/image" Target="../media/image7.png"/><Relationship Id="rId15" Type="http://schemas.microsoft.com/office/2007/relationships/hdphoto" Target="../media/hdphoto11.wdp"/><Relationship Id="rId23" Type="http://schemas.microsoft.com/office/2007/relationships/hdphoto" Target="../media/hdphoto18.wdp"/><Relationship Id="rId10" Type="http://schemas.openxmlformats.org/officeDocument/2006/relationships/image" Target="../media/image13.png"/><Relationship Id="rId19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microsoft.com/office/2007/relationships/hdphoto" Target="../media/hdphoto10.wdp"/><Relationship Id="rId22" Type="http://schemas.microsoft.com/office/2007/relationships/hdphoto" Target="../media/hdphoto17.wdp"/><Relationship Id="rId27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201379" y="3073134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‘Y’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찾기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그룹 56"/>
          <p:cNvGrpSpPr/>
          <p:nvPr/>
        </p:nvGrpSpPr>
        <p:grpSpPr>
          <a:xfrm>
            <a:off x="396100" y="1918443"/>
            <a:ext cx="8351800" cy="3208994"/>
            <a:chOff x="308582" y="1918443"/>
            <a:chExt cx="8351800" cy="3208994"/>
          </a:xfrm>
        </p:grpSpPr>
        <p:grpSp>
          <p:nvGrpSpPr>
            <p:cNvPr id="59" name="Group 17"/>
            <p:cNvGrpSpPr/>
            <p:nvPr/>
          </p:nvGrpSpPr>
          <p:grpSpPr>
            <a:xfrm>
              <a:off x="308582" y="1990927"/>
              <a:ext cx="1414411" cy="3101211"/>
              <a:chOff x="362673" y="1687723"/>
              <a:chExt cx="1414411" cy="3101211"/>
            </a:xfrm>
          </p:grpSpPr>
          <p:pic>
            <p:nvPicPr>
              <p:cNvPr id="95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267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96" name="Group 19"/>
              <p:cNvGrpSpPr/>
              <p:nvPr/>
            </p:nvGrpSpPr>
            <p:grpSpPr>
              <a:xfrm>
                <a:off x="57116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97" name="Picture 2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98" name="Picture 2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99" name="Picture 2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100" name="Picture 2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0" name="Group 24"/>
            <p:cNvGrpSpPr/>
            <p:nvPr/>
          </p:nvGrpSpPr>
          <p:grpSpPr>
            <a:xfrm>
              <a:off x="1696060" y="1990927"/>
              <a:ext cx="1414411" cy="3101211"/>
              <a:chOff x="1536433" y="1687723"/>
              <a:chExt cx="1414411" cy="3101211"/>
            </a:xfrm>
          </p:grpSpPr>
          <p:pic>
            <p:nvPicPr>
              <p:cNvPr id="89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3643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90" name="Group 26"/>
              <p:cNvGrpSpPr/>
              <p:nvPr/>
            </p:nvGrpSpPr>
            <p:grpSpPr>
              <a:xfrm>
                <a:off x="174492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91" name="Picture 2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92" name="Picture 2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93" name="Picture 2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94" name="Picture 3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1" name="Group 31"/>
            <p:cNvGrpSpPr/>
            <p:nvPr/>
          </p:nvGrpSpPr>
          <p:grpSpPr>
            <a:xfrm>
              <a:off x="3083538" y="2026226"/>
              <a:ext cx="1414411" cy="3101211"/>
              <a:chOff x="2774248" y="1723022"/>
              <a:chExt cx="1414411" cy="3101211"/>
            </a:xfrm>
          </p:grpSpPr>
          <p:pic>
            <p:nvPicPr>
              <p:cNvPr id="83" name="Picture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74248" y="172302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84" name="Group 33"/>
              <p:cNvGrpSpPr/>
              <p:nvPr/>
            </p:nvGrpSpPr>
            <p:grpSpPr>
              <a:xfrm>
                <a:off x="2982736" y="253148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85" name="Picture 3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6" name="Picture 3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7" name="Picture 3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8" name="Picture 3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" name="Group 38"/>
            <p:cNvGrpSpPr/>
            <p:nvPr/>
          </p:nvGrpSpPr>
          <p:grpSpPr>
            <a:xfrm>
              <a:off x="4471016" y="1990927"/>
              <a:ext cx="1414411" cy="3101211"/>
              <a:chOff x="4008315" y="1687723"/>
              <a:chExt cx="1414411" cy="3101211"/>
            </a:xfrm>
          </p:grpSpPr>
          <p:pic>
            <p:nvPicPr>
              <p:cNvPr id="77" name="Picture 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08315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78" name="Group 40"/>
              <p:cNvGrpSpPr/>
              <p:nvPr/>
            </p:nvGrpSpPr>
            <p:grpSpPr>
              <a:xfrm>
                <a:off x="4216803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79" name="Picture 4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0" name="Picture 4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1" name="Picture 4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82" name="Picture 4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3" name="Group 45"/>
            <p:cNvGrpSpPr/>
            <p:nvPr/>
          </p:nvGrpSpPr>
          <p:grpSpPr>
            <a:xfrm>
              <a:off x="5858494" y="1966986"/>
              <a:ext cx="1414411" cy="3101211"/>
              <a:chOff x="5074219" y="1663782"/>
              <a:chExt cx="1414411" cy="3101211"/>
            </a:xfrm>
          </p:grpSpPr>
          <p:pic>
            <p:nvPicPr>
              <p:cNvPr id="71" name="Picture 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74219" y="166378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72" name="Group 47"/>
              <p:cNvGrpSpPr/>
              <p:nvPr/>
            </p:nvGrpSpPr>
            <p:grpSpPr>
              <a:xfrm>
                <a:off x="5282707" y="247224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73" name="Picture 4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74" name="Picture 4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75" name="Picture 5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76" name="Picture 5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" name="Group 52"/>
            <p:cNvGrpSpPr/>
            <p:nvPr/>
          </p:nvGrpSpPr>
          <p:grpSpPr>
            <a:xfrm>
              <a:off x="7245971" y="1918443"/>
              <a:ext cx="1414411" cy="3101211"/>
              <a:chOff x="7300062" y="1615239"/>
              <a:chExt cx="1414411" cy="3101211"/>
            </a:xfrm>
          </p:grpSpPr>
          <p:pic>
            <p:nvPicPr>
              <p:cNvPr id="65" name="Picture 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00062" y="1615239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66" name="Group 54"/>
              <p:cNvGrpSpPr/>
              <p:nvPr/>
            </p:nvGrpSpPr>
            <p:grpSpPr>
              <a:xfrm>
                <a:off x="7508550" y="2423705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67" name="Picture 5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8" name="Picture 5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9" name="Picture 5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70" name="Picture 5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6" name="Shape 10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그룹 1"/>
          <p:cNvGrpSpPr/>
          <p:nvPr/>
        </p:nvGrpSpPr>
        <p:grpSpPr>
          <a:xfrm>
            <a:off x="396100" y="1787693"/>
            <a:ext cx="8351800" cy="3282613"/>
            <a:chOff x="396100" y="1787693"/>
            <a:chExt cx="8351800" cy="3282613"/>
          </a:xfrm>
        </p:grpSpPr>
        <p:sp>
          <p:nvSpPr>
            <p:cNvPr id="9" name="Rectangle 16"/>
            <p:cNvSpPr/>
            <p:nvPr/>
          </p:nvSpPr>
          <p:spPr>
            <a:xfrm>
              <a:off x="462954" y="1787693"/>
              <a:ext cx="8284946" cy="3174830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0" name="Group 17"/>
            <p:cNvGrpSpPr/>
            <p:nvPr/>
          </p:nvGrpSpPr>
          <p:grpSpPr>
            <a:xfrm>
              <a:off x="396100" y="1933796"/>
              <a:ext cx="1414411" cy="3101211"/>
              <a:chOff x="362673" y="1687723"/>
              <a:chExt cx="1414411" cy="3101211"/>
            </a:xfrm>
          </p:grpSpPr>
          <p:pic>
            <p:nvPicPr>
              <p:cNvPr id="50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267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51" name="Group 19"/>
              <p:cNvGrpSpPr/>
              <p:nvPr/>
            </p:nvGrpSpPr>
            <p:grpSpPr>
              <a:xfrm>
                <a:off x="57116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52" name="Picture 2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3" name="Picture 2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4" name="Picture 2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5" name="Picture 2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" name="Group 24"/>
            <p:cNvGrpSpPr/>
            <p:nvPr/>
          </p:nvGrpSpPr>
          <p:grpSpPr>
            <a:xfrm>
              <a:off x="1783578" y="1933796"/>
              <a:ext cx="1414411" cy="3101211"/>
              <a:chOff x="1536433" y="1687723"/>
              <a:chExt cx="1414411" cy="3101211"/>
            </a:xfrm>
          </p:grpSpPr>
          <p:pic>
            <p:nvPicPr>
              <p:cNvPr id="44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3643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45" name="Group 26"/>
              <p:cNvGrpSpPr/>
              <p:nvPr/>
            </p:nvGrpSpPr>
            <p:grpSpPr>
              <a:xfrm>
                <a:off x="174492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46" name="Picture 2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7" name="Picture 2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8" name="Picture 2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9" name="Picture 3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31"/>
            <p:cNvGrpSpPr/>
            <p:nvPr/>
          </p:nvGrpSpPr>
          <p:grpSpPr>
            <a:xfrm>
              <a:off x="3171056" y="1969095"/>
              <a:ext cx="1414411" cy="3101211"/>
              <a:chOff x="2774248" y="1723022"/>
              <a:chExt cx="1414411" cy="3101211"/>
            </a:xfrm>
          </p:grpSpPr>
          <p:pic>
            <p:nvPicPr>
              <p:cNvPr id="38" name="Picture 3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74248" y="172302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39" name="Group 33"/>
              <p:cNvGrpSpPr/>
              <p:nvPr/>
            </p:nvGrpSpPr>
            <p:grpSpPr>
              <a:xfrm>
                <a:off x="2982736" y="253148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40" name="Picture 3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1" name="Picture 3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2" name="Picture 3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3" name="Picture 3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38"/>
            <p:cNvGrpSpPr/>
            <p:nvPr/>
          </p:nvGrpSpPr>
          <p:grpSpPr>
            <a:xfrm>
              <a:off x="4558534" y="1933796"/>
              <a:ext cx="1414411" cy="3101211"/>
              <a:chOff x="4008315" y="1687723"/>
              <a:chExt cx="1414411" cy="3101211"/>
            </a:xfrm>
          </p:grpSpPr>
          <p:pic>
            <p:nvPicPr>
              <p:cNvPr id="32" name="Picture 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08315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33" name="Group 40"/>
              <p:cNvGrpSpPr/>
              <p:nvPr/>
            </p:nvGrpSpPr>
            <p:grpSpPr>
              <a:xfrm>
                <a:off x="4216803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34" name="Picture 4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5" name="Picture 4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6" name="Picture 4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7" name="Picture 4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45"/>
            <p:cNvGrpSpPr/>
            <p:nvPr/>
          </p:nvGrpSpPr>
          <p:grpSpPr>
            <a:xfrm>
              <a:off x="5946012" y="1909855"/>
              <a:ext cx="1414411" cy="3101211"/>
              <a:chOff x="5074219" y="1663782"/>
              <a:chExt cx="1414411" cy="3101211"/>
            </a:xfrm>
          </p:grpSpPr>
          <p:pic>
            <p:nvPicPr>
              <p:cNvPr id="26" name="Picture 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74219" y="166378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27" name="Group 47"/>
              <p:cNvGrpSpPr/>
              <p:nvPr/>
            </p:nvGrpSpPr>
            <p:grpSpPr>
              <a:xfrm>
                <a:off x="5282707" y="247224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28" name="Picture 4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29" name="Picture 4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0" name="Picture 5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1" name="Picture 5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52"/>
            <p:cNvGrpSpPr/>
            <p:nvPr/>
          </p:nvGrpSpPr>
          <p:grpSpPr>
            <a:xfrm>
              <a:off x="7333489" y="1861312"/>
              <a:ext cx="1414411" cy="3101211"/>
              <a:chOff x="7300062" y="1615239"/>
              <a:chExt cx="1414411" cy="3101211"/>
            </a:xfrm>
          </p:grpSpPr>
          <p:pic>
            <p:nvPicPr>
              <p:cNvPr id="20" name="Picture 5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00062" y="1615239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21" name="Group 54"/>
              <p:cNvGrpSpPr/>
              <p:nvPr/>
            </p:nvGrpSpPr>
            <p:grpSpPr>
              <a:xfrm>
                <a:off x="7508550" y="2423705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22" name="Picture 5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23" name="Picture 5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24" name="Picture 5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25" name="Picture 5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4620" b="100000" l="4882" r="9541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9641" y="3903703"/>
              <a:ext cx="496525" cy="445110"/>
            </a:xfrm>
            <a:prstGeom prst="rect">
              <a:avLst/>
            </a:prstGeom>
          </p:spPr>
        </p:pic>
        <p:sp>
          <p:nvSpPr>
            <p:cNvPr id="18" name="Right Arrow 62"/>
            <p:cNvSpPr/>
            <p:nvPr/>
          </p:nvSpPr>
          <p:spPr>
            <a:xfrm rot="2779129">
              <a:off x="3034822" y="3553912"/>
              <a:ext cx="767257" cy="34264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ight Arrow 63"/>
            <p:cNvSpPr/>
            <p:nvPr/>
          </p:nvSpPr>
          <p:spPr>
            <a:xfrm rot="8080208">
              <a:off x="3962495" y="3524918"/>
              <a:ext cx="767257" cy="34264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6" name="Rectangle 2"/>
          <p:cNvSpPr/>
          <p:nvPr/>
        </p:nvSpPr>
        <p:spPr>
          <a:xfrm>
            <a:off x="2382938" y="5445224"/>
            <a:ext cx="437812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우리가 포착한 아이디어들 중</a:t>
            </a:r>
            <a:endParaRPr lang="en-US" altLang="ko-KR" sz="1600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가장 실현하고 싶은 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최종 아이디어 </a:t>
            </a: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하나 선정하기</a:t>
            </a:r>
            <a:endParaRPr lang="en-US" altLang="ko-KR" sz="1600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</p:txBody>
      </p:sp>
      <p:pic>
        <p:nvPicPr>
          <p:cNvPr id="101" name="pasted-image.tif"/>
          <p:cNvPicPr/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47623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3" y="628057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1"/>
          <p:cNvPicPr>
            <a:picLocks noChangeAspect="1"/>
          </p:cNvPicPr>
          <p:nvPr/>
        </p:nvPicPr>
        <p:blipFill rotWithShape="1">
          <a:blip r:embed="rId8"/>
          <a:srcRect l="9819" t="28768" r="7325" b="35616"/>
          <a:stretch/>
        </p:blipFill>
        <p:spPr>
          <a:xfrm>
            <a:off x="2641600" y="1955800"/>
            <a:ext cx="3517899" cy="85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ectangle 22"/>
          <p:cNvSpPr/>
          <p:nvPr/>
        </p:nvSpPr>
        <p:spPr>
          <a:xfrm>
            <a:off x="1043608" y="3208908"/>
            <a:ext cx="7081453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Wingdings" charset="2"/>
              <a:buChar char="ü"/>
            </a:pPr>
            <a:r>
              <a:rPr lang="ko-KR" altLang="en-US" dirty="0" smtClean="0">
                <a:latin typeface="배달의민족 주아 OTF"/>
                <a:ea typeface="배달의민족 주아 OTF"/>
                <a:cs typeface="배달의민족 주아 OTF"/>
              </a:rPr>
              <a:t> 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적합성 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-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왜 우리가 풀어야하나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</a:t>
            </a:r>
            <a:endParaRPr lang="en-US" altLang="ko-KR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marL="457200" indent="-457200">
              <a:lnSpc>
                <a:spcPct val="200000"/>
              </a:lnSpc>
              <a:buFont typeface="Wingdings" charset="2"/>
              <a:buChar char="ü"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현실가능성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-</a:t>
            </a:r>
            <a:r>
              <a:rPr lang="ko-KR" altLang="en-US" dirty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우리가 해결할 수 있는 실현가능한 문제인가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  <a:endParaRPr lang="ko-KR" altLang="en-US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marL="457200" indent="-457200">
              <a:lnSpc>
                <a:spcPct val="200000"/>
              </a:lnSpc>
              <a:buFont typeface="Wingdings" charset="2"/>
              <a:buChar char="ü"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혁신성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-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기존의 방법보다 더 창의적으로 문제를 해결할 수 있을까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</a:p>
          <a:p>
            <a:pPr marL="457200" indent="-457200">
              <a:lnSpc>
                <a:spcPct val="200000"/>
              </a:lnSpc>
              <a:buFont typeface="Wingdings" charset="2"/>
              <a:buChar char="ü"/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지속가능성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-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지속 및 유지가 가능한 아이디어인가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  <a:endParaRPr lang="ko-KR" altLang="en-US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80392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3" y="628057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팀이름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정하기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74" y="1664804"/>
            <a:ext cx="4855253" cy="3528392"/>
          </a:xfrm>
          <a:prstGeom prst="rect">
            <a:avLst/>
          </a:prstGeom>
        </p:spPr>
      </p:pic>
      <p:sp>
        <p:nvSpPr>
          <p:cNvPr id="12" name="Shape 115"/>
          <p:cNvSpPr txBox="1"/>
          <p:nvPr/>
        </p:nvSpPr>
        <p:spPr>
          <a:xfrm>
            <a:off x="923262" y="5373216"/>
            <a:ext cx="7297477" cy="1080120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한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학기 동안 풀어나갈 문제점과 해결책이 결정되었다면</a:t>
            </a:r>
            <a:r>
              <a:rPr lang="en-US" altLang="ko-KR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프로젝트에 </a:t>
            </a:r>
            <a:r>
              <a:rPr lang="ko-KR" altLang="en-US" sz="1600" baseline="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걸맞는</a:t>
            </a:r>
            <a:r>
              <a:rPr lang="ko-KR" altLang="en-US" sz="1600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멋지고 재미있는 팀 이름을 정해볼까요</a:t>
            </a:r>
            <a:r>
              <a:rPr lang="en-US" altLang="ko-KR" sz="1600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24086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갤러리 투어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513" y="1412776"/>
            <a:ext cx="4912975" cy="3680832"/>
          </a:xfrm>
          <a:prstGeom prst="roundRect">
            <a:avLst/>
          </a:prstGeom>
        </p:spPr>
      </p:pic>
      <p:sp>
        <p:nvSpPr>
          <p:cNvPr id="10" name="Shape 115"/>
          <p:cNvSpPr txBox="1"/>
          <p:nvPr/>
        </p:nvSpPr>
        <p:spPr>
          <a:xfrm>
            <a:off x="923262" y="5373216"/>
            <a:ext cx="7297477" cy="1080120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열심히 문제점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, </a:t>
            </a: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해결책 포착한 </a:t>
            </a:r>
            <a:r>
              <a:rPr lang="ko-KR" altLang="en-US" sz="1600" b="0" i="0" u="none" strike="noStrike" cap="none" baseline="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우리팀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다른 팀에서는 과연 학교 변화를 위한 어떤 아이디어들이 나왔는지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</a:t>
            </a:r>
            <a:endParaRPr lang="en-US" altLang="ko-KR" sz="1600" b="0" i="0" u="none" strike="noStrike" cap="none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한 번 살펴보도록 할까요</a:t>
            </a:r>
            <a:r>
              <a:rPr lang="en-US" altLang="ko-KR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47623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7646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11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12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3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584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3899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나 사용 설명회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문제 포착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갤러리 투어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05.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두런왕조실록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나 사용 설명회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t="31120" r="23206" b="27603"/>
          <a:stretch/>
        </p:blipFill>
        <p:spPr bwMode="auto">
          <a:xfrm>
            <a:off x="1295400" y="1919288"/>
            <a:ext cx="6553201" cy="301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주어진 시간 </a:t>
            </a:r>
            <a:r>
              <a:rPr lang="en-US" altLang="ko-KR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30</a:t>
            </a: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초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  <a:endParaRPr lang="en-US" altLang="ko-KR" sz="1600" b="0" i="0" u="none" strike="noStrike" cap="none" baseline="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주어진 시간 안에 앞으로 프로젝트를 계속 함께할 친구들 앞에서 </a:t>
            </a: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스스로</a:t>
            </a:r>
            <a:r>
              <a:rPr lang="ko-KR" altLang="en-US" sz="1600" dirty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를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표현해보세요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294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2"/>
          <p:cNvSpPr txBox="1"/>
          <p:nvPr/>
        </p:nvSpPr>
        <p:spPr>
          <a:xfrm>
            <a:off x="880858" y="2131695"/>
            <a:ext cx="7382285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2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우리학교의 교훈이</a:t>
            </a:r>
            <a:endParaRPr lang="en-US" altLang="ko-KR" sz="4000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endParaRPr lang="en-US" altLang="ko-KR" sz="4000" dirty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endParaRPr lang="en-US" altLang="ko-KR" sz="4000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endParaRPr lang="en-US" altLang="ko-KR" sz="4000" dirty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endParaRPr lang="en-US" altLang="ko-KR" sz="4000" dirty="0" smtClean="0"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32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이거라면 어떨까</a:t>
            </a:r>
            <a:r>
              <a:rPr lang="en-US" altLang="ko-KR" sz="32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</a:p>
        </p:txBody>
      </p:sp>
      <p:sp>
        <p:nvSpPr>
          <p:cNvPr id="12" name="Rectangle 1"/>
          <p:cNvSpPr/>
          <p:nvPr/>
        </p:nvSpPr>
        <p:spPr>
          <a:xfrm>
            <a:off x="1598751" y="3013329"/>
            <a:ext cx="5946498" cy="189212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1539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727" y="1442609"/>
            <a:ext cx="3282535" cy="3282535"/>
          </a:xfrm>
          <a:prstGeom prst="rect">
            <a:avLst/>
          </a:prstGeom>
        </p:spPr>
      </p:pic>
      <p:sp>
        <p:nvSpPr>
          <p:cNvPr id="14" name="Rectangle 2"/>
          <p:cNvSpPr/>
          <p:nvPr/>
        </p:nvSpPr>
        <p:spPr>
          <a:xfrm>
            <a:off x="2784489" y="5090975"/>
            <a:ext cx="3575018" cy="12903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왜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그랬으면 좋을까</a:t>
            </a:r>
            <a:r>
              <a:rPr lang="ko-KR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?</a:t>
            </a:r>
            <a:endParaRPr lang="en-US" altLang="ko-KR" dirty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우리학교</a:t>
            </a:r>
            <a:r>
              <a:rPr lang="ko-KR" altLang="en-US" dirty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의</a:t>
            </a:r>
            <a:r>
              <a:rPr lang="ko-KR" altLang="en-US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Y</a:t>
            </a:r>
            <a:r>
              <a:rPr lang="ko-KR" altLang="en-US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</a:t>
            </a:r>
            <a:r>
              <a:rPr lang="en-US" altLang="ko-KR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(</a:t>
            </a:r>
            <a:r>
              <a:rPr lang="ko-KR" altLang="en-US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변화가 필요한 이유</a:t>
            </a:r>
            <a:r>
              <a:rPr lang="en-US" altLang="ko-KR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3366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한 문장으로 만들기</a:t>
            </a:r>
            <a:endParaRPr lang="en-US" altLang="ko-KR" dirty="0" smtClean="0">
              <a:solidFill>
                <a:srgbClr val="3366FF"/>
              </a:solidFill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99429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/>
          <p:nvPr/>
        </p:nvSpPr>
        <p:spPr>
          <a:xfrm>
            <a:off x="1827357" y="5578481"/>
            <a:ext cx="5505033" cy="8748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내가 바라는 우리학교의 모습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, 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변화가 필요한 이유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(Y)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와</a:t>
            </a:r>
            <a:endParaRPr lang="en-US" altLang="ko-KR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연관된 우리학</a:t>
            </a:r>
            <a:r>
              <a:rPr lang="ko-KR" altLang="en-US" dirty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교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의 </a:t>
            </a:r>
            <a:r>
              <a:rPr lang="ko-KR" altLang="en-US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문제점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 찾기</a:t>
            </a:r>
            <a:endParaRPr lang="en-US" altLang="ko-KR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65947" y="1906073"/>
            <a:ext cx="8412107" cy="3174830"/>
            <a:chOff x="365946" y="1532663"/>
            <a:chExt cx="8412107" cy="3174830"/>
          </a:xfrm>
        </p:grpSpPr>
        <p:sp>
          <p:nvSpPr>
            <p:cNvPr id="12" name="Rectangle 7"/>
            <p:cNvSpPr/>
            <p:nvPr/>
          </p:nvSpPr>
          <p:spPr>
            <a:xfrm>
              <a:off x="493107" y="1532663"/>
              <a:ext cx="8284946" cy="3174830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946" y="2036031"/>
              <a:ext cx="1414411" cy="1250870"/>
            </a:xfrm>
            <a:prstGeom prst="rect">
              <a:avLst/>
            </a:prstGeom>
          </p:spPr>
        </p:pic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5617" y="2036031"/>
              <a:ext cx="1414411" cy="1250870"/>
            </a:xfrm>
            <a:prstGeom prst="rect">
              <a:avLst/>
            </a:prstGeom>
          </p:spPr>
        </p:pic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5288" y="2036031"/>
              <a:ext cx="1414411" cy="1250870"/>
            </a:xfrm>
            <a:prstGeom prst="rect">
              <a:avLst/>
            </a:prstGeom>
          </p:spPr>
        </p:pic>
        <p:pic>
          <p:nvPicPr>
            <p:cNvPr id="19" name="Picture 1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64959" y="2036031"/>
              <a:ext cx="1414411" cy="1250870"/>
            </a:xfrm>
            <a:prstGeom prst="rect">
              <a:avLst/>
            </a:prstGeom>
          </p:spPr>
        </p:pic>
        <p:pic>
          <p:nvPicPr>
            <p:cNvPr id="20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4630" y="2036031"/>
              <a:ext cx="1414411" cy="1250870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4301" y="2036031"/>
              <a:ext cx="1414411" cy="1250870"/>
            </a:xfrm>
            <a:prstGeom prst="rect">
              <a:avLst/>
            </a:prstGeom>
          </p:spPr>
        </p:pic>
        <p:pic>
          <p:nvPicPr>
            <p:cNvPr id="22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3972" y="2036031"/>
              <a:ext cx="1414411" cy="1250870"/>
            </a:xfrm>
            <a:prstGeom prst="rect">
              <a:avLst/>
            </a:prstGeom>
          </p:spPr>
        </p:pic>
        <p:pic>
          <p:nvPicPr>
            <p:cNvPr id="23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3642" y="2036031"/>
              <a:ext cx="1414411" cy="1250870"/>
            </a:xfrm>
            <a:prstGeom prst="rect">
              <a:avLst/>
            </a:prstGeom>
          </p:spPr>
        </p:pic>
      </p:grpSp>
      <p:pic>
        <p:nvPicPr>
          <p:cNvPr id="24" name="pasted-image.ti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83935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문제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"/>
          <p:cNvSpPr/>
          <p:nvPr/>
        </p:nvSpPr>
        <p:spPr>
          <a:xfrm>
            <a:off x="308582" y="5406315"/>
            <a:ext cx="852683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포착한 문제들에 대해 </a:t>
            </a:r>
            <a:r>
              <a:rPr lang="ko-KR" altLang="ko-KR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“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만약에 </a:t>
            </a:r>
            <a:r>
              <a:rPr lang="en-US" altLang="ko-KR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~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해서 </a:t>
            </a:r>
            <a:r>
              <a:rPr lang="en-US" altLang="ko-KR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~</a:t>
            </a:r>
            <a:r>
              <a:rPr lang="ko-KR" altLang="en-US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한다면</a:t>
            </a:r>
            <a:r>
              <a:rPr lang="en-US" altLang="ko-KR" sz="1600" dirty="0" smtClean="0">
                <a:solidFill>
                  <a:srgbClr val="0000FF"/>
                </a:solidFill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”</a:t>
            </a: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의 형식으로</a:t>
            </a:r>
            <a:endParaRPr lang="en-US" altLang="ko-KR" sz="1600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나눔고딕 ExtraBold" pitchFamily="50" charset="-127"/>
                <a:ea typeface="나눔고딕 ExtraBold" pitchFamily="50" charset="-127"/>
                <a:cs typeface="배달의민족 주아 OTF"/>
              </a:rPr>
              <a:t>문제에 대한 해결방안을 붙이기</a:t>
            </a:r>
            <a:endParaRPr lang="en-US" altLang="ko-KR" sz="1600" dirty="0" smtClean="0">
              <a:latin typeface="나눔고딕 ExtraBold" pitchFamily="50" charset="-127"/>
              <a:ea typeface="나눔고딕 ExtraBold" pitchFamily="50" charset="-127"/>
              <a:cs typeface="배달의민족 주아 OTF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96100" y="1772816"/>
            <a:ext cx="8351800" cy="3282613"/>
            <a:chOff x="308582" y="1844824"/>
            <a:chExt cx="8351800" cy="3282613"/>
          </a:xfrm>
        </p:grpSpPr>
        <p:sp>
          <p:nvSpPr>
            <p:cNvPr id="25" name="Rectangle 16"/>
            <p:cNvSpPr/>
            <p:nvPr/>
          </p:nvSpPr>
          <p:spPr>
            <a:xfrm>
              <a:off x="375436" y="1844824"/>
              <a:ext cx="8284946" cy="3174830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6" name="Group 17"/>
            <p:cNvGrpSpPr/>
            <p:nvPr/>
          </p:nvGrpSpPr>
          <p:grpSpPr>
            <a:xfrm>
              <a:off x="308582" y="1990927"/>
              <a:ext cx="1414411" cy="3101211"/>
              <a:chOff x="362673" y="1687723"/>
              <a:chExt cx="1414411" cy="3101211"/>
            </a:xfrm>
          </p:grpSpPr>
          <p:pic>
            <p:nvPicPr>
              <p:cNvPr id="62" name="Picture 18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267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63" name="Group 19"/>
              <p:cNvGrpSpPr/>
              <p:nvPr/>
            </p:nvGrpSpPr>
            <p:grpSpPr>
              <a:xfrm>
                <a:off x="57116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64" name="Picture 2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5" name="Picture 2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6" name="Picture 2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7" name="Picture 2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Group 24"/>
            <p:cNvGrpSpPr/>
            <p:nvPr/>
          </p:nvGrpSpPr>
          <p:grpSpPr>
            <a:xfrm>
              <a:off x="1696060" y="1990927"/>
              <a:ext cx="1414411" cy="3101211"/>
              <a:chOff x="1536433" y="1687723"/>
              <a:chExt cx="1414411" cy="3101211"/>
            </a:xfrm>
          </p:grpSpPr>
          <p:pic>
            <p:nvPicPr>
              <p:cNvPr id="56" name="Picture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36433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57" name="Group 26"/>
              <p:cNvGrpSpPr/>
              <p:nvPr/>
            </p:nvGrpSpPr>
            <p:grpSpPr>
              <a:xfrm>
                <a:off x="1744921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58" name="Picture 2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9" name="Picture 28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0" name="Picture 29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61" name="Picture 3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" name="Group 31"/>
            <p:cNvGrpSpPr/>
            <p:nvPr/>
          </p:nvGrpSpPr>
          <p:grpSpPr>
            <a:xfrm>
              <a:off x="3083538" y="2026226"/>
              <a:ext cx="1414411" cy="3101211"/>
              <a:chOff x="2774248" y="1723022"/>
              <a:chExt cx="1414411" cy="3101211"/>
            </a:xfrm>
          </p:grpSpPr>
          <p:pic>
            <p:nvPicPr>
              <p:cNvPr id="50" name="Picture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74248" y="172302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51" name="Group 33"/>
              <p:cNvGrpSpPr/>
              <p:nvPr/>
            </p:nvGrpSpPr>
            <p:grpSpPr>
              <a:xfrm>
                <a:off x="2982736" y="253148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52" name="Picture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3" name="Picture 3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4" name="Picture 3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55" name="Picture 3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38"/>
            <p:cNvGrpSpPr/>
            <p:nvPr/>
          </p:nvGrpSpPr>
          <p:grpSpPr>
            <a:xfrm>
              <a:off x="4471016" y="1990927"/>
              <a:ext cx="1414411" cy="3101211"/>
              <a:chOff x="4008315" y="1687723"/>
              <a:chExt cx="1414411" cy="3101211"/>
            </a:xfrm>
          </p:grpSpPr>
          <p:pic>
            <p:nvPicPr>
              <p:cNvPr id="44" name="Picture 39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08315" y="1687723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45" name="Group 40"/>
              <p:cNvGrpSpPr/>
              <p:nvPr/>
            </p:nvGrpSpPr>
            <p:grpSpPr>
              <a:xfrm>
                <a:off x="4216803" y="2496189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46" name="Picture 4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7" name="Picture 4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8" name="Picture 4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9" name="Picture 4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45"/>
            <p:cNvGrpSpPr/>
            <p:nvPr/>
          </p:nvGrpSpPr>
          <p:grpSpPr>
            <a:xfrm>
              <a:off x="5858494" y="1966986"/>
              <a:ext cx="1414411" cy="3101211"/>
              <a:chOff x="5074219" y="1663782"/>
              <a:chExt cx="1414411" cy="3101211"/>
            </a:xfrm>
          </p:grpSpPr>
          <p:pic>
            <p:nvPicPr>
              <p:cNvPr id="38" name="Picture 46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74219" y="1663782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39" name="Group 47"/>
              <p:cNvGrpSpPr/>
              <p:nvPr/>
            </p:nvGrpSpPr>
            <p:grpSpPr>
              <a:xfrm>
                <a:off x="5282707" y="2472248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40" name="Picture 48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1" name="Picture 49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2" name="Picture 50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43" name="Picture 5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1" name="Group 52"/>
            <p:cNvGrpSpPr/>
            <p:nvPr/>
          </p:nvGrpSpPr>
          <p:grpSpPr>
            <a:xfrm>
              <a:off x="7245971" y="1918443"/>
              <a:ext cx="1414411" cy="3101211"/>
              <a:chOff x="7300062" y="1615239"/>
              <a:chExt cx="1414411" cy="3101211"/>
            </a:xfrm>
          </p:grpSpPr>
          <p:pic>
            <p:nvPicPr>
              <p:cNvPr id="32" name="Picture 53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00062" y="1615239"/>
                <a:ext cx="1414411" cy="1250870"/>
              </a:xfrm>
              <a:prstGeom prst="rect">
                <a:avLst/>
              </a:prstGeom>
            </p:spPr>
          </p:pic>
          <p:grpSp>
            <p:nvGrpSpPr>
              <p:cNvPr id="33" name="Group 54"/>
              <p:cNvGrpSpPr/>
              <p:nvPr/>
            </p:nvGrpSpPr>
            <p:grpSpPr>
              <a:xfrm>
                <a:off x="7508550" y="2423705"/>
                <a:ext cx="1037535" cy="2292745"/>
                <a:chOff x="510854" y="2531488"/>
                <a:chExt cx="1037535" cy="2292745"/>
              </a:xfrm>
            </p:grpSpPr>
            <p:pic>
              <p:nvPicPr>
                <p:cNvPr id="34" name="Picture 55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2531488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5" name="Picture 5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062" y="3054617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6" name="Picture 5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497021"/>
                  <a:ext cx="1029327" cy="884808"/>
                </a:xfrm>
                <a:prstGeom prst="rect">
                  <a:avLst/>
                </a:prstGeom>
              </p:spPr>
            </p:pic>
            <p:pic>
              <p:nvPicPr>
                <p:cNvPr id="37" name="Picture 58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7667" b="90000" l="7163" r="8997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854" y="3939425"/>
                  <a:ext cx="1029327" cy="88480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8" name="pasted-image.tif"/>
          <p:cNvPicPr/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96563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313</Words>
  <Application>Microsoft Office PowerPoint</Application>
  <PresentationFormat>화면 슬라이드 쇼(4:3)</PresentationFormat>
  <Paragraphs>71</Paragraphs>
  <Slides>15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5" baseType="lpstr">
      <vt:lpstr>굴림</vt:lpstr>
      <vt:lpstr>Arial</vt:lpstr>
      <vt:lpstr>맑은 고딕</vt:lpstr>
      <vt:lpstr>배달의민족 주아 OTF</vt:lpstr>
      <vt:lpstr>Wingdings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17</cp:revision>
  <dcterms:modified xsi:type="dcterms:W3CDTF">2015-01-23T07:13:26Z</dcterms:modified>
</cp:coreProperties>
</file>