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7" r:id="rId2"/>
    <p:sldId id="301" r:id="rId3"/>
    <p:sldId id="30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02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8480173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본문 첫 번째 줄</a:t>
            </a:r>
          </a:p>
          <a:p>
            <a:pPr lvl="1">
              <a:defRPr sz="1800"/>
            </a:pPr>
            <a:r>
              <a:rPr sz="3200"/>
              <a:t>본문 두 번째 줄</a:t>
            </a:r>
          </a:p>
          <a:p>
            <a:pPr lvl="2">
              <a:defRPr sz="1800"/>
            </a:pPr>
            <a:r>
              <a:rPr sz="3200"/>
              <a:t>본문 세 번째 줄</a:t>
            </a:r>
          </a:p>
          <a:p>
            <a:pPr lvl="3">
              <a:defRPr sz="1800"/>
            </a:pPr>
            <a:r>
              <a:rPr sz="3200"/>
              <a:t>본문 네 번째 줄</a:t>
            </a:r>
          </a:p>
          <a:p>
            <a:pPr lvl="4">
              <a:defRPr sz="1800"/>
            </a:pPr>
            <a:r>
              <a:rPr sz="32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D658EA95-FCCC-403A-8F92-758E5685BD1B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BA1457D-8B7F-408C-9CD6-375734C533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37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720" y="328158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Shape 95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14" name="Shape 96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" name="Shape 97"/>
          <p:cNvSpPr/>
          <p:nvPr/>
        </p:nvSpPr>
        <p:spPr>
          <a:xfrm>
            <a:off x="6240145" y="5956299"/>
            <a:ext cx="8547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02</a:t>
            </a:r>
          </a:p>
        </p:txBody>
      </p:sp>
      <p:grpSp>
        <p:nvGrpSpPr>
          <p:cNvPr id="16" name="Group 101"/>
          <p:cNvGrpSpPr/>
          <p:nvPr/>
        </p:nvGrpSpPr>
        <p:grpSpPr>
          <a:xfrm>
            <a:off x="4793560" y="8354737"/>
            <a:ext cx="4636880" cy="506920"/>
            <a:chOff x="0" y="0"/>
            <a:chExt cx="4636879" cy="506919"/>
          </a:xfrm>
        </p:grpSpPr>
        <p:pic>
          <p:nvPicPr>
            <p:cNvPr id="17" name="circle-filtered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230"/>
              <a:ext cx="1456960" cy="480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asted-image-filter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65170" y="0"/>
              <a:ext cx="2271710" cy="506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Shape 100"/>
            <p:cNvSpPr/>
            <p:nvPr/>
          </p:nvSpPr>
          <p:spPr>
            <a:xfrm>
              <a:off x="1876020" y="121109"/>
              <a:ext cx="1" cy="33071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" name="Shape 36"/>
          <p:cNvSpPr/>
          <p:nvPr/>
        </p:nvSpPr>
        <p:spPr>
          <a:xfrm>
            <a:off x="5308191" y="4915157"/>
            <a:ext cx="276678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  <a:lvl6pPr indent="11430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6pPr>
            <a:lvl7pPr indent="13716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7pPr>
            <a:lvl8pPr indent="16002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8pPr>
            <a:lvl9pPr indent="18288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000" dirty="0" smtClean="0">
                <a:solidFill>
                  <a:srgbClr val="FFFFFF"/>
                </a:solidFill>
              </a:rPr>
              <a:t>CSS </a:t>
            </a:r>
            <a:r>
              <a:rPr lang="ko-KR" altLang="en-US" sz="5000" dirty="0" smtClean="0">
                <a:solidFill>
                  <a:srgbClr val="FFFFFF"/>
                </a:solidFill>
              </a:rPr>
              <a:t>입문</a:t>
            </a:r>
            <a:endParaRPr sz="5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96" name="Shape 96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6240145" y="5956299"/>
            <a:ext cx="8547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02</a:t>
            </a:r>
          </a:p>
        </p:txBody>
      </p:sp>
      <p:grpSp>
        <p:nvGrpSpPr>
          <p:cNvPr id="101" name="Group 101"/>
          <p:cNvGrpSpPr/>
          <p:nvPr/>
        </p:nvGrpSpPr>
        <p:grpSpPr>
          <a:xfrm>
            <a:off x="4793560" y="8354737"/>
            <a:ext cx="4636880" cy="506920"/>
            <a:chOff x="0" y="0"/>
            <a:chExt cx="4636879" cy="506919"/>
          </a:xfrm>
        </p:grpSpPr>
        <p:pic>
          <p:nvPicPr>
            <p:cNvPr id="98" name="circle-filtered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3230"/>
              <a:ext cx="1456960" cy="480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pasted-image-filtered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65170" y="0"/>
              <a:ext cx="2271710" cy="506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" name="Shape 100"/>
            <p:cNvSpPr/>
            <p:nvPr/>
          </p:nvSpPr>
          <p:spPr>
            <a:xfrm>
              <a:off x="1876020" y="121109"/>
              <a:ext cx="1" cy="33071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5853969" y="3287183"/>
            <a:ext cx="12968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CSS</a:t>
            </a:r>
          </a:p>
        </p:txBody>
      </p:sp>
      <p:pic>
        <p:nvPicPr>
          <p:cNvPr id="104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9386" y="4205553"/>
            <a:ext cx="2686754" cy="3049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4376648" y="3733800"/>
            <a:ext cx="42515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어떻게 넣고,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어디에 넣고,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무슨 색으로 칠하고,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아니 이건 또 왜 안되고,</a:t>
            </a:r>
          </a:p>
        </p:txBody>
      </p:sp>
      <p:pic>
        <p:nvPicPr>
          <p:cNvPr id="108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4376648" y="3733800"/>
            <a:ext cx="4251504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어떻게 넣고,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어디에 넣고,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무슨 색으로 칠하고,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아니 이건 또 왜 안되고,</a:t>
            </a:r>
          </a:p>
        </p:txBody>
      </p:sp>
      <p:sp>
        <p:nvSpPr>
          <p:cNvPr id="111" name="Shape 111"/>
          <p:cNvSpPr/>
          <p:nvPr/>
        </p:nvSpPr>
        <p:spPr>
          <a:xfrm>
            <a:off x="3683099" y="3422401"/>
            <a:ext cx="5892602" cy="3162798"/>
          </a:xfrm>
          <a:prstGeom prst="rect">
            <a:avLst/>
          </a:prstGeom>
          <a:ln w="190500">
            <a:solidFill>
              <a:srgbClr val="FF0000"/>
            </a:solidFill>
            <a:miter lim="400000"/>
          </a:ln>
          <a:effectLst>
            <a:outerShdw blurRad="635000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4926330" y="3797300"/>
            <a:ext cx="3406141" cy="2413001"/>
          </a:xfrm>
          <a:prstGeom prst="rect">
            <a:avLst/>
          </a:prstGeom>
          <a:ln w="12700">
            <a:miter lim="400000"/>
          </a:ln>
          <a:effectLst>
            <a:outerShdw blurRad="635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0000"/>
                </a:solidFill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rPr>
              <a:t>영원히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500">
                <a:solidFill>
                  <a:srgbClr val="FF0000"/>
                </a:solidFill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rPr>
              <a:t>고통받는</a:t>
            </a:r>
          </a:p>
        </p:txBody>
      </p:sp>
      <p:pic>
        <p:nvPicPr>
          <p:cNvPr id="11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Q3cUg29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42415" y="781811"/>
            <a:ext cx="10919970" cy="8189978"/>
          </a:xfrm>
          <a:prstGeom prst="rect">
            <a:avLst/>
          </a:prstGeom>
        </p:spPr>
      </p:pic>
      <p:pic>
        <p:nvPicPr>
          <p:cNvPr id="116" name="pasted-image-filter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5853969" y="3287183"/>
            <a:ext cx="12968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CSS</a:t>
            </a:r>
          </a:p>
        </p:txBody>
      </p:sp>
      <p:pic>
        <p:nvPicPr>
          <p:cNvPr id="119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9386" y="4205553"/>
            <a:ext cx="2686754" cy="3049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4492" y="4222963"/>
            <a:ext cx="2715816" cy="300947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5494242" y="3287183"/>
            <a:ext cx="201631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HTML</a:t>
            </a:r>
          </a:p>
        </p:txBody>
      </p:sp>
      <p:pic>
        <p:nvPicPr>
          <p:cNvPr id="124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3087526" y="2924699"/>
            <a:ext cx="6859906" cy="469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NO ERROR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YES STRESS</a:t>
            </a:r>
          </a:p>
        </p:txBody>
      </p:sp>
      <p:pic>
        <p:nvPicPr>
          <p:cNvPr id="12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3087526" y="2924699"/>
            <a:ext cx="6859906" cy="469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YES error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yes stress</a:t>
            </a:r>
          </a:p>
        </p:txBody>
      </p:sp>
      <p:pic>
        <p:nvPicPr>
          <p:cNvPr id="13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4627718" y="1654699"/>
            <a:ext cx="3779521" cy="699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word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=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code</a:t>
            </a:r>
          </a:p>
        </p:txBody>
      </p:sp>
      <p:pic>
        <p:nvPicPr>
          <p:cNvPr id="13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13768" y="6105736"/>
            <a:ext cx="11503678" cy="173175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altLang="ko-KR" b="1" dirty="0" smtClean="0">
                <a:latin typeface="+mn-ea"/>
              </a:rPr>
              <a:t>Copyright</a:t>
            </a:r>
          </a:p>
          <a:p>
            <a:pPr algn="l"/>
            <a:endParaRPr lang="en-US" altLang="ko-KR" sz="1700" dirty="0">
              <a:latin typeface="+mn-ea"/>
            </a:endParaRPr>
          </a:p>
          <a:p>
            <a:pPr algn="l"/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“에어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u="sng" dirty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700" u="sng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7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04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2771140" y="2413000"/>
            <a:ext cx="7462521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&lt;p style=“”&gt;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&lt;style&gt;&lt;/style&gt;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1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&lt;link&gt;</a:t>
            </a:r>
          </a:p>
        </p:txBody>
      </p:sp>
      <p:pic>
        <p:nvPicPr>
          <p:cNvPr id="136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4924898" y="4067699"/>
            <a:ext cx="3185161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0"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0">
                <a:solidFill>
                  <a:srgbClr val="FFFFFF"/>
                </a:solidFill>
              </a:rPr>
              <a:t>{  …  }</a:t>
            </a:r>
          </a:p>
        </p:txBody>
      </p:sp>
      <p:pic>
        <p:nvPicPr>
          <p:cNvPr id="1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040938" y="4603749"/>
            <a:ext cx="692292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위치지정, 색깔/폰트 지정,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크기지정, 모서리 둥글게 등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디테일하면서도 작은 기능까지 다 가짐</a:t>
            </a:r>
          </a:p>
        </p:txBody>
      </p:sp>
      <p:pic>
        <p:nvPicPr>
          <p:cNvPr id="14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2015568" y="1636469"/>
            <a:ext cx="5068948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nav      {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position: fixed;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top: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left: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width: 100%;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height: 45px;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padding: 25px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margin: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background-color: #FCFCFC;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color: #333;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}</a:t>
            </a:r>
          </a:p>
        </p:txBody>
      </p:sp>
      <p:sp>
        <p:nvSpPr>
          <p:cNvPr id="145" name="Shape 145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pic>
        <p:nvPicPr>
          <p:cNvPr id="146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015568" y="1636469"/>
            <a:ext cx="5068948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8BF600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nav      </a:t>
            </a: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{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position: fixed;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top: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left: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width: 100%;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height: 45px;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padding: 25px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margin: 0;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background-color: #FCFCFC;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	color: #333;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/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}</a:t>
            </a:r>
          </a:p>
        </p:txBody>
      </p:sp>
      <p:sp>
        <p:nvSpPr>
          <p:cNvPr id="149" name="Shape 149"/>
          <p:cNvSpPr/>
          <p:nvPr/>
        </p:nvSpPr>
        <p:spPr>
          <a:xfrm>
            <a:off x="872568" y="1636469"/>
            <a:ext cx="553308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2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3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4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5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6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7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8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9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10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2750">
                <a:solidFill>
                  <a:srgbClr val="FFFFFF">
                    <a:alpha val="50000"/>
                  </a:srgbClr>
                </a:solidFill>
                <a:latin typeface="Glober Bold Free"/>
                <a:ea typeface="Glober Bold Free"/>
                <a:cs typeface="Glober Bold Free"/>
                <a:sym typeface="Glober Bold Free"/>
              </a:rPr>
              <a:t>11</a:t>
            </a:r>
          </a:p>
        </p:txBody>
      </p:sp>
      <p:sp>
        <p:nvSpPr>
          <p:cNvPr id="150" name="Shape 150"/>
          <p:cNvSpPr/>
          <p:nvPr/>
        </p:nvSpPr>
        <p:spPr>
          <a:xfrm>
            <a:off x="9480327" y="1665668"/>
            <a:ext cx="285940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BF600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8BF600"/>
                </a:solidFill>
              </a:rPr>
              <a:t>꾸미고 싶은 태그/영역</a:t>
            </a:r>
          </a:p>
        </p:txBody>
      </p:sp>
      <p:sp>
        <p:nvSpPr>
          <p:cNvPr id="151" name="Shape 151"/>
          <p:cNvSpPr/>
          <p:nvPr/>
        </p:nvSpPr>
        <p:spPr>
          <a:xfrm flipV="1">
            <a:off x="7906673" y="1875748"/>
            <a:ext cx="1197270" cy="1"/>
          </a:xfrm>
          <a:prstGeom prst="line">
            <a:avLst/>
          </a:prstGeom>
          <a:ln w="25400">
            <a:solidFill>
              <a:srgbClr val="FFFFFF">
                <a:alpha val="60000"/>
              </a:srgb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934633" y="1587500"/>
            <a:ext cx="807310" cy="669992"/>
          </a:xfrm>
          <a:prstGeom prst="rect">
            <a:avLst/>
          </a:prstGeom>
          <a:ln w="63500">
            <a:solidFill>
              <a:srgbClr val="8BF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9823227" y="2922968"/>
            <a:ext cx="66357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태그</a:t>
            </a:r>
          </a:p>
        </p:txBody>
      </p:sp>
      <p:sp>
        <p:nvSpPr>
          <p:cNvPr id="154" name="Shape 154"/>
          <p:cNvSpPr/>
          <p:nvPr/>
        </p:nvSpPr>
        <p:spPr>
          <a:xfrm>
            <a:off x="9823227" y="3786568"/>
            <a:ext cx="80486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id (#)</a:t>
            </a:r>
          </a:p>
        </p:txBody>
      </p:sp>
      <p:sp>
        <p:nvSpPr>
          <p:cNvPr id="155" name="Shape 155"/>
          <p:cNvSpPr/>
          <p:nvPr/>
        </p:nvSpPr>
        <p:spPr>
          <a:xfrm>
            <a:off x="9825669" y="4650168"/>
            <a:ext cx="109759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class (.)</a:t>
            </a:r>
          </a:p>
        </p:txBody>
      </p:sp>
      <p:pic>
        <p:nvPicPr>
          <p:cNvPr id="156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3645814" y="4895850"/>
            <a:ext cx="57131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대강 어떤 녀석들인지 알아보자.</a:t>
            </a:r>
          </a:p>
        </p:txBody>
      </p:sp>
      <p:pic>
        <p:nvPicPr>
          <p:cNvPr id="15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5859576" y="4895850"/>
            <a:ext cx="12856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1. 폰트</a:t>
            </a:r>
          </a:p>
        </p:txBody>
      </p:sp>
      <p:pic>
        <p:nvPicPr>
          <p:cNvPr id="16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3215817" y="2051050"/>
            <a:ext cx="4009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0</a:t>
            </a:r>
          </a:p>
        </p:txBody>
      </p:sp>
      <p:sp>
        <p:nvSpPr>
          <p:cNvPr id="165" name="Shape 165"/>
          <p:cNvSpPr/>
          <p:nvPr/>
        </p:nvSpPr>
        <p:spPr>
          <a:xfrm>
            <a:off x="4174972" y="2051050"/>
            <a:ext cx="9272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font</a:t>
            </a:r>
          </a:p>
        </p:txBody>
      </p:sp>
      <p:sp>
        <p:nvSpPr>
          <p:cNvPr id="166" name="Shape 166"/>
          <p:cNvSpPr/>
          <p:nvPr/>
        </p:nvSpPr>
        <p:spPr>
          <a:xfrm>
            <a:off x="5152872" y="2051050"/>
            <a:ext cx="3122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67" name="Shape 167"/>
          <p:cNvSpPr/>
          <p:nvPr/>
        </p:nvSpPr>
        <p:spPr>
          <a:xfrm>
            <a:off x="6067272" y="2051050"/>
            <a:ext cx="1509218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size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weight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family</a:t>
            </a:r>
          </a:p>
        </p:txBody>
      </p:sp>
      <p:sp>
        <p:nvSpPr>
          <p:cNvPr id="168" name="Shape 168"/>
          <p:cNvSpPr/>
          <p:nvPr/>
        </p:nvSpPr>
        <p:spPr>
          <a:xfrm>
            <a:off x="3190392" y="4908550"/>
            <a:ext cx="277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1</a:t>
            </a:r>
          </a:p>
        </p:txBody>
      </p:sp>
      <p:sp>
        <p:nvSpPr>
          <p:cNvPr id="169" name="Shape 169"/>
          <p:cNvSpPr/>
          <p:nvPr/>
        </p:nvSpPr>
        <p:spPr>
          <a:xfrm>
            <a:off x="4087825" y="4908550"/>
            <a:ext cx="89839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text</a:t>
            </a:r>
          </a:p>
        </p:txBody>
      </p:sp>
      <p:sp>
        <p:nvSpPr>
          <p:cNvPr id="170" name="Shape 170"/>
          <p:cNvSpPr/>
          <p:nvPr/>
        </p:nvSpPr>
        <p:spPr>
          <a:xfrm>
            <a:off x="5065725" y="4908550"/>
            <a:ext cx="3122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71" name="Shape 171"/>
          <p:cNvSpPr/>
          <p:nvPr/>
        </p:nvSpPr>
        <p:spPr>
          <a:xfrm>
            <a:off x="5980125" y="4908550"/>
            <a:ext cx="212781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align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decoration</a:t>
            </a:r>
          </a:p>
        </p:txBody>
      </p:sp>
      <p:sp>
        <p:nvSpPr>
          <p:cNvPr id="172" name="Shape 172"/>
          <p:cNvSpPr/>
          <p:nvPr/>
        </p:nvSpPr>
        <p:spPr>
          <a:xfrm>
            <a:off x="3150158" y="7766050"/>
            <a:ext cx="3579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2</a:t>
            </a:r>
          </a:p>
        </p:txBody>
      </p:sp>
      <p:sp>
        <p:nvSpPr>
          <p:cNvPr id="173" name="Shape 173"/>
          <p:cNvSpPr/>
          <p:nvPr/>
        </p:nvSpPr>
        <p:spPr>
          <a:xfrm>
            <a:off x="4087825" y="7766050"/>
            <a:ext cx="10885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color</a:t>
            </a:r>
          </a:p>
        </p:txBody>
      </p:sp>
      <p:pic>
        <p:nvPicPr>
          <p:cNvPr id="17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5819343" y="4895850"/>
            <a:ext cx="13661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2. 위치</a:t>
            </a:r>
          </a:p>
        </p:txBody>
      </p:sp>
      <p:pic>
        <p:nvPicPr>
          <p:cNvPr id="17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707817" y="2559050"/>
            <a:ext cx="4009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0</a:t>
            </a:r>
          </a:p>
        </p:txBody>
      </p:sp>
      <p:sp>
        <p:nvSpPr>
          <p:cNvPr id="180" name="Shape 180"/>
          <p:cNvSpPr/>
          <p:nvPr/>
        </p:nvSpPr>
        <p:spPr>
          <a:xfrm>
            <a:off x="3666972" y="2559050"/>
            <a:ext cx="16888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position</a:t>
            </a:r>
          </a:p>
        </p:txBody>
      </p:sp>
      <p:sp>
        <p:nvSpPr>
          <p:cNvPr id="181" name="Shape 181"/>
          <p:cNvSpPr/>
          <p:nvPr/>
        </p:nvSpPr>
        <p:spPr>
          <a:xfrm>
            <a:off x="6448273" y="2559050"/>
            <a:ext cx="18352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absolute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fixed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relative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inherit</a:t>
            </a:r>
          </a:p>
        </p:txBody>
      </p:sp>
      <p:sp>
        <p:nvSpPr>
          <p:cNvPr id="182" name="Shape 182"/>
          <p:cNvSpPr/>
          <p:nvPr/>
        </p:nvSpPr>
        <p:spPr>
          <a:xfrm>
            <a:off x="2682392" y="6051550"/>
            <a:ext cx="277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1</a:t>
            </a:r>
          </a:p>
        </p:txBody>
      </p:sp>
      <p:sp>
        <p:nvSpPr>
          <p:cNvPr id="183" name="Shape 183"/>
          <p:cNvSpPr/>
          <p:nvPr/>
        </p:nvSpPr>
        <p:spPr>
          <a:xfrm>
            <a:off x="3579825" y="6051550"/>
            <a:ext cx="1006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float</a:t>
            </a:r>
          </a:p>
        </p:txBody>
      </p:sp>
      <p:sp>
        <p:nvSpPr>
          <p:cNvPr id="184" name="Shape 184"/>
          <p:cNvSpPr/>
          <p:nvPr/>
        </p:nvSpPr>
        <p:spPr>
          <a:xfrm>
            <a:off x="4684725" y="60515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85" name="Shape 185"/>
          <p:cNvSpPr/>
          <p:nvPr/>
        </p:nvSpPr>
        <p:spPr>
          <a:xfrm>
            <a:off x="6361124" y="6051550"/>
            <a:ext cx="1440639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left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center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right</a:t>
            </a:r>
          </a:p>
        </p:txBody>
      </p:sp>
      <p:sp>
        <p:nvSpPr>
          <p:cNvPr id="186" name="Shape 186"/>
          <p:cNvSpPr/>
          <p:nvPr/>
        </p:nvSpPr>
        <p:spPr>
          <a:xfrm>
            <a:off x="5434025" y="25590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8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43930" y="4076699"/>
            <a:ext cx="124714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지난</a:t>
            </a:r>
          </a:p>
        </p:txBody>
      </p:sp>
      <p:sp>
        <p:nvSpPr>
          <p:cNvPr id="37" name="Shape 37"/>
          <p:cNvSpPr/>
          <p:nvPr/>
        </p:nvSpPr>
        <p:spPr>
          <a:xfrm>
            <a:off x="6382483" y="6632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5760720" y="5067299"/>
            <a:ext cx="18135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이야기</a:t>
            </a:r>
          </a:p>
        </p:txBody>
      </p:sp>
      <p:pic>
        <p:nvPicPr>
          <p:cNvPr id="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720" y="328158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025633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2336800" y="29718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DF222A"/>
          </a:solidFill>
          <a:ln w="12700">
            <a:miter lim="400000"/>
          </a:ln>
          <a:effectLst>
            <a:outerShdw blurRad="165100" dist="21717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Absolute</a:t>
            </a:r>
          </a:p>
        </p:txBody>
      </p:sp>
      <p:sp>
        <p:nvSpPr>
          <p:cNvPr id="190" name="Shape 190"/>
          <p:cNvSpPr/>
          <p:nvPr/>
        </p:nvSpPr>
        <p:spPr>
          <a:xfrm>
            <a:off x="4610100" y="29718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BA00"/>
          </a:solidFill>
          <a:ln w="12700">
            <a:miter lim="400000"/>
          </a:ln>
          <a:effectLst>
            <a:outerShdw blurRad="165100" dist="21717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fixed</a:t>
            </a:r>
          </a:p>
        </p:txBody>
      </p:sp>
      <p:sp>
        <p:nvSpPr>
          <p:cNvPr id="191" name="Shape 191"/>
          <p:cNvSpPr/>
          <p:nvPr/>
        </p:nvSpPr>
        <p:spPr>
          <a:xfrm>
            <a:off x="6883400" y="29718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66DE00"/>
          </a:solidFill>
          <a:ln w="12700">
            <a:miter lim="400000"/>
          </a:ln>
          <a:effectLst>
            <a:outerShdw blurRad="165100" dist="21717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inherit</a:t>
            </a:r>
          </a:p>
        </p:txBody>
      </p:sp>
      <p:sp>
        <p:nvSpPr>
          <p:cNvPr id="192" name="Shape 192"/>
          <p:cNvSpPr/>
          <p:nvPr/>
        </p:nvSpPr>
        <p:spPr>
          <a:xfrm>
            <a:off x="9156700" y="29718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66A3FF"/>
          </a:solidFill>
          <a:ln w="12700">
            <a:miter lim="400000"/>
          </a:ln>
          <a:effectLst>
            <a:outerShdw blurRad="165100" dist="21717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relative</a:t>
            </a:r>
          </a:p>
        </p:txBody>
      </p:sp>
      <p:pic>
        <p:nvPicPr>
          <p:cNvPr id="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2707817" y="2559050"/>
            <a:ext cx="4009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0</a:t>
            </a:r>
          </a:p>
        </p:txBody>
      </p:sp>
      <p:sp>
        <p:nvSpPr>
          <p:cNvPr id="196" name="Shape 196"/>
          <p:cNvSpPr/>
          <p:nvPr/>
        </p:nvSpPr>
        <p:spPr>
          <a:xfrm>
            <a:off x="3666972" y="2559050"/>
            <a:ext cx="16888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position</a:t>
            </a:r>
          </a:p>
        </p:txBody>
      </p:sp>
      <p:sp>
        <p:nvSpPr>
          <p:cNvPr id="197" name="Shape 197"/>
          <p:cNvSpPr/>
          <p:nvPr/>
        </p:nvSpPr>
        <p:spPr>
          <a:xfrm>
            <a:off x="6448273" y="2559050"/>
            <a:ext cx="18352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absolute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fixed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relative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inherit</a:t>
            </a:r>
          </a:p>
        </p:txBody>
      </p:sp>
      <p:sp>
        <p:nvSpPr>
          <p:cNvPr id="198" name="Shape 198"/>
          <p:cNvSpPr/>
          <p:nvPr/>
        </p:nvSpPr>
        <p:spPr>
          <a:xfrm>
            <a:off x="2682392" y="6051550"/>
            <a:ext cx="277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1</a:t>
            </a:r>
          </a:p>
        </p:txBody>
      </p:sp>
      <p:sp>
        <p:nvSpPr>
          <p:cNvPr id="199" name="Shape 199"/>
          <p:cNvSpPr/>
          <p:nvPr/>
        </p:nvSpPr>
        <p:spPr>
          <a:xfrm>
            <a:off x="3579825" y="6051550"/>
            <a:ext cx="1006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float</a:t>
            </a:r>
          </a:p>
        </p:txBody>
      </p:sp>
      <p:sp>
        <p:nvSpPr>
          <p:cNvPr id="200" name="Shape 200"/>
          <p:cNvSpPr/>
          <p:nvPr/>
        </p:nvSpPr>
        <p:spPr>
          <a:xfrm>
            <a:off x="4684725" y="60515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01" name="Shape 201"/>
          <p:cNvSpPr/>
          <p:nvPr/>
        </p:nvSpPr>
        <p:spPr>
          <a:xfrm>
            <a:off x="6361124" y="6051550"/>
            <a:ext cx="1440639" cy="17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left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center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right</a:t>
            </a:r>
          </a:p>
        </p:txBody>
      </p:sp>
      <p:sp>
        <p:nvSpPr>
          <p:cNvPr id="202" name="Shape 202"/>
          <p:cNvSpPr/>
          <p:nvPr/>
        </p:nvSpPr>
        <p:spPr>
          <a:xfrm>
            <a:off x="5434025" y="25590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03" name="Shape 203"/>
          <p:cNvSpPr/>
          <p:nvPr/>
        </p:nvSpPr>
        <p:spPr>
          <a:xfrm>
            <a:off x="9629877" y="2559050"/>
            <a:ext cx="1635405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top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right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bottom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left</a:t>
            </a:r>
          </a:p>
        </p:txBody>
      </p:sp>
      <p:pic>
        <p:nvPicPr>
          <p:cNvPr id="20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4618964" y="4895850"/>
            <a:ext cx="3766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3. padding / margin</a:t>
            </a:r>
          </a:p>
        </p:txBody>
      </p:sp>
      <p:pic>
        <p:nvPicPr>
          <p:cNvPr id="20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550" y="1327150"/>
            <a:ext cx="8267700" cy="709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550" y="1327150"/>
            <a:ext cx="8267700" cy="709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 flipV="1">
            <a:off x="8305800" y="4115047"/>
            <a:ext cx="1742034" cy="1066554"/>
          </a:xfrm>
          <a:prstGeom prst="line">
            <a:avLst/>
          </a:prstGeom>
          <a:ln w="25400">
            <a:solidFill/>
            <a:miter lim="400000"/>
            <a:tailEnd type="triangle"/>
          </a:ln>
          <a:effectLst>
            <a:outerShdw blurRad="88900" dir="5400000" rotWithShape="0">
              <a:srgbClr val="000000">
                <a:alpha val="74207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14" name="Shape 214"/>
          <p:cNvSpPr/>
          <p:nvPr/>
        </p:nvSpPr>
        <p:spPr>
          <a:xfrm flipH="1" flipV="1">
            <a:off x="2491333" y="4013448"/>
            <a:ext cx="1964433" cy="1524844"/>
          </a:xfrm>
          <a:prstGeom prst="line">
            <a:avLst/>
          </a:prstGeom>
          <a:ln w="25400">
            <a:solidFill/>
            <a:miter lim="400000"/>
            <a:tailEnd type="triangle"/>
          </a:ln>
          <a:effectLst>
            <a:outerShdw blurRad="88900" dir="5400000" rotWithShape="0">
              <a:srgbClr val="000000">
                <a:alpha val="74207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426686" y="2739231"/>
            <a:ext cx="1845628" cy="89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패딩 부피가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u="sng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안에서 부풀고</a:t>
            </a:r>
          </a:p>
        </p:txBody>
      </p:sp>
      <p:sp>
        <p:nvSpPr>
          <p:cNvPr id="216" name="Shape 216"/>
          <p:cNvSpPr/>
          <p:nvPr/>
        </p:nvSpPr>
        <p:spPr>
          <a:xfrm>
            <a:off x="1525809" y="1555750"/>
            <a:ext cx="16473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/>
            </a:pPr>
            <a:r>
              <a:rPr sz="3500"/>
              <a:t>padding</a:t>
            </a:r>
          </a:p>
        </p:txBody>
      </p:sp>
      <p:sp>
        <p:nvSpPr>
          <p:cNvPr id="217" name="Shape 217"/>
          <p:cNvSpPr/>
          <p:nvPr/>
        </p:nvSpPr>
        <p:spPr>
          <a:xfrm>
            <a:off x="10296048" y="3704431"/>
            <a:ext cx="2394904" cy="89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패딩 천이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u="sng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바깥으로 밀려나고</a:t>
            </a:r>
          </a:p>
        </p:txBody>
      </p:sp>
      <p:sp>
        <p:nvSpPr>
          <p:cNvPr id="218" name="Shape 218"/>
          <p:cNvSpPr/>
          <p:nvPr/>
        </p:nvSpPr>
        <p:spPr>
          <a:xfrm>
            <a:off x="10779378" y="2520950"/>
            <a:ext cx="14282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/>
            </a:pPr>
            <a:r>
              <a:rPr sz="3500"/>
              <a:t>margin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5358714" y="4895850"/>
            <a:ext cx="22873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4. 기타 등등</a:t>
            </a:r>
          </a:p>
        </p:txBody>
      </p:sp>
      <p:pic>
        <p:nvPicPr>
          <p:cNvPr id="22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2707817" y="1924050"/>
            <a:ext cx="4009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0</a:t>
            </a:r>
          </a:p>
        </p:txBody>
      </p:sp>
      <p:sp>
        <p:nvSpPr>
          <p:cNvPr id="225" name="Shape 225"/>
          <p:cNvSpPr/>
          <p:nvPr/>
        </p:nvSpPr>
        <p:spPr>
          <a:xfrm>
            <a:off x="3666972" y="1924050"/>
            <a:ext cx="2419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background</a:t>
            </a:r>
          </a:p>
        </p:txBody>
      </p:sp>
      <p:sp>
        <p:nvSpPr>
          <p:cNvPr id="226" name="Shape 226"/>
          <p:cNvSpPr/>
          <p:nvPr/>
        </p:nvSpPr>
        <p:spPr>
          <a:xfrm>
            <a:off x="6829273" y="1924050"/>
            <a:ext cx="1791767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rgb, rgba</a:t>
            </a:r>
          </a:p>
        </p:txBody>
      </p:sp>
      <p:sp>
        <p:nvSpPr>
          <p:cNvPr id="227" name="Shape 227"/>
          <p:cNvSpPr/>
          <p:nvPr/>
        </p:nvSpPr>
        <p:spPr>
          <a:xfrm>
            <a:off x="2682392" y="6051550"/>
            <a:ext cx="2775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50000"/>
                  </a:srgbClr>
                </a:solidFill>
              </a:rPr>
              <a:t>1</a:t>
            </a:r>
          </a:p>
        </p:txBody>
      </p:sp>
      <p:sp>
        <p:nvSpPr>
          <p:cNvPr id="228" name="Shape 228"/>
          <p:cNvSpPr/>
          <p:nvPr/>
        </p:nvSpPr>
        <p:spPr>
          <a:xfrm>
            <a:off x="3579825" y="6051550"/>
            <a:ext cx="14269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BF600"/>
                </a:solidFill>
              </a:rPr>
              <a:t>border</a:t>
            </a:r>
          </a:p>
        </p:txBody>
      </p:sp>
      <p:sp>
        <p:nvSpPr>
          <p:cNvPr id="229" name="Shape 229"/>
          <p:cNvSpPr/>
          <p:nvPr/>
        </p:nvSpPr>
        <p:spPr>
          <a:xfrm>
            <a:off x="5446725" y="60515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30" name="Shape 230"/>
          <p:cNvSpPr/>
          <p:nvPr/>
        </p:nvSpPr>
        <p:spPr>
          <a:xfrm>
            <a:off x="6361124" y="6051550"/>
            <a:ext cx="570130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px</a:t>
            </a:r>
          </a:p>
        </p:txBody>
      </p:sp>
      <p:sp>
        <p:nvSpPr>
          <p:cNvPr id="231" name="Shape 231"/>
          <p:cNvSpPr/>
          <p:nvPr/>
        </p:nvSpPr>
        <p:spPr>
          <a:xfrm>
            <a:off x="6323025" y="1924050"/>
            <a:ext cx="2441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232" name="Shape 232"/>
          <p:cNvSpPr/>
          <p:nvPr/>
        </p:nvSpPr>
        <p:spPr>
          <a:xfrm>
            <a:off x="6323025" y="2736850"/>
            <a:ext cx="3122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33" name="Shape 233"/>
          <p:cNvSpPr/>
          <p:nvPr/>
        </p:nvSpPr>
        <p:spPr>
          <a:xfrm>
            <a:off x="6829273" y="2698750"/>
            <a:ext cx="2399386" cy="283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color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image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attachment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position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size</a:t>
            </a:r>
          </a:p>
        </p:txBody>
      </p:sp>
      <p:sp>
        <p:nvSpPr>
          <p:cNvPr id="234" name="Shape 234"/>
          <p:cNvSpPr/>
          <p:nvPr/>
        </p:nvSpPr>
        <p:spPr>
          <a:xfrm>
            <a:off x="7847024" y="6051550"/>
            <a:ext cx="980238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solid</a:t>
            </a:r>
          </a:p>
        </p:txBody>
      </p:sp>
      <p:sp>
        <p:nvSpPr>
          <p:cNvPr id="235" name="Shape 235"/>
          <p:cNvSpPr/>
          <p:nvPr/>
        </p:nvSpPr>
        <p:spPr>
          <a:xfrm>
            <a:off x="9879024" y="6051550"/>
            <a:ext cx="1050647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color</a:t>
            </a:r>
          </a:p>
        </p:txBody>
      </p:sp>
      <p:sp>
        <p:nvSpPr>
          <p:cNvPr id="236" name="Shape 236"/>
          <p:cNvSpPr/>
          <p:nvPr/>
        </p:nvSpPr>
        <p:spPr>
          <a:xfrm>
            <a:off x="5446725" y="7981950"/>
            <a:ext cx="3122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237" name="Shape 237"/>
          <p:cNvSpPr/>
          <p:nvPr/>
        </p:nvSpPr>
        <p:spPr>
          <a:xfrm>
            <a:off x="6346266" y="7981950"/>
            <a:ext cx="124632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radius</a:t>
            </a:r>
          </a:p>
        </p:txBody>
      </p:sp>
      <p:sp>
        <p:nvSpPr>
          <p:cNvPr id="238" name="Shape 238"/>
          <p:cNvSpPr/>
          <p:nvPr/>
        </p:nvSpPr>
        <p:spPr>
          <a:xfrm>
            <a:off x="7847024" y="6745816"/>
            <a:ext cx="13798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dotted</a:t>
            </a:r>
          </a:p>
        </p:txBody>
      </p:sp>
      <p:pic>
        <p:nvPicPr>
          <p:cNvPr id="2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4347" y="342002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36" y="33257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스크린샷 2014-08-25 오후 8.53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스크린샷 2014-08-27 오후 7.42.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746" y="-101879"/>
            <a:ext cx="10325308" cy="10389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스크린샷 2014-08-25 오후 8.53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4492" y="4222963"/>
            <a:ext cx="2715816" cy="300947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5494242" y="3287183"/>
            <a:ext cx="201631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HTML</a:t>
            </a:r>
          </a:p>
        </p:txBody>
      </p:sp>
      <p:pic>
        <p:nvPicPr>
          <p:cNvPr id="43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744" y="40559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스크린샷 2014-08-25 오후 8.53.44.png"/>
          <p:cNvPicPr/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6060154" y="666971"/>
            <a:ext cx="884492" cy="342901"/>
          </a:xfrm>
          <a:prstGeom prst="rect">
            <a:avLst/>
          </a:prstGeom>
          <a:ln w="12700">
            <a:miter lim="400000"/>
          </a:ln>
          <a:effectLst>
            <a:outerShdw blurRad="215900" dir="5400000" rotWithShape="0">
              <a:srgbClr val="000000">
                <a:alpha val="7465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&lt;section&gt;</a:t>
            </a:r>
          </a:p>
        </p:txBody>
      </p:sp>
      <p:sp>
        <p:nvSpPr>
          <p:cNvPr id="252" name="Shape 252"/>
          <p:cNvSpPr/>
          <p:nvPr/>
        </p:nvSpPr>
        <p:spPr>
          <a:xfrm>
            <a:off x="6102159" y="2838990"/>
            <a:ext cx="800482" cy="342901"/>
          </a:xfrm>
          <a:prstGeom prst="rect">
            <a:avLst/>
          </a:prstGeom>
          <a:ln w="12700">
            <a:miter lim="400000"/>
          </a:ln>
          <a:effectLst>
            <a:outerShdw blurRad="215900" dir="5400000" rotWithShape="0">
              <a:srgbClr val="000000">
                <a:alpha val="7465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&lt;article&gt;</a:t>
            </a:r>
          </a:p>
        </p:txBody>
      </p:sp>
      <p:sp>
        <p:nvSpPr>
          <p:cNvPr id="253" name="Shape 253"/>
          <p:cNvSpPr/>
          <p:nvPr/>
        </p:nvSpPr>
        <p:spPr>
          <a:xfrm>
            <a:off x="6202552" y="4651993"/>
            <a:ext cx="599695" cy="342901"/>
          </a:xfrm>
          <a:prstGeom prst="rect">
            <a:avLst/>
          </a:prstGeom>
          <a:ln w="12700">
            <a:miter lim="400000"/>
          </a:ln>
          <a:effectLst>
            <a:outerShdw blurRad="215900" dir="5400000" rotWithShape="0">
              <a:srgbClr val="000000">
                <a:alpha val="7465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&lt;img&gt;</a:t>
            </a:r>
          </a:p>
        </p:txBody>
      </p:sp>
      <p:pic>
        <p:nvPicPr>
          <p:cNvPr id="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스크린샷 2014-08-25 오후 8.53.44.png"/>
          <p:cNvPicPr/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 260"/>
          <p:cNvGrpSpPr/>
          <p:nvPr/>
        </p:nvGrpSpPr>
        <p:grpSpPr>
          <a:xfrm>
            <a:off x="8332264" y="1192104"/>
            <a:ext cx="212576" cy="3582030"/>
            <a:chOff x="0" y="0"/>
            <a:chExt cx="212574" cy="3582028"/>
          </a:xfrm>
        </p:grpSpPr>
        <p:sp>
          <p:nvSpPr>
            <p:cNvPr id="257" name="Shape 257"/>
            <p:cNvSpPr/>
            <p:nvPr/>
          </p:nvSpPr>
          <p:spPr>
            <a:xfrm flipV="1">
              <a:off x="112913" y="-1"/>
              <a:ext cx="1" cy="358203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 flipH="1" flipV="1">
              <a:off x="-1" y="-1"/>
              <a:ext cx="199876" cy="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 flipH="1">
              <a:off x="12699" y="3581400"/>
              <a:ext cx="199876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grpSp>
        <p:nvGrpSpPr>
          <p:cNvPr id="264" name="Group 264"/>
          <p:cNvGrpSpPr/>
          <p:nvPr/>
        </p:nvGrpSpPr>
        <p:grpSpPr>
          <a:xfrm rot="16200000">
            <a:off x="6396112" y="-761346"/>
            <a:ext cx="212576" cy="3582029"/>
            <a:chOff x="0" y="0"/>
            <a:chExt cx="212574" cy="3582028"/>
          </a:xfrm>
        </p:grpSpPr>
        <p:sp>
          <p:nvSpPr>
            <p:cNvPr id="261" name="Shape 261"/>
            <p:cNvSpPr/>
            <p:nvPr/>
          </p:nvSpPr>
          <p:spPr>
            <a:xfrm flipV="1">
              <a:off x="112913" y="-1"/>
              <a:ext cx="1" cy="358203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 flipH="1" flipV="1">
              <a:off x="-1" y="-1"/>
              <a:ext cx="199876" cy="2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 flipH="1">
              <a:off x="12699" y="3581400"/>
              <a:ext cx="199876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</p:grpSp>
      <p:sp>
        <p:nvSpPr>
          <p:cNvPr id="265" name="Shape 265"/>
          <p:cNvSpPr/>
          <p:nvPr/>
        </p:nvSpPr>
        <p:spPr>
          <a:xfrm>
            <a:off x="8646186" y="2811669"/>
            <a:ext cx="68484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350 px</a:t>
            </a:r>
          </a:p>
        </p:txBody>
      </p:sp>
      <p:sp>
        <p:nvSpPr>
          <p:cNvPr id="266" name="Shape 266"/>
          <p:cNvSpPr/>
          <p:nvPr/>
        </p:nvSpPr>
        <p:spPr>
          <a:xfrm>
            <a:off x="6282920" y="653310"/>
            <a:ext cx="68484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350 px</a:t>
            </a:r>
          </a:p>
        </p:txBody>
      </p:sp>
      <p:sp>
        <p:nvSpPr>
          <p:cNvPr id="267" name="Shape 267"/>
          <p:cNvSpPr/>
          <p:nvPr/>
        </p:nvSpPr>
        <p:spPr>
          <a:xfrm flipV="1">
            <a:off x="7243054" y="4281297"/>
            <a:ext cx="1" cy="1140206"/>
          </a:xfrm>
          <a:prstGeom prst="line">
            <a:avLst/>
          </a:prstGeom>
          <a:ln w="25400">
            <a:solidFill>
              <a:srgbClr val="FF00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68" name="Shape 268"/>
          <p:cNvSpPr/>
          <p:nvPr/>
        </p:nvSpPr>
        <p:spPr>
          <a:xfrm flipH="1">
            <a:off x="7130140" y="4281297"/>
            <a:ext cx="199876" cy="1"/>
          </a:xfrm>
          <a:prstGeom prst="line">
            <a:avLst/>
          </a:prstGeom>
          <a:ln w="25400">
            <a:solidFill>
              <a:srgbClr val="FF00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69" name="Shape 269"/>
          <p:cNvSpPr/>
          <p:nvPr/>
        </p:nvSpPr>
        <p:spPr>
          <a:xfrm flipH="1">
            <a:off x="7142840" y="5411597"/>
            <a:ext cx="199876" cy="1"/>
          </a:xfrm>
          <a:prstGeom prst="line">
            <a:avLst/>
          </a:prstGeom>
          <a:ln w="25400">
            <a:solidFill>
              <a:srgbClr val="FF00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7454252" y="4725797"/>
            <a:ext cx="67951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100 px</a:t>
            </a:r>
          </a:p>
        </p:txBody>
      </p:sp>
      <p:pic>
        <p:nvPicPr>
          <p:cNvPr id="1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스크린샷 2014-08-25 오후 8.53.44.png"/>
          <p:cNvPicPr/>
          <p:nvPr/>
        </p:nvPicPr>
        <p:blipFill>
          <a:blip r:embed="rId2">
            <a:alphaModFix amt="75000"/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8285996" y="4619748"/>
            <a:ext cx="207797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[border] 5px solid white</a:t>
            </a:r>
          </a:p>
        </p:txBody>
      </p:sp>
      <p:sp>
        <p:nvSpPr>
          <p:cNvPr id="275" name="Shape 275"/>
          <p:cNvSpPr/>
          <p:nvPr/>
        </p:nvSpPr>
        <p:spPr>
          <a:xfrm flipH="1">
            <a:off x="7057646" y="4791198"/>
            <a:ext cx="1059681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9618185" y="3281019"/>
            <a:ext cx="125139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[padding] 5px</a:t>
            </a:r>
          </a:p>
        </p:txBody>
      </p:sp>
      <p:sp>
        <p:nvSpPr>
          <p:cNvPr id="277" name="Shape 277"/>
          <p:cNvSpPr/>
          <p:nvPr/>
        </p:nvSpPr>
        <p:spPr>
          <a:xfrm flipH="1">
            <a:off x="8341733" y="3452469"/>
            <a:ext cx="1059680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7795712" y="6126244"/>
            <a:ext cx="202101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[border] 1px solid black</a:t>
            </a:r>
          </a:p>
        </p:txBody>
      </p:sp>
      <p:sp>
        <p:nvSpPr>
          <p:cNvPr id="279" name="Shape 279"/>
          <p:cNvSpPr/>
          <p:nvPr/>
        </p:nvSpPr>
        <p:spPr>
          <a:xfrm flipH="1">
            <a:off x="6948362" y="6297694"/>
            <a:ext cx="756001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9062083" y="6577041"/>
            <a:ext cx="20153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FF00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0000"/>
                </a:solidFill>
              </a:rPr>
              <a:t>[border] 1px solid #EEE</a:t>
            </a:r>
          </a:p>
        </p:txBody>
      </p:sp>
      <p:sp>
        <p:nvSpPr>
          <p:cNvPr id="281" name="Shape 281"/>
          <p:cNvSpPr/>
          <p:nvPr/>
        </p:nvSpPr>
        <p:spPr>
          <a:xfrm flipH="1">
            <a:off x="8341733" y="6748491"/>
            <a:ext cx="595757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3808729" y="4622799"/>
            <a:ext cx="538734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백코딩이불여일견</a:t>
            </a:r>
          </a:p>
        </p:txBody>
      </p:sp>
      <p:sp>
        <p:nvSpPr>
          <p:cNvPr id="285" name="Shape 285"/>
          <p:cNvSpPr/>
          <p:nvPr/>
        </p:nvSpPr>
        <p:spPr>
          <a:xfrm>
            <a:off x="4390548" y="5772150"/>
            <a:ext cx="391890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실제로 코딩해보면서 알아보자.</a:t>
            </a:r>
          </a:p>
        </p:txBody>
      </p:sp>
      <p:pic>
        <p:nvPicPr>
          <p:cNvPr id="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스크린샷 2014-08-25 오후 8.53.44-filtered.png"/>
          <p:cNvPicPr/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Group 291"/>
          <p:cNvGrpSpPr/>
          <p:nvPr/>
        </p:nvGrpSpPr>
        <p:grpSpPr>
          <a:xfrm>
            <a:off x="4154495" y="7954178"/>
            <a:ext cx="4695811" cy="1246636"/>
            <a:chOff x="0" y="0"/>
            <a:chExt cx="4695809" cy="1246635"/>
          </a:xfrm>
        </p:grpSpPr>
        <p:sp>
          <p:nvSpPr>
            <p:cNvPr id="289" name="Shape 289"/>
            <p:cNvSpPr/>
            <p:nvPr/>
          </p:nvSpPr>
          <p:spPr>
            <a:xfrm>
              <a:off x="0" y="0"/>
              <a:ext cx="4695810" cy="1246636"/>
            </a:xfrm>
            <a:prstGeom prst="rect">
              <a:avLst/>
            </a:prstGeom>
            <a:solidFill>
              <a:srgbClr val="FFFFFF"/>
            </a:solidFill>
            <a:ln w="95250" cap="flat">
              <a:solidFill>
                <a:srgbClr val="FFFFFF"/>
              </a:solidFill>
              <a:prstDash val="solid"/>
              <a:miter lim="400000"/>
            </a:ln>
            <a:effectLst>
              <a:outerShdw blurRad="508000" dir="5400000" rotWithShape="0">
                <a:srgbClr val="000000">
                  <a:alpha val="35994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600"/>
              </a:pPr>
              <a:endParaRPr/>
            </a:p>
          </p:txBody>
        </p:sp>
        <p:pic>
          <p:nvPicPr>
            <p:cNvPr id="290" name="pasted-image.tif"/>
            <p:cNvPicPr/>
            <p:nvPr/>
          </p:nvPicPr>
          <p:blipFill>
            <a:blip r:embed="rId3">
              <a:extLst/>
            </a:blip>
            <a:srcRect l="415" t="9520" r="3696" b="9520"/>
            <a:stretch>
              <a:fillRect/>
            </a:stretch>
          </p:blipFill>
          <p:spPr>
            <a:xfrm>
              <a:off x="629368" y="87452"/>
              <a:ext cx="3368851" cy="1068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295" name="Shape 295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4700905" y="5956299"/>
            <a:ext cx="393319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03_ the Next.</a:t>
            </a:r>
          </a:p>
        </p:txBody>
      </p:sp>
      <p:pic>
        <p:nvPicPr>
          <p:cNvPr id="29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3665124" y="4305300"/>
            <a:ext cx="567455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배운거 써먹기_ 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500">
              <a:solidFill>
                <a:srgbClr val="FFFFFF"/>
              </a:solidFill>
              <a:latin typeface="Apple SD 산돌고딕 Neo 세미볼드체"/>
              <a:ea typeface="Apple SD 산돌고딕 Neo 세미볼드체"/>
              <a:cs typeface="Apple SD 산돌고딕 Neo 세미볼드체"/>
              <a:sym typeface="Apple SD 산돌고딕 Neo 세미볼드체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실제 레이아웃, 기능을 중심으로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같이 만들어보자.</a:t>
            </a:r>
          </a:p>
        </p:txBody>
      </p:sp>
      <p:pic>
        <p:nvPicPr>
          <p:cNvPr id="30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circl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728" y="392366"/>
            <a:ext cx="1456960" cy="4804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1828800" y="1083733"/>
            <a:ext cx="9347200" cy="96553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1828800" y="2235200"/>
            <a:ext cx="9347200" cy="3846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8175889" y="2641600"/>
            <a:ext cx="3000111" cy="2567716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117989" y="4605866"/>
            <a:ext cx="856589" cy="8037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4082255" y="8517466"/>
            <a:ext cx="1808825" cy="540413"/>
          </a:xfrm>
          <a:prstGeom prst="rect">
            <a:avLst/>
          </a:prstGeom>
          <a:solidFill>
            <a:srgbClr val="FF3C00">
              <a:alpha val="6755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11211189" y="2641600"/>
            <a:ext cx="1129441" cy="556187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8366389" y="2891366"/>
            <a:ext cx="1764044" cy="4816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2960422" y="1274233"/>
            <a:ext cx="2105886" cy="612445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6021122" y="3695700"/>
            <a:ext cx="2105886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2617522" y="6438900"/>
            <a:ext cx="2564740" cy="19698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8840522" y="1377751"/>
            <a:ext cx="541934" cy="4054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1828800" y="1083733"/>
            <a:ext cx="9347200" cy="96553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1828800" y="2235200"/>
            <a:ext cx="9347200" cy="3846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8175889" y="2641600"/>
            <a:ext cx="3000111" cy="2567716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2117989" y="4605866"/>
            <a:ext cx="856589" cy="80373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11211189" y="2641600"/>
            <a:ext cx="1129441" cy="556187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1976212" y="1318848"/>
            <a:ext cx="139414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&lt;header&gt;</a:t>
            </a:r>
          </a:p>
        </p:txBody>
      </p:sp>
      <p:sp>
        <p:nvSpPr>
          <p:cNvPr id="69" name="Shape 69"/>
          <p:cNvSpPr/>
          <p:nvPr/>
        </p:nvSpPr>
        <p:spPr>
          <a:xfrm>
            <a:off x="8011887" y="2179869"/>
            <a:ext cx="95599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&lt;nav&gt;</a:t>
            </a:r>
          </a:p>
        </p:txBody>
      </p:sp>
      <p:sp>
        <p:nvSpPr>
          <p:cNvPr id="70" name="Shape 70"/>
          <p:cNvSpPr/>
          <p:nvPr/>
        </p:nvSpPr>
        <p:spPr>
          <a:xfrm>
            <a:off x="8961728" y="3040889"/>
            <a:ext cx="142843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&lt;section&gt;</a:t>
            </a:r>
          </a:p>
        </p:txBody>
      </p:sp>
      <p:sp>
        <p:nvSpPr>
          <p:cNvPr id="71" name="Shape 71"/>
          <p:cNvSpPr/>
          <p:nvPr/>
        </p:nvSpPr>
        <p:spPr>
          <a:xfrm>
            <a:off x="1926047" y="4760085"/>
            <a:ext cx="129127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&lt;article&gt;</a:t>
            </a:r>
          </a:p>
        </p:txBody>
      </p:sp>
      <p:sp>
        <p:nvSpPr>
          <p:cNvPr id="72" name="Shape 72"/>
          <p:cNvSpPr/>
          <p:nvPr/>
        </p:nvSpPr>
        <p:spPr>
          <a:xfrm>
            <a:off x="11194407" y="5137150"/>
            <a:ext cx="116300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&lt;aside&gt;</a:t>
            </a:r>
          </a:p>
        </p:txBody>
      </p:sp>
      <p:pic>
        <p:nvPicPr>
          <p:cNvPr id="1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스크린샷 2014-08-19 오전 8.16.4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313" y="115688"/>
            <a:ext cx="11764026" cy="9522223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8366389" y="2891366"/>
            <a:ext cx="1764044" cy="4816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2960422" y="1274233"/>
            <a:ext cx="2105886" cy="612445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8694214" y="2884520"/>
            <a:ext cx="1159193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&lt;input&gt;</a:t>
            </a:r>
          </a:p>
        </p:txBody>
      </p:sp>
      <p:sp>
        <p:nvSpPr>
          <p:cNvPr id="79" name="Shape 79"/>
          <p:cNvSpPr/>
          <p:nvPr/>
        </p:nvSpPr>
        <p:spPr>
          <a:xfrm>
            <a:off x="3606647" y="1332805"/>
            <a:ext cx="940436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&lt;img&gt;</a:t>
            </a:r>
          </a:p>
        </p:txBody>
      </p:sp>
      <p:sp>
        <p:nvSpPr>
          <p:cNvPr id="80" name="Shape 80"/>
          <p:cNvSpPr/>
          <p:nvPr/>
        </p:nvSpPr>
        <p:spPr>
          <a:xfrm>
            <a:off x="8840522" y="1377751"/>
            <a:ext cx="541934" cy="405409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6021122" y="3695700"/>
            <a:ext cx="2105886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6821176" y="3621550"/>
            <a:ext cx="63277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&lt;a&gt;</a:t>
            </a:r>
          </a:p>
        </p:txBody>
      </p:sp>
      <p:sp>
        <p:nvSpPr>
          <p:cNvPr id="83" name="Shape 83"/>
          <p:cNvSpPr/>
          <p:nvPr/>
        </p:nvSpPr>
        <p:spPr>
          <a:xfrm>
            <a:off x="4082255" y="8517466"/>
            <a:ext cx="1808825" cy="540413"/>
          </a:xfrm>
          <a:prstGeom prst="rect">
            <a:avLst/>
          </a:prstGeom>
          <a:solidFill>
            <a:srgbClr val="FF3C00">
              <a:alpha val="6755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4305154" y="8540022"/>
            <a:ext cx="138842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&lt;p&gt;,&lt;h1&gt;</a:t>
            </a:r>
          </a:p>
        </p:txBody>
      </p:sp>
      <p:sp>
        <p:nvSpPr>
          <p:cNvPr id="85" name="Shape 85"/>
          <p:cNvSpPr/>
          <p:nvPr/>
        </p:nvSpPr>
        <p:spPr>
          <a:xfrm>
            <a:off x="8948240" y="1332805"/>
            <a:ext cx="1376364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&lt;button&gt;</a:t>
            </a:r>
          </a:p>
        </p:txBody>
      </p:sp>
      <p:sp>
        <p:nvSpPr>
          <p:cNvPr id="86" name="Shape 86"/>
          <p:cNvSpPr/>
          <p:nvPr/>
        </p:nvSpPr>
        <p:spPr>
          <a:xfrm>
            <a:off x="2617522" y="6438900"/>
            <a:ext cx="2564740" cy="196983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3571914" y="6277040"/>
            <a:ext cx="655956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&lt;p&gt;</a:t>
            </a:r>
          </a:p>
        </p:txBody>
      </p:sp>
      <p:sp>
        <p:nvSpPr>
          <p:cNvPr id="88" name="Shape 88"/>
          <p:cNvSpPr/>
          <p:nvPr/>
        </p:nvSpPr>
        <p:spPr>
          <a:xfrm>
            <a:off x="1821656" y="2243666"/>
            <a:ext cx="6517152" cy="347002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4599628" y="2182217"/>
            <a:ext cx="1237298" cy="495301"/>
          </a:xfrm>
          <a:prstGeom prst="rect">
            <a:avLst/>
          </a:prstGeom>
          <a:ln w="12700">
            <a:miter lim="400000"/>
          </a:ln>
          <a:effectLst>
            <a:outerShdw blurRad="2540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&lt;ul&gt;&lt;li&gt;</a:t>
            </a:r>
          </a:p>
        </p:txBody>
      </p:sp>
      <p:pic>
        <p:nvPicPr>
          <p:cNvPr id="9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3035" y="305138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스크린샷 2014-08-19 오후 12.31.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1340" y="942"/>
            <a:ext cx="8401943" cy="975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293963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" y="305138"/>
            <a:ext cx="2066515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369</Words>
  <Application>Microsoft Office PowerPoint</Application>
  <PresentationFormat>사용자 지정</PresentationFormat>
  <Paragraphs>195</Paragraphs>
  <Slides>46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47" baseType="lpstr">
      <vt:lpstr>Black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6</cp:revision>
  <dcterms:modified xsi:type="dcterms:W3CDTF">2015-01-27T02:34:52Z</dcterms:modified>
</cp:coreProperties>
</file>