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41832394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6" y="3068958"/>
            <a:ext cx="4741237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627783" y="3140966"/>
            <a:ext cx="43102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나를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339751" y="3876766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가지고 있는 가능성과 재능을 발견하는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2195735" y="2652630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3주차  나의 태도</a:t>
            </a: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기록하기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3995935" y="2780927"/>
            <a:ext cx="3384375" cy="309390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P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lus 좋았던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M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inus 아쉬웠던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I</a:t>
            </a:r>
            <a:r>
              <a:rPr lang="ko-KR" sz="2400" b="1" i="0" u="none" strike="noStrike" cap="none" baseline="0" dirty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nsight 새롭게 느낀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 dirty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11759" y="3138526"/>
            <a:ext cx="108012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36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012160" y="2636910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01.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Check - In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02.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문장완성하기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03.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공유하기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04.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갤러리 투어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05.</a:t>
            </a:r>
            <a:r>
              <a:rPr lang="ko-KR" sz="1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기록하기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 dirty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Check - In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Shape 111"/>
          <p:cNvGrpSpPr/>
          <p:nvPr/>
        </p:nvGrpSpPr>
        <p:grpSpPr>
          <a:xfrm>
            <a:off x="-2775" y="3861048"/>
            <a:ext cx="9399310" cy="2187646"/>
            <a:chOff x="-36511" y="2969546"/>
            <a:chExt cx="9399310" cy="2187646"/>
          </a:xfrm>
        </p:grpSpPr>
        <p:pic>
          <p:nvPicPr>
            <p:cNvPr id="112" name="Shape 1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1189" y="3362016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22551" y="3296928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Shape 11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36511" y="3140967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Shape 1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4545" y="3296928"/>
              <a:ext cx="1625599" cy="1625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Shape 1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626021" y="3002727"/>
              <a:ext cx="1860376" cy="186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Shape 1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22488" y="3244753"/>
              <a:ext cx="1560512" cy="1560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Shape 1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83719" y="3244753"/>
              <a:ext cx="1829679" cy="1829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Shape 119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607200" y="2969546"/>
              <a:ext cx="1755598" cy="175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Shape 120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671096" y="3393278"/>
              <a:ext cx="1763913" cy="17639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Shape 121"/>
          <p:cNvSpPr txBox="1"/>
          <p:nvPr/>
        </p:nvSpPr>
        <p:spPr>
          <a:xfrm>
            <a:off x="1521120" y="1799411"/>
            <a:ext cx="6435256" cy="83749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1   2   3   4   5   6   7   </a:t>
            </a:r>
            <a:r>
              <a:rPr lang="ko-KR" sz="36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8</a:t>
            </a:r>
            <a:r>
              <a:rPr lang="ko-KR" sz="32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 9   10</a:t>
            </a:r>
          </a:p>
        </p:txBody>
      </p:sp>
      <p:sp>
        <p:nvSpPr>
          <p:cNvPr id="122" name="Shape 122"/>
          <p:cNvSpPr/>
          <p:nvPr/>
        </p:nvSpPr>
        <p:spPr>
          <a:xfrm>
            <a:off x="5004048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5561951" y="2492896"/>
            <a:ext cx="594224" cy="46907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200" b="0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ex</a:t>
            </a:r>
          </a:p>
        </p:txBody>
      </p:sp>
      <p:sp>
        <p:nvSpPr>
          <p:cNvPr id="124" name="Shape 124"/>
          <p:cNvSpPr/>
          <p:nvPr/>
        </p:nvSpPr>
        <p:spPr>
          <a:xfrm flipH="1">
            <a:off x="6156176" y="2636911"/>
            <a:ext cx="504056" cy="2880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C00000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오늘 내 기분을 점수로 표현하면?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377991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7점보다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높은 이유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660232" y="2492896"/>
            <a:ext cx="1224135" cy="86409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9점보다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낮은 이유</a:t>
            </a:r>
          </a:p>
        </p:txBody>
      </p:sp>
      <p:pic>
        <p:nvPicPr>
          <p:cNvPr id="25" name="pasted-image.ti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문장완성하기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137" y="992187"/>
            <a:ext cx="7064374" cy="50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공유</a:t>
            </a: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3491880" y="2978949"/>
            <a:ext cx="3096343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 dirty="0">
                <a:solidFill>
                  <a:schemeClr val="dk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서로의 이야기를 들어보는 시간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8">
            <a:alphaModFix/>
          </a:blip>
          <a:srcRect r="50000"/>
          <a:stretch/>
        </p:blipFill>
        <p:spPr>
          <a:xfrm>
            <a:off x="2843808" y="2992366"/>
            <a:ext cx="869711" cy="92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갤러리 투어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9751" y="1556791"/>
            <a:ext cx="4439455" cy="465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Office PowerPoint</Application>
  <PresentationFormat>화면 슬라이드 쇼(4:3)</PresentationFormat>
  <Paragraphs>38</Paragraphs>
  <Slides>11</Slides>
  <Notes>10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2015-01-23T07:47:00Z</dcterms:modified>
</cp:coreProperties>
</file>