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video/unknown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7"/>
  </p:notesMasterIdLst>
  <p:sldIdLst>
    <p:sldId id="291" r:id="rId2"/>
    <p:sldId id="290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</p:sldIdLst>
  <p:sldSz cx="13004800" cy="9753600"/>
  <p:notesSz cx="6858000" cy="9144000"/>
  <p:defaultTextStyle>
    <a:lvl1pPr algn="ctr" defTabSz="584200">
      <a:defRPr sz="36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1pPr>
    <a:lvl2pPr indent="228600" algn="ctr" defTabSz="584200">
      <a:defRPr sz="36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2pPr>
    <a:lvl3pPr indent="457200" algn="ctr" defTabSz="584200">
      <a:defRPr sz="36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3pPr>
    <a:lvl4pPr indent="685800" algn="ctr" defTabSz="584200">
      <a:defRPr sz="36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4pPr>
    <a:lvl5pPr indent="914400" algn="ctr" defTabSz="584200">
      <a:defRPr sz="36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5pPr>
    <a:lvl6pPr indent="1143000" algn="ctr" defTabSz="584200">
      <a:defRPr sz="36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6pPr>
    <a:lvl7pPr indent="1371600" algn="ctr" defTabSz="584200">
      <a:defRPr sz="36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7pPr>
    <a:lvl8pPr indent="1600200" algn="ctr" defTabSz="584200">
      <a:defRPr sz="36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8pPr>
    <a:lvl9pPr indent="1828800" algn="ctr" defTabSz="584200">
      <a:defRPr sz="36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497F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065C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065C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308B16">
              <a:alpha val="3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08B16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08B1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Apple SD 산돌고딕 Neo 세미볼드체"/>
          <a:ea typeface="Apple SD 산돌고딕 Neo 세미볼드체"/>
          <a:cs typeface="Apple SD 산돌고딕 Neo 세미볼드체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pple SD 산돌고딕 Neo 세미볼드체"/>
          <a:ea typeface="Apple SD 산돌고딕 Neo 세미볼드체"/>
          <a:cs typeface="Apple SD 산돌고딕 Neo 세미볼드체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pple SD 산돌고딕 Neo 세미볼드체"/>
          <a:ea typeface="Apple SD 산돌고딕 Neo 세미볼드체"/>
          <a:cs typeface="Apple SD 산돌고딕 Neo 세미볼드체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709" y="-250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3" name="Shape 3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03314951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1pPr>
    <a:lvl2pPr indent="2286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2pPr>
    <a:lvl3pPr indent="4572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3pPr>
    <a:lvl4pPr indent="6858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4pPr>
    <a:lvl5pPr indent="9144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5pPr>
    <a:lvl6pPr indent="11430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6pPr>
    <a:lvl7pPr indent="13716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7pPr>
    <a:lvl8pPr indent="16002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8pPr>
    <a:lvl9pPr indent="18288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본문 다섯 번째 줄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부제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>
              <a:defRPr sz="1800"/>
            </a:pPr>
            <a:r>
              <a:rPr sz="8000"/>
              <a:t>제목 텍스트</a:t>
            </a:r>
          </a:p>
        </p:txBody>
      </p:sp>
      <p:sp>
        <p:nvSpPr>
          <p:cNvPr id="31" name="Shape 31"/>
          <p:cNvSpPr>
            <a:spLocks noGrp="1"/>
          </p:cNvSpPr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>
                <a:solidFill>
                  <a:srgbClr val="000000"/>
                </a:solidFill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3200">
                <a:solidFill>
                  <a:srgbClr val="000000"/>
                </a:solidFill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3200">
                <a:solidFill>
                  <a:srgbClr val="000000"/>
                </a:solidFill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3200">
                <a:solidFill>
                  <a:srgbClr val="000000"/>
                </a:solidFill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3200">
                <a:solidFill>
                  <a:srgbClr val="000000"/>
                </a:solidFill>
              </a:defRPr>
            </a:lvl5pPr>
          </a:lstStyle>
          <a:p>
            <a:pPr lvl="0">
              <a:defRPr sz="1800"/>
            </a:pPr>
            <a:r>
              <a:rPr sz="3200"/>
              <a:t>본문 첫 번째 줄</a:t>
            </a:r>
          </a:p>
          <a:p>
            <a:pPr lvl="1">
              <a:defRPr sz="1800"/>
            </a:pPr>
            <a:r>
              <a:rPr sz="3200"/>
              <a:t>본문 두 번째 줄</a:t>
            </a:r>
          </a:p>
          <a:p>
            <a:pPr lvl="2">
              <a:defRPr sz="1800"/>
            </a:pPr>
            <a:r>
              <a:rPr sz="3200"/>
              <a:t>본문 세 번째 줄</a:t>
            </a:r>
          </a:p>
          <a:p>
            <a:pPr lvl="3">
              <a:defRPr sz="1800"/>
            </a:pPr>
            <a:r>
              <a:rPr sz="3200"/>
              <a:t>본문 네 번째 줄</a:t>
            </a:r>
          </a:p>
          <a:p>
            <a:pPr lvl="4">
              <a:defRPr sz="1800"/>
            </a:pPr>
            <a:r>
              <a:rPr sz="3200"/>
              <a:t>본문 다섯 번째 줄</a:t>
            </a:r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75360" y="3029939"/>
            <a:ext cx="11054080" cy="2090702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50240" y="9040143"/>
            <a:ext cx="3034453" cy="519289"/>
          </a:xfrm>
          <a:prstGeom prst="rect">
            <a:avLst/>
          </a:prstGeom>
        </p:spPr>
        <p:txBody>
          <a:bodyPr lIns="130046" tIns="65023" rIns="130046" bIns="65023"/>
          <a:lstStyle/>
          <a:p>
            <a:fld id="{D658EA95-FCCC-403A-8F92-758E5685BD1B}" type="datetimeFigureOut">
              <a:rPr lang="ko-KR" altLang="en-US" smtClean="0"/>
              <a:t>2015-01-27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443307" y="9040143"/>
            <a:ext cx="4118187" cy="519289"/>
          </a:xfrm>
          <a:prstGeom prst="rect">
            <a:avLst/>
          </a:prstGeom>
        </p:spPr>
        <p:txBody>
          <a:bodyPr lIns="130046" tIns="65023" rIns="130046" bIns="65023"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9320107" y="9040143"/>
            <a:ext cx="3034453" cy="519289"/>
          </a:xfrm>
          <a:prstGeom prst="rect">
            <a:avLst/>
          </a:prstGeom>
        </p:spPr>
        <p:txBody>
          <a:bodyPr lIns="130046" tIns="65023" rIns="130046" bIns="65023"/>
          <a:lstStyle/>
          <a:p>
            <a:fld id="{6BA1457D-8B7F-408C-9CD6-375734C5332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26379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중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제목 텍스트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952500" y="47625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본문 다섯 번째 줄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제목 텍스트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다섯 번째 줄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231900" indent="-342900">
              <a:spcBef>
                <a:spcPts val="3200"/>
              </a:spcBef>
              <a:defRPr sz="2800"/>
            </a:lvl3pPr>
            <a:lvl4pPr marL="1676400" indent="-342900">
              <a:spcBef>
                <a:spcPts val="3200"/>
              </a:spcBef>
              <a:defRPr sz="2800"/>
            </a:lvl4pPr>
            <a:lvl5pPr marL="2120900" indent="-342900">
              <a:spcBef>
                <a:spcPts val="3200"/>
              </a:spcBef>
              <a:defRPr sz="28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본문 다섯 번째 줄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다섯 번째 줄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다섯 번째 줄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transition spd="med"/>
  <p:txStyles>
    <p:titleStyle>
      <a:lvl1pPr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1pPr>
      <a:lvl2pPr indent="2286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2pPr>
      <a:lvl3pPr indent="4572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3pPr>
      <a:lvl4pPr indent="6858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4pPr>
      <a:lvl5pPr indent="9144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5pPr>
      <a:lvl6pPr indent="11430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6pPr>
      <a:lvl7pPr indent="13716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7pPr>
      <a:lvl8pPr indent="16002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8pPr>
      <a:lvl9pPr indent="1828800" algn="ctr" defTabSz="584200">
        <a:defRPr sz="80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9pPr>
    </p:titleStyle>
    <p:bodyStyle>
      <a:lvl1pPr marL="4445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1pPr>
      <a:lvl2pPr marL="8890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2pPr>
      <a:lvl3pPr marL="13335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3pPr>
      <a:lvl4pPr marL="17780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4pPr>
      <a:lvl5pPr marL="22225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5pPr>
      <a:lvl6pPr marL="26670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6pPr>
      <a:lvl7pPr marL="31115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7pPr>
      <a:lvl8pPr marL="35560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8pPr>
      <a:lvl9pPr marL="4000500" indent="-4445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7.t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/>
          <p:nvPr/>
        </p:nvSpPr>
        <p:spPr>
          <a:xfrm>
            <a:off x="5429249" y="3822699"/>
            <a:ext cx="2476501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5000">
                <a:latin typeface="나눔바른고딕OTF"/>
                <a:ea typeface="나눔바른고딕OTF"/>
                <a:cs typeface="나눔바른고딕OTF"/>
                <a:sym typeface="나눔바른고딕OTF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FFFFFF"/>
                </a:solidFill>
              </a:rPr>
              <a:t>team air</a:t>
            </a:r>
          </a:p>
        </p:txBody>
      </p:sp>
      <p:sp>
        <p:nvSpPr>
          <p:cNvPr id="55" name="Shape 55"/>
          <p:cNvSpPr/>
          <p:nvPr/>
        </p:nvSpPr>
        <p:spPr>
          <a:xfrm>
            <a:off x="6382483" y="4854895"/>
            <a:ext cx="595434" cy="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6" name="Shape 56"/>
          <p:cNvSpPr/>
          <p:nvPr/>
        </p:nvSpPr>
        <p:spPr>
          <a:xfrm>
            <a:off x="6240145" y="5956299"/>
            <a:ext cx="854711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5000">
                <a:latin typeface="나눔바른고딕OTF"/>
                <a:ea typeface="나눔바른고딕OTF"/>
                <a:cs typeface="나눔바른고딕OTF"/>
                <a:sym typeface="나눔바른고딕OTF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FFFFFF"/>
                </a:solidFill>
              </a:rPr>
              <a:t>03</a:t>
            </a:r>
          </a:p>
        </p:txBody>
      </p:sp>
      <p:pic>
        <p:nvPicPr>
          <p:cNvPr id="57" name="pasted-image-filtered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25263" y="379137"/>
            <a:ext cx="2271710" cy="506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2" descr="C:\Users\user\Desktop\동그라미재단_로고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36" y="340296"/>
            <a:ext cx="1969362" cy="68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hape 36"/>
          <p:cNvSpPr/>
          <p:nvPr/>
        </p:nvSpPr>
        <p:spPr>
          <a:xfrm>
            <a:off x="3182450" y="5186858"/>
            <a:ext cx="6995505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lc="http://schemas.openxmlformats.org/drawingml/2006/lockedCanvas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584200"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  <a:lvl2pPr indent="228600" algn="ctr" defTabSz="584200"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2pPr>
            <a:lvl3pPr indent="457200" algn="ctr" defTabSz="584200"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3pPr>
            <a:lvl4pPr indent="685800" algn="ctr" defTabSz="584200"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4pPr>
            <a:lvl5pPr indent="914400" algn="ctr" defTabSz="584200"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5pPr>
            <a:lvl6pPr indent="1143000" algn="ctr" defTabSz="584200"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6pPr>
            <a:lvl7pPr indent="1371600" algn="ctr" defTabSz="584200"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7pPr>
            <a:lvl8pPr indent="1600200" algn="ctr" defTabSz="584200"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8pPr>
            <a:lvl9pPr indent="1828800" algn="ctr" defTabSz="584200"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9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5000" dirty="0" smtClean="0">
                <a:solidFill>
                  <a:srgbClr val="FFFFFF"/>
                </a:solidFill>
              </a:rPr>
              <a:t>HTML + CSS Advanced</a:t>
            </a:r>
            <a:endParaRPr sz="5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15075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/>
        </p:nvSpPr>
        <p:spPr>
          <a:xfrm>
            <a:off x="5138572" y="4278629"/>
            <a:ext cx="2727656" cy="1958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복습 겸</a:t>
            </a:r>
          </a:p>
          <a:p>
            <a:pPr lvl="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재밌는거 하나</a:t>
            </a:r>
          </a:p>
          <a:p>
            <a:pPr lvl="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해보자</a:t>
            </a:r>
          </a:p>
        </p:txBody>
      </p:sp>
      <p:pic>
        <p:nvPicPr>
          <p:cNvPr id="65" name="pasted-image-filtered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25263" y="379137"/>
            <a:ext cx="2271710" cy="506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2" descr="C:\Users\user\Desktop\동그라미재단_로고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36" y="340296"/>
            <a:ext cx="1969362" cy="68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79767" y="2985497"/>
            <a:ext cx="4262590" cy="4271073"/>
          </a:xfrm>
          <a:prstGeom prst="rect">
            <a:avLst/>
          </a:prstGeom>
          <a:ln w="12700">
            <a:miter lim="400000"/>
          </a:ln>
        </p:spPr>
      </p:pic>
      <p:pic>
        <p:nvPicPr>
          <p:cNvPr id="68" name="pasted-image-filtered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25263" y="379137"/>
            <a:ext cx="2271710" cy="506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2" descr="C:\Users\user\Desktop\동그라미재단_로고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36" y="340296"/>
            <a:ext cx="1969362" cy="68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스크린샷 2014-09-11 오후 3.14.26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5230" y="-20245"/>
            <a:ext cx="12594340" cy="10246395"/>
          </a:xfrm>
          <a:prstGeom prst="rect">
            <a:avLst/>
          </a:prstGeom>
          <a:ln w="12700">
            <a:miter lim="400000"/>
          </a:ln>
        </p:spPr>
      </p:pic>
      <p:pic>
        <p:nvPicPr>
          <p:cNvPr id="71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25263" y="379137"/>
            <a:ext cx="2271710" cy="506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2" descr="C:\Users\user\Desktop\동그라미재단_로고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36" y="340296"/>
            <a:ext cx="1969362" cy="68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스크린샷 2014-09-11 오후 3.14.26.png"/>
          <p:cNvPicPr/>
          <p:nvPr/>
        </p:nvPicPr>
        <p:blipFill>
          <a:blip r:embed="rId2">
            <a:alphaModFix amt="45000"/>
            <a:extLst/>
          </a:blip>
          <a:stretch>
            <a:fillRect/>
          </a:stretch>
        </p:blipFill>
        <p:spPr>
          <a:xfrm>
            <a:off x="-8438030" y="-1036245"/>
            <a:ext cx="25250800" cy="20543330"/>
          </a:xfrm>
          <a:prstGeom prst="rect">
            <a:avLst/>
          </a:prstGeom>
          <a:ln w="12700">
            <a:miter lim="400000"/>
          </a:ln>
        </p:spPr>
      </p:pic>
      <p:pic>
        <p:nvPicPr>
          <p:cNvPr id="74" name="스크린샷 2014-09-11 오후 3.14.26.png"/>
          <p:cNvPicPr/>
          <p:nvPr/>
        </p:nvPicPr>
        <p:blipFill>
          <a:blip r:embed="rId2">
            <a:extLst/>
          </a:blip>
          <a:srcRect l="71960" t="19660" r="16315" b="76610"/>
          <a:stretch>
            <a:fillRect/>
          </a:stretch>
        </p:blipFill>
        <p:spPr>
          <a:xfrm>
            <a:off x="9732578" y="3002767"/>
            <a:ext cx="2960498" cy="766048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Shape 75"/>
          <p:cNvSpPr/>
          <p:nvPr/>
        </p:nvSpPr>
        <p:spPr>
          <a:xfrm>
            <a:off x="9743057" y="3024518"/>
            <a:ext cx="2927619" cy="706180"/>
          </a:xfrm>
          <a:prstGeom prst="rect">
            <a:avLst/>
          </a:prstGeom>
          <a:ln w="63500">
            <a:solidFill>
              <a:srgbClr val="8BF600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600"/>
            </a:pPr>
            <a:endParaRPr/>
          </a:p>
        </p:txBody>
      </p:sp>
      <p:sp>
        <p:nvSpPr>
          <p:cNvPr id="76" name="Shape 76"/>
          <p:cNvSpPr/>
          <p:nvPr/>
        </p:nvSpPr>
        <p:spPr>
          <a:xfrm>
            <a:off x="5144893" y="3138102"/>
            <a:ext cx="4023044" cy="495301"/>
          </a:xfrm>
          <a:prstGeom prst="rect">
            <a:avLst/>
          </a:prstGeom>
          <a:ln w="12700">
            <a:miter lim="400000"/>
          </a:ln>
          <a:effectLst>
            <a:outerShdw blurRad="393700" dir="5400000" rotWithShape="0">
              <a:srgbClr val="000000">
                <a:alpha val="605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500"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FFFFFF"/>
                </a:solidFill>
              </a:rPr>
              <a:t>충격! 실시간검색어 가지고 놀기</a:t>
            </a:r>
          </a:p>
        </p:txBody>
      </p:sp>
      <p:pic>
        <p:nvPicPr>
          <p:cNvPr id="77" name="pasted-image-filtered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25263" y="379137"/>
            <a:ext cx="2271710" cy="506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2" descr="C:\Users\user\Desktop\동그라미재단_로고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36" y="340296"/>
            <a:ext cx="1969362" cy="68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/>
        </p:nvSpPr>
        <p:spPr>
          <a:xfrm>
            <a:off x="5578856" y="4876799"/>
            <a:ext cx="1847089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8BF600"/>
                </a:solidFill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BF600"/>
                </a:solidFill>
              </a:rPr>
              <a:t>&lt;div&gt;</a:t>
            </a:r>
          </a:p>
        </p:txBody>
      </p:sp>
      <p:pic>
        <p:nvPicPr>
          <p:cNvPr id="80" name="pasted-image-filtered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25263" y="379137"/>
            <a:ext cx="2271710" cy="506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2" descr="C:\Users\user\Desktop\동그라미재단_로고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36" y="340296"/>
            <a:ext cx="1969362" cy="68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/>
          <p:nvPr/>
        </p:nvSpPr>
        <p:spPr>
          <a:xfrm>
            <a:off x="4857394" y="4933950"/>
            <a:ext cx="329001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&lt;div&gt; =  “레이어”</a:t>
            </a:r>
          </a:p>
        </p:txBody>
      </p:sp>
      <p:pic>
        <p:nvPicPr>
          <p:cNvPr id="83" name="pasted-image-filtered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25263" y="379137"/>
            <a:ext cx="2271710" cy="506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2" descr="C:\Users\user\Desktop\동그라미재단_로고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36" y="340296"/>
            <a:ext cx="1969362" cy="68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스크린샷 2014-09-11 오후 2.07.38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05" y="-142670"/>
            <a:ext cx="13004801" cy="10775407"/>
          </a:xfrm>
          <a:prstGeom prst="rect">
            <a:avLst/>
          </a:prstGeom>
          <a:ln w="12700">
            <a:miter lim="400000"/>
          </a:ln>
        </p:spPr>
      </p:pic>
      <p:pic>
        <p:nvPicPr>
          <p:cNvPr id="86" name="pasted-image-filtered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25263" y="379137"/>
            <a:ext cx="2271710" cy="506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2" descr="C:\Users\user\Desktop\동그라미재단_로고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36" y="340296"/>
            <a:ext cx="1969362" cy="68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스크린샷 2014-09-11 오후 2.07.38.png"/>
          <p:cNvPicPr/>
          <p:nvPr/>
        </p:nvPicPr>
        <p:blipFill rotWithShape="1">
          <a:blip r:embed="rId2">
            <a:extLst/>
          </a:blip>
          <a:srcRect t="1886"/>
          <a:stretch/>
        </p:blipFill>
        <p:spPr>
          <a:xfrm>
            <a:off x="3505" y="734082"/>
            <a:ext cx="13004801" cy="9898655"/>
          </a:xfrm>
          <a:prstGeom prst="rect">
            <a:avLst/>
          </a:prstGeom>
          <a:ln w="12700">
            <a:miter lim="400000"/>
          </a:ln>
        </p:spPr>
      </p:pic>
      <p:sp>
        <p:nvSpPr>
          <p:cNvPr id="89" name="Shape 89"/>
          <p:cNvSpPr/>
          <p:nvPr/>
        </p:nvSpPr>
        <p:spPr>
          <a:xfrm>
            <a:off x="918633" y="1780455"/>
            <a:ext cx="4031895" cy="1472583"/>
          </a:xfrm>
          <a:prstGeom prst="rect">
            <a:avLst/>
          </a:prstGeom>
          <a:ln w="63500">
            <a:solidFill>
              <a:srgbClr val="8BF600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600"/>
            </a:pPr>
            <a:endParaRPr/>
          </a:p>
        </p:txBody>
      </p:sp>
      <p:pic>
        <p:nvPicPr>
          <p:cNvPr id="90" name="pasted-image-filtered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25263" y="393463"/>
            <a:ext cx="2271710" cy="506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2" descr="C:\Users\user\Desktop\동그라미재단_로고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52" y="393463"/>
            <a:ext cx="1969362" cy="68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/>
          <p:nvPr/>
        </p:nvSpPr>
        <p:spPr>
          <a:xfrm>
            <a:off x="3376295" y="4405629"/>
            <a:ext cx="6252211" cy="1958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레이어 구분해서 새로운 창 만들기</a:t>
            </a:r>
          </a:p>
          <a:p>
            <a:pPr lvl="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시멘틱 태그랑 같이 레이아웃 짜기</a:t>
            </a:r>
          </a:p>
          <a:p>
            <a:pPr lvl="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정말 마땅한 태그가 없을때</a:t>
            </a:r>
          </a:p>
        </p:txBody>
      </p:sp>
      <p:pic>
        <p:nvPicPr>
          <p:cNvPr id="93" name="pasted-image-filtered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25263" y="379137"/>
            <a:ext cx="2271710" cy="506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2" descr="C:\Users\user\Desktop\동그라미재단_로고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36" y="340296"/>
            <a:ext cx="1969362" cy="68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스크린샷 2014-09-11 오후 3.49.47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2521" y="42407"/>
            <a:ext cx="11399758" cy="10049786"/>
          </a:xfrm>
          <a:prstGeom prst="rect">
            <a:avLst/>
          </a:prstGeom>
          <a:ln w="12700">
            <a:miter lim="400000"/>
          </a:ln>
        </p:spPr>
      </p:pic>
      <p:pic>
        <p:nvPicPr>
          <p:cNvPr id="96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25263" y="379137"/>
            <a:ext cx="2271710" cy="506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2" descr="C:\Users\user\Desktop\동그라미재단_로고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36" y="340296"/>
            <a:ext cx="1969362" cy="68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813768" y="6105736"/>
            <a:ext cx="11503678" cy="1731754"/>
          </a:xfrm>
          <a:prstGeom prst="rect">
            <a:avLst/>
          </a:prstGeom>
        </p:spPr>
        <p:txBody>
          <a:bodyPr wrap="square" lIns="130046" tIns="65023" rIns="130046" bIns="65023">
            <a:spAutoFit/>
          </a:bodyPr>
          <a:lstStyle/>
          <a:p>
            <a:pPr algn="l"/>
            <a:r>
              <a:rPr lang="en-US" altLang="ko-KR" b="1" dirty="0" smtClean="0">
                <a:latin typeface="+mn-ea"/>
              </a:rPr>
              <a:t>Copyright</a:t>
            </a:r>
          </a:p>
          <a:p>
            <a:pPr algn="l"/>
            <a:endParaRPr lang="en-US" altLang="ko-KR" sz="1700" dirty="0">
              <a:latin typeface="+mn-ea"/>
            </a:endParaRPr>
          </a:p>
          <a:p>
            <a:pPr algn="l"/>
            <a:r>
              <a:rPr lang="ko-KR" altLang="en-US" sz="17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본 자료는 동그라미재단의 지원으로 개발되었으며</a:t>
            </a:r>
            <a:r>
              <a:rPr lang="en-US" altLang="ko-KR" sz="17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7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저작권과 일체의 사용권리는 “</a:t>
            </a:r>
            <a:r>
              <a:rPr lang="ko-KR" altLang="en-US" sz="17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에어</a:t>
            </a:r>
            <a:r>
              <a:rPr lang="en-US" altLang="ko-KR" sz="17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”</a:t>
            </a:r>
            <a:r>
              <a:rPr lang="ko-KR" altLang="en-US" sz="17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</a:t>
            </a:r>
            <a:r>
              <a:rPr lang="ko-KR" altLang="en-US" sz="17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있습니다</a:t>
            </a:r>
            <a:r>
              <a:rPr lang="en-US" altLang="ko-KR" sz="17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pPr algn="l"/>
            <a:r>
              <a:rPr lang="en-US" altLang="ko-KR" sz="17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Creative Commons License</a:t>
            </a:r>
            <a:r>
              <a:rPr lang="ko-KR" altLang="en-US" sz="17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의 </a:t>
            </a:r>
            <a:r>
              <a:rPr lang="en-US" altLang="ko-KR" sz="17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"</a:t>
            </a:r>
            <a:r>
              <a:rPr lang="ko-KR" altLang="en-US" sz="17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저작자표시</a:t>
            </a:r>
            <a:r>
              <a:rPr lang="en-US" altLang="ko-KR" sz="17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17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비영리</a:t>
            </a:r>
            <a:r>
              <a:rPr lang="en-US" altLang="ko-KR" sz="17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17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변경금지</a:t>
            </a:r>
            <a:r>
              <a:rPr lang="en-US" altLang="ko-KR" sz="17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(CC BY-NC-ND)"</a:t>
            </a:r>
            <a:r>
              <a:rPr lang="ko-KR" altLang="en-US" sz="17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따라 비영리 목적의 경우 사용 가능합니다</a:t>
            </a:r>
            <a:r>
              <a:rPr lang="en-US" altLang="ko-KR" sz="17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pPr algn="l"/>
            <a:r>
              <a:rPr lang="en-US" altLang="ko-KR" sz="1700" u="sng" dirty="0">
                <a:solidFill>
                  <a:srgbClr val="0000F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http://creativecommons.org/licenses/by-nc-nd/4.0</a:t>
            </a:r>
            <a:r>
              <a:rPr lang="en-US" altLang="ko-KR" sz="1700" u="sng" dirty="0">
                <a:solidFill>
                  <a:srgbClr val="0000FF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/</a:t>
            </a:r>
            <a:endParaRPr lang="ko-KR" altLang="en-US" sz="1700" u="sng" dirty="0">
              <a:solidFill>
                <a:srgbClr val="0000FF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290409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스크린샷 2014-09-11 오후 3.45.02.png"/>
          <p:cNvPicPr/>
          <p:nvPr/>
        </p:nvPicPr>
        <p:blipFill>
          <a:blip r:embed="rId2">
            <a:extLst/>
          </a:blip>
          <a:srcRect l="4515" t="12866" r="4515" b="17672"/>
          <a:stretch>
            <a:fillRect/>
          </a:stretch>
        </p:blipFill>
        <p:spPr>
          <a:xfrm>
            <a:off x="-621849" y="-3397"/>
            <a:ext cx="14499697" cy="9760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99" name="pasted-image-filtered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25263" y="379137"/>
            <a:ext cx="2271710" cy="506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2" descr="C:\Users\user\Desktop\동그라미재단_로고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36" y="340296"/>
            <a:ext cx="1969362" cy="68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스크린샷 2014-09-11 오후 3.46.2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2075" y="81737"/>
            <a:ext cx="11320650" cy="9980046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Shape 102"/>
          <p:cNvSpPr/>
          <p:nvPr/>
        </p:nvSpPr>
        <p:spPr>
          <a:xfrm>
            <a:off x="1327569" y="913915"/>
            <a:ext cx="10349662" cy="432686"/>
          </a:xfrm>
          <a:prstGeom prst="rect">
            <a:avLst/>
          </a:prstGeom>
          <a:solidFill>
            <a:srgbClr val="FF3C00">
              <a:alpha val="5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600"/>
            </a:pPr>
            <a:endParaRPr/>
          </a:p>
        </p:txBody>
      </p:sp>
      <p:sp>
        <p:nvSpPr>
          <p:cNvPr id="103" name="Shape 103"/>
          <p:cNvSpPr/>
          <p:nvPr/>
        </p:nvSpPr>
        <p:spPr>
          <a:xfrm>
            <a:off x="2713560" y="6284760"/>
            <a:ext cx="7577679" cy="3108131"/>
          </a:xfrm>
          <a:prstGeom prst="rect">
            <a:avLst/>
          </a:prstGeom>
          <a:solidFill>
            <a:srgbClr val="FF3C00">
              <a:alpha val="5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600"/>
            </a:pPr>
            <a:endParaRPr/>
          </a:p>
        </p:txBody>
      </p:sp>
      <p:sp>
        <p:nvSpPr>
          <p:cNvPr id="104" name="Shape 104"/>
          <p:cNvSpPr/>
          <p:nvPr/>
        </p:nvSpPr>
        <p:spPr>
          <a:xfrm>
            <a:off x="2713560" y="3517694"/>
            <a:ext cx="7577679" cy="2202110"/>
          </a:xfrm>
          <a:prstGeom prst="rect">
            <a:avLst/>
          </a:prstGeom>
          <a:solidFill>
            <a:srgbClr val="FF3C00">
              <a:alpha val="5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600"/>
            </a:pPr>
            <a:endParaRPr/>
          </a:p>
        </p:txBody>
      </p:sp>
      <p:sp>
        <p:nvSpPr>
          <p:cNvPr id="105" name="Shape 105"/>
          <p:cNvSpPr/>
          <p:nvPr/>
        </p:nvSpPr>
        <p:spPr>
          <a:xfrm>
            <a:off x="5166443" y="1883099"/>
            <a:ext cx="2671914" cy="209830"/>
          </a:xfrm>
          <a:prstGeom prst="rect">
            <a:avLst/>
          </a:prstGeom>
          <a:solidFill>
            <a:srgbClr val="FF3C00">
              <a:alpha val="55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600"/>
            </a:pPr>
            <a:endParaRPr/>
          </a:p>
        </p:txBody>
      </p:sp>
      <p:pic>
        <p:nvPicPr>
          <p:cNvPr id="106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25263" y="379137"/>
            <a:ext cx="2271710" cy="506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2" descr="C:\Users\user\Desktop\동그라미재단_로고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36" y="340296"/>
            <a:ext cx="1969362" cy="68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/>
          <p:nvPr/>
        </p:nvSpPr>
        <p:spPr>
          <a:xfrm>
            <a:off x="2330449" y="4984750"/>
            <a:ext cx="8343901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FFFFFF"/>
                </a:solidFill>
              </a:rPr>
              <a:t>&lt;div class=“nav navbar”&gt; … &lt;/div&gt;</a:t>
            </a:r>
          </a:p>
        </p:txBody>
      </p:sp>
      <p:pic>
        <p:nvPicPr>
          <p:cNvPr id="109" name="pasted-image-filtered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25263" y="379137"/>
            <a:ext cx="2271710" cy="506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2" descr="C:\Users\user\Desktop\동그라미재단_로고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36" y="340296"/>
            <a:ext cx="1969362" cy="68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/>
          <p:nvPr/>
        </p:nvSpPr>
        <p:spPr>
          <a:xfrm>
            <a:off x="3376295" y="4278629"/>
            <a:ext cx="6252211" cy="1958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>
                    <a:alpha val="60000"/>
                  </a:srgbClr>
                </a:solidFill>
              </a:rPr>
              <a:t>레이어 구분해서 새로운 창 만들기</a:t>
            </a:r>
          </a:p>
          <a:p>
            <a:pPr lvl="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>
                    <a:alpha val="60000"/>
                  </a:srgbClr>
                </a:solidFill>
              </a:rPr>
              <a:t>시멘틱 태그랑 같이 레이아웃 짜기</a:t>
            </a:r>
          </a:p>
          <a:p>
            <a:pPr lvl="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정말 마땅한 태그가 없을때</a:t>
            </a:r>
          </a:p>
        </p:txBody>
      </p:sp>
      <p:sp>
        <p:nvSpPr>
          <p:cNvPr id="112" name="Shape 112"/>
          <p:cNvSpPr/>
          <p:nvPr/>
        </p:nvSpPr>
        <p:spPr>
          <a:xfrm flipH="1">
            <a:off x="9451974" y="5867400"/>
            <a:ext cx="606427" cy="0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lvl="0">
              <a:defRPr sz="2600"/>
            </a:pPr>
            <a:endParaRPr/>
          </a:p>
        </p:txBody>
      </p:sp>
      <p:sp>
        <p:nvSpPr>
          <p:cNvPr id="113" name="Shape 113"/>
          <p:cNvSpPr/>
          <p:nvPr/>
        </p:nvSpPr>
        <p:spPr>
          <a:xfrm>
            <a:off x="10190610" y="5641181"/>
            <a:ext cx="2120266" cy="5032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 u="sng"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pPr lvl="0">
              <a:defRPr sz="1800" u="none">
                <a:solidFill>
                  <a:srgbClr val="000000"/>
                </a:solidFill>
              </a:defRPr>
            </a:pPr>
            <a:r>
              <a:rPr sz="2500" u="sng">
                <a:solidFill>
                  <a:srgbClr val="FFFFFF"/>
                </a:solidFill>
              </a:rPr>
              <a:t>유용하지만 비추</a:t>
            </a:r>
          </a:p>
        </p:txBody>
      </p:sp>
      <p:pic>
        <p:nvPicPr>
          <p:cNvPr id="114" name="pasted-image-filtered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25263" y="379137"/>
            <a:ext cx="2271710" cy="506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2" descr="C:\Users\user\Desktop\동그라미재단_로고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36" y="340296"/>
            <a:ext cx="1969362" cy="68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/>
        </p:nvSpPr>
        <p:spPr>
          <a:xfrm>
            <a:off x="5381402" y="4984750"/>
            <a:ext cx="2241996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20000"/>
              </a:lnSpc>
              <a:defRPr sz="45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FFFFFF"/>
                </a:solidFill>
              </a:rPr>
              <a:t>완전 쎄다</a:t>
            </a:r>
          </a:p>
        </p:txBody>
      </p:sp>
      <p:pic>
        <p:nvPicPr>
          <p:cNvPr id="117" name="pasted-image-filtered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25263" y="379137"/>
            <a:ext cx="2271710" cy="506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2" descr="C:\Users\user\Desktop\동그라미재단_로고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36" y="340296"/>
            <a:ext cx="1969362" cy="68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/>
        </p:nvSpPr>
        <p:spPr>
          <a:xfrm>
            <a:off x="4014088" y="4621529"/>
            <a:ext cx="4976623" cy="1958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주요 포지션 속성들과</a:t>
            </a:r>
          </a:p>
          <a:p>
            <a:pPr lvl="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만능 &lt;center&gt;도 안먹히는</a:t>
            </a:r>
          </a:p>
          <a:p>
            <a:pPr lvl="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강한 배짱</a:t>
            </a:r>
          </a:p>
        </p:txBody>
      </p:sp>
      <p:pic>
        <p:nvPicPr>
          <p:cNvPr id="120" name="pasted-image-filtered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25263" y="379137"/>
            <a:ext cx="2271710" cy="506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2" descr="C:\Users\user\Desktop\동그라미재단_로고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36" y="340296"/>
            <a:ext cx="1969362" cy="68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/>
        </p:nvSpPr>
        <p:spPr>
          <a:xfrm>
            <a:off x="4109720" y="4876799"/>
            <a:ext cx="4785361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8BF600"/>
                </a:solidFill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BF600"/>
                </a:solidFill>
              </a:rPr>
              <a:t>CSS Transition</a:t>
            </a:r>
          </a:p>
        </p:txBody>
      </p:sp>
      <p:pic>
        <p:nvPicPr>
          <p:cNvPr id="123" name="pasted-image-filtered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25263" y="379137"/>
            <a:ext cx="2271710" cy="506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2" descr="C:\Users\user\Desktop\동그라미재단_로고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36" y="340296"/>
            <a:ext cx="1969362" cy="68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4109720" y="4876799"/>
            <a:ext cx="4785361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BF600">
                    <a:alpha val="50000"/>
                  </a:srgbClr>
                </a:solidFill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rPr>
              <a:t>CSS </a:t>
            </a:r>
            <a:r>
              <a:rPr sz="6000">
                <a:solidFill>
                  <a:srgbClr val="8BF600"/>
                </a:solidFill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rPr>
              <a:t>Transition</a:t>
            </a:r>
          </a:p>
        </p:txBody>
      </p:sp>
      <p:sp>
        <p:nvSpPr>
          <p:cNvPr id="126" name="Shape 126"/>
          <p:cNvSpPr/>
          <p:nvPr/>
        </p:nvSpPr>
        <p:spPr>
          <a:xfrm>
            <a:off x="5896813" y="3202324"/>
            <a:ext cx="2702434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장면 변화, 변형…</a:t>
            </a:r>
          </a:p>
        </p:txBody>
      </p:sp>
      <p:sp>
        <p:nvSpPr>
          <p:cNvPr id="127" name="Shape 127"/>
          <p:cNvSpPr/>
          <p:nvPr/>
        </p:nvSpPr>
        <p:spPr>
          <a:xfrm flipV="1">
            <a:off x="7264400" y="4000499"/>
            <a:ext cx="0" cy="647701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lvl="0">
              <a:defRPr sz="2600"/>
            </a:pPr>
            <a:endParaRPr/>
          </a:p>
        </p:txBody>
      </p:sp>
      <p:pic>
        <p:nvPicPr>
          <p:cNvPr id="128" name="pasted-image-filtered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25263" y="379137"/>
            <a:ext cx="2271710" cy="506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2" descr="C:\Users\user\Desktop\동그라미재단_로고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36" y="340296"/>
            <a:ext cx="1969362" cy="68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/>
        </p:nvSpPr>
        <p:spPr>
          <a:xfrm>
            <a:off x="4803216" y="5060950"/>
            <a:ext cx="339836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애니메이션 만들기</a:t>
            </a:r>
          </a:p>
        </p:txBody>
      </p:sp>
      <p:pic>
        <p:nvPicPr>
          <p:cNvPr id="131" name="pasted-image-filtered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25263" y="379137"/>
            <a:ext cx="2271710" cy="506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2" descr="C:\Users\user\Desktop\동그라미재단_로고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36" y="340296"/>
            <a:ext cx="1969362" cy="68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/>
          <p:nvPr/>
        </p:nvSpPr>
        <p:spPr>
          <a:xfrm>
            <a:off x="4700174" y="4349750"/>
            <a:ext cx="3604452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500">
                <a:solidFill>
                  <a:srgbClr val="FFFFFF"/>
                </a:solidFill>
              </a:rPr>
              <a:t>-webkit  [웹킷]</a:t>
            </a:r>
          </a:p>
        </p:txBody>
      </p:sp>
      <p:sp>
        <p:nvSpPr>
          <p:cNvPr id="134" name="Shape 134"/>
          <p:cNvSpPr/>
          <p:nvPr/>
        </p:nvSpPr>
        <p:spPr>
          <a:xfrm>
            <a:off x="4532439" y="5856809"/>
            <a:ext cx="3939922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웹 브라우저를 만드는데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기반을 제공하는 오픈소스</a:t>
            </a:r>
          </a:p>
        </p:txBody>
      </p:sp>
      <p:pic>
        <p:nvPicPr>
          <p:cNvPr id="135" name="pasted-image-filtered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25263" y="379137"/>
            <a:ext cx="2271710" cy="506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2" descr="C:\Users\user\Desktop\동그라미재단_로고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36" y="340296"/>
            <a:ext cx="1969362" cy="68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C0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6043930" y="4076699"/>
            <a:ext cx="1247141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5000">
                <a:latin typeface="나눔바른고딕OTF"/>
                <a:ea typeface="나눔바른고딕OTF"/>
                <a:cs typeface="나눔바른고딕OTF"/>
                <a:sym typeface="나눔바른고딕OTF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FFFFFF"/>
                </a:solidFill>
              </a:rPr>
              <a:t>지난</a:t>
            </a:r>
          </a:p>
        </p:txBody>
      </p:sp>
      <p:sp>
        <p:nvSpPr>
          <p:cNvPr id="37" name="Shape 37"/>
          <p:cNvSpPr/>
          <p:nvPr/>
        </p:nvSpPr>
        <p:spPr>
          <a:xfrm>
            <a:off x="6382483" y="6632895"/>
            <a:ext cx="595434" cy="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8" name="Shape 38"/>
          <p:cNvSpPr/>
          <p:nvPr/>
        </p:nvSpPr>
        <p:spPr>
          <a:xfrm>
            <a:off x="5760720" y="5067299"/>
            <a:ext cx="1813561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5000">
                <a:latin typeface="나눔바른고딕OTF"/>
                <a:ea typeface="나눔바른고딕OTF"/>
                <a:cs typeface="나눔바른고딕OTF"/>
                <a:sym typeface="나눔바른고딕OTF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FFFFFF"/>
                </a:solidFill>
              </a:rPr>
              <a:t>이야기</a:t>
            </a:r>
          </a:p>
        </p:txBody>
      </p:sp>
      <p:pic>
        <p:nvPicPr>
          <p:cNvPr id="39" name="pasted-image-filtered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25263" y="379137"/>
            <a:ext cx="2271710" cy="506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2" descr="C:\Users\user\Desktop\동그라미재단_로고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36" y="340296"/>
            <a:ext cx="1969362" cy="68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/>
        </p:nvSpPr>
        <p:spPr>
          <a:xfrm>
            <a:off x="3808729" y="4622799"/>
            <a:ext cx="5387341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백코딩이불여일견</a:t>
            </a:r>
          </a:p>
        </p:txBody>
      </p:sp>
      <p:sp>
        <p:nvSpPr>
          <p:cNvPr id="138" name="Shape 138"/>
          <p:cNvSpPr/>
          <p:nvPr/>
        </p:nvSpPr>
        <p:spPr>
          <a:xfrm>
            <a:off x="4390548" y="5772150"/>
            <a:ext cx="3918904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>
                <a:solidFill>
                  <a:srgbClr val="FFFFFF"/>
                </a:solidFill>
              </a:rPr>
              <a:t>실제로 코딩해보면서 알아보자.</a:t>
            </a:r>
          </a:p>
        </p:txBody>
      </p:sp>
      <p:pic>
        <p:nvPicPr>
          <p:cNvPr id="139" name="pasted-image-filtered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25263" y="379137"/>
            <a:ext cx="2271710" cy="506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2" descr="C:\Users\user\Desktop\동그라미재단_로고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36" y="340296"/>
            <a:ext cx="1969362" cy="68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/>
          <p:nvPr/>
        </p:nvSpPr>
        <p:spPr>
          <a:xfrm>
            <a:off x="3758438" y="4876799"/>
            <a:ext cx="5487925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rgbClr val="8BF600"/>
                </a:solidFill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BF600"/>
                </a:solidFill>
              </a:rPr>
              <a:t>Responsive Web</a:t>
            </a:r>
          </a:p>
        </p:txBody>
      </p:sp>
      <p:pic>
        <p:nvPicPr>
          <p:cNvPr id="142" name="pasted-image-filtered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25263" y="379137"/>
            <a:ext cx="2271710" cy="506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2" descr="C:\Users\user\Desktop\동그라미재단_로고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36" y="340296"/>
            <a:ext cx="1969362" cy="68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스크린샷 2014-09-12 오전 7.20.56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03025" y="306739"/>
            <a:ext cx="5398750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pasted-image-filtered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25263" y="379137"/>
            <a:ext cx="2271710" cy="506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2" descr="C:\Users\user\Desktop\동그라미재단_로고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36" y="340296"/>
            <a:ext cx="1969362" cy="68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스크린샷 2014-09-12 오전 7.20.56.png"/>
          <p:cNvPicPr/>
          <p:nvPr/>
        </p:nvPicPr>
        <p:blipFill>
          <a:blip r:embed="rId2">
            <a:alphaModFix amt="32080"/>
            <a:extLst/>
          </a:blip>
          <a:stretch>
            <a:fillRect/>
          </a:stretch>
        </p:blipFill>
        <p:spPr>
          <a:xfrm>
            <a:off x="3803025" y="306739"/>
            <a:ext cx="5398750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스크린샷 2014-09-12 오전 7.20.52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1701" y="319923"/>
            <a:ext cx="11841398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pasted-image.t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625730" y="41112"/>
            <a:ext cx="2271710" cy="506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2" descr="C:\Users\user\Desktop\동그라미재단_로고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36" y="340296"/>
            <a:ext cx="1969362" cy="68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스크린샷 2014-09-12 오전 7.20.52.png"/>
          <p:cNvPicPr/>
          <p:nvPr/>
        </p:nvPicPr>
        <p:blipFill>
          <a:blip r:embed="rId2">
            <a:alphaModFix amt="59017"/>
            <a:extLst/>
          </a:blip>
          <a:stretch>
            <a:fillRect/>
          </a:stretch>
        </p:blipFill>
        <p:spPr>
          <a:xfrm>
            <a:off x="581701" y="700923"/>
            <a:ext cx="11841398" cy="975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스크린샷 2014-09-12 오전 7.20.56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7225" y="687739"/>
            <a:ext cx="5398750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Shape 153"/>
          <p:cNvSpPr/>
          <p:nvPr/>
        </p:nvSpPr>
        <p:spPr>
          <a:xfrm>
            <a:off x="1172606" y="655945"/>
            <a:ext cx="4207988" cy="1"/>
          </a:xfrm>
          <a:prstGeom prst="line">
            <a:avLst/>
          </a:prstGeom>
          <a:ln w="50800">
            <a:solidFill>
              <a:srgbClr val="8BF6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600"/>
            </a:pPr>
            <a:endParaRPr/>
          </a:p>
        </p:txBody>
      </p:sp>
      <p:sp>
        <p:nvSpPr>
          <p:cNvPr id="154" name="Shape 154"/>
          <p:cNvSpPr/>
          <p:nvPr/>
        </p:nvSpPr>
        <p:spPr>
          <a:xfrm>
            <a:off x="1137220" y="655945"/>
            <a:ext cx="10730360" cy="1"/>
          </a:xfrm>
          <a:prstGeom prst="line">
            <a:avLst/>
          </a:prstGeom>
          <a:ln w="25400">
            <a:solidFill>
              <a:srgbClr val="8BF600"/>
            </a:solidFill>
            <a:miter lim="400000"/>
            <a:tailEnd type="triangle"/>
          </a:ln>
        </p:spPr>
        <p:txBody>
          <a:bodyPr lIns="0" tIns="0" rIns="0" bIns="0" anchor="ctr"/>
          <a:lstStyle/>
          <a:p>
            <a:pPr lvl="0">
              <a:defRPr sz="2600"/>
            </a:pPr>
            <a:endParaRPr/>
          </a:p>
        </p:txBody>
      </p:sp>
      <p:sp>
        <p:nvSpPr>
          <p:cNvPr id="155" name="Shape 155"/>
          <p:cNvSpPr/>
          <p:nvPr/>
        </p:nvSpPr>
        <p:spPr>
          <a:xfrm>
            <a:off x="8402356" y="210506"/>
            <a:ext cx="3305842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50">
                <a:solidFill>
                  <a:srgbClr val="8BF600"/>
                </a:solidFill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50">
                <a:solidFill>
                  <a:srgbClr val="8BF600"/>
                </a:solidFill>
              </a:rPr>
              <a:t>화면의 크기에 반응해서 바뀜</a:t>
            </a:r>
          </a:p>
        </p:txBody>
      </p:sp>
      <p:pic>
        <p:nvPicPr>
          <p:cNvPr id="156" name="pasted-image-filtered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292408" y="8979999"/>
            <a:ext cx="2271710" cy="506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2" descr="C:\Users\user\Desktop\동그라미재단_로고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36" y="340296"/>
            <a:ext cx="1969362" cy="68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스크린샷 2014-08-25 오후 8.53.4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9723" y="-113712"/>
            <a:ext cx="10745354" cy="104890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25263" y="379137"/>
            <a:ext cx="2271710" cy="506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2" descr="C:\Users\user\Desktop\동그라미재단_로고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36" y="340296"/>
            <a:ext cx="1969362" cy="68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/>
        </p:nvSpPr>
        <p:spPr>
          <a:xfrm>
            <a:off x="5853969" y="3287183"/>
            <a:ext cx="1296862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500">
                <a:latin typeface="Apple SD 산돌고딕 Neo 강한 볼드체"/>
                <a:ea typeface="Apple SD 산돌고딕 Neo 강한 볼드체"/>
                <a:cs typeface="Apple SD 산돌고딕 Neo 강한 볼드체"/>
                <a:sym typeface="Apple SD 산돌고딕 Neo 강한 볼드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500">
                <a:solidFill>
                  <a:srgbClr val="FFFFFF"/>
                </a:solidFill>
              </a:rPr>
              <a:t>CSS</a:t>
            </a:r>
          </a:p>
        </p:txBody>
      </p:sp>
      <p:pic>
        <p:nvPicPr>
          <p:cNvPr id="42" name="html5+css3+javascript+responsive+icon-logo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59386" y="4205553"/>
            <a:ext cx="2686754" cy="304951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" name="pasted-image-filtered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25263" y="379137"/>
            <a:ext cx="2271710" cy="506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2" descr="C:\Users\user\Desktop\동그라미재단_로고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36" y="340296"/>
            <a:ext cx="1969362" cy="68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Q3cUg29.gif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042415" y="781811"/>
            <a:ext cx="10919970" cy="8189978"/>
          </a:xfrm>
          <a:prstGeom prst="rect">
            <a:avLst/>
          </a:prstGeom>
        </p:spPr>
      </p:pic>
      <p:pic>
        <p:nvPicPr>
          <p:cNvPr id="46" name="pasted-image-filtered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325263" y="379137"/>
            <a:ext cx="2271710" cy="506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2" descr="C:\Users\user\Desktop\동그라미재단_로고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36" y="340296"/>
            <a:ext cx="1969362" cy="68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스크린샷 2014-08-27 오후 7.42.30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39746" y="-101879"/>
            <a:ext cx="10325308" cy="10389158"/>
          </a:xfrm>
          <a:prstGeom prst="rect">
            <a:avLst/>
          </a:prstGeom>
          <a:ln w="12700">
            <a:miter lim="400000"/>
          </a:ln>
        </p:spPr>
      </p:pic>
      <p:pic>
        <p:nvPicPr>
          <p:cNvPr id="49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25263" y="379137"/>
            <a:ext cx="2271710" cy="506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2" descr="C:\Users\user\Desktop\동그라미재단_로고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36" y="340296"/>
            <a:ext cx="1969362" cy="68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스크린샷 2014-08-25 오후 8.53.4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9723" y="-113712"/>
            <a:ext cx="10745354" cy="10489024"/>
          </a:xfrm>
          <a:prstGeom prst="rect">
            <a:avLst/>
          </a:prstGeom>
          <a:ln w="12700">
            <a:miter lim="400000"/>
          </a:ln>
        </p:spPr>
      </p:pic>
      <p:pic>
        <p:nvPicPr>
          <p:cNvPr id="52" name="pasted-image.t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25263" y="379137"/>
            <a:ext cx="2271710" cy="506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2" descr="C:\Users\user\Desktop\동그라미재단_로고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36" y="340296"/>
            <a:ext cx="1969362" cy="68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C0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/>
          <p:nvPr/>
        </p:nvSpPr>
        <p:spPr>
          <a:xfrm>
            <a:off x="5429249" y="3822699"/>
            <a:ext cx="2476501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5000">
                <a:latin typeface="나눔바른고딕OTF"/>
                <a:ea typeface="나눔바른고딕OTF"/>
                <a:cs typeface="나눔바른고딕OTF"/>
                <a:sym typeface="나눔바른고딕OTF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FFFFFF"/>
                </a:solidFill>
              </a:rPr>
              <a:t>team air</a:t>
            </a:r>
          </a:p>
        </p:txBody>
      </p:sp>
      <p:sp>
        <p:nvSpPr>
          <p:cNvPr id="55" name="Shape 55"/>
          <p:cNvSpPr/>
          <p:nvPr/>
        </p:nvSpPr>
        <p:spPr>
          <a:xfrm>
            <a:off x="6382483" y="4854895"/>
            <a:ext cx="595434" cy="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6" name="Shape 56"/>
          <p:cNvSpPr/>
          <p:nvPr/>
        </p:nvSpPr>
        <p:spPr>
          <a:xfrm>
            <a:off x="6240145" y="5956299"/>
            <a:ext cx="854711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5000">
                <a:latin typeface="나눔바른고딕OTF"/>
                <a:ea typeface="나눔바른고딕OTF"/>
                <a:cs typeface="나눔바른고딕OTF"/>
                <a:sym typeface="나눔바른고딕OTF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000">
                <a:solidFill>
                  <a:srgbClr val="FFFFFF"/>
                </a:solidFill>
              </a:rPr>
              <a:t>03</a:t>
            </a:r>
          </a:p>
        </p:txBody>
      </p:sp>
      <p:pic>
        <p:nvPicPr>
          <p:cNvPr id="57" name="pasted-image-filtered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25263" y="379137"/>
            <a:ext cx="2271710" cy="506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2" descr="C:\Users\user\Desktop\동그라미재단_로고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36" y="340296"/>
            <a:ext cx="1969362" cy="68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/>
        </p:nvSpPr>
        <p:spPr>
          <a:xfrm>
            <a:off x="5900953" y="4032250"/>
            <a:ext cx="120289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&lt;div&gt;</a:t>
            </a:r>
          </a:p>
        </p:txBody>
      </p:sp>
      <p:sp>
        <p:nvSpPr>
          <p:cNvPr id="60" name="Shape 60"/>
          <p:cNvSpPr/>
          <p:nvPr/>
        </p:nvSpPr>
        <p:spPr>
          <a:xfrm>
            <a:off x="5089880" y="5137150"/>
            <a:ext cx="282504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CSS Transition</a:t>
            </a:r>
          </a:p>
        </p:txBody>
      </p:sp>
      <p:sp>
        <p:nvSpPr>
          <p:cNvPr id="61" name="Shape 61"/>
          <p:cNvSpPr/>
          <p:nvPr/>
        </p:nvSpPr>
        <p:spPr>
          <a:xfrm>
            <a:off x="4893056" y="6242050"/>
            <a:ext cx="321868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Responsive Web</a:t>
            </a:r>
          </a:p>
        </p:txBody>
      </p:sp>
      <p:pic>
        <p:nvPicPr>
          <p:cNvPr id="62" name="pasted-image-filtered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25263" y="379137"/>
            <a:ext cx="2271710" cy="506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2" descr="C:\Users\user\Desktop\동그라미재단_로고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36" y="340296"/>
            <a:ext cx="1969362" cy="68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Apple SD 산돌고딕 Neo 옅은체"/>
        <a:ea typeface="Apple SD 산돌고딕 Neo 옅은체"/>
        <a:cs typeface="Apple SD 산돌고딕 Neo 옅은체"/>
      </a:majorFont>
      <a:minorFont>
        <a:latin typeface="Apple SD 산돌고딕 Neo 옅은체"/>
        <a:ea typeface="Apple SD 산돌고딕 Neo 옅은체"/>
        <a:cs typeface="Apple SD 산돌고딕 Neo 옅은체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Apple SD 산돌고딕 Neo 옅은체"/>
        <a:ea typeface="Apple SD 산돌고딕 Neo 옅은체"/>
        <a:cs typeface="Apple SD 산돌고딕 Neo 옅은체"/>
      </a:majorFont>
      <a:minorFont>
        <a:latin typeface="Apple SD 산돌고딕 Neo 옅은체"/>
        <a:ea typeface="Apple SD 산돌고딕 Neo 옅은체"/>
        <a:cs typeface="Apple SD 산돌고딕 Neo 옅은체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169</Words>
  <Application>Microsoft Office PowerPoint</Application>
  <PresentationFormat>사용자 지정</PresentationFormat>
  <Paragraphs>45</Paragraphs>
  <Slides>35</Slides>
  <Notes>0</Notes>
  <HiddenSlides>0</HiddenSlides>
  <MMClips>1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35</vt:i4>
      </vt:variant>
    </vt:vector>
  </HeadingPairs>
  <TitlesOfParts>
    <vt:vector size="36" baseType="lpstr">
      <vt:lpstr>Black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junior-edu</dc:creator>
  <cp:lastModifiedBy>user</cp:lastModifiedBy>
  <cp:revision>7</cp:revision>
  <dcterms:modified xsi:type="dcterms:W3CDTF">2015-01-27T02:35:22Z</dcterms:modified>
</cp:coreProperties>
</file>