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028728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6" y="3068958"/>
            <a:ext cx="4741237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627783" y="3140966"/>
            <a:ext cx="43102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나를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339751" y="3876766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가지고 있는 가능성과 재능을 발견하는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195735" y="2652630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5주차  나의 두려움</a:t>
            </a: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01.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</a:t>
            </a:r>
            <a:r>
              <a:rPr lang="ko-KR" sz="1800" b="0" i="0" u="none" strike="noStrike" cap="none" baseline="0" dirty="0" err="1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진짜진짜가짜</a:t>
            </a:r>
            <a:endParaRPr lang="ko-KR" sz="1800" b="0" i="0" u="none" strike="noStrike" cap="none" baseline="0" dirty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02.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</a:t>
            </a:r>
            <a:r>
              <a:rPr lang="ko-KR" sz="1800" b="0" i="0" u="none" strike="noStrike" cap="none" baseline="0" dirty="0" err="1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배트맨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영상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03.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두려움 찾기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04.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방패 그리기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05.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기록하기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진짜진짜가짜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두려움편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1403648" y="2420888"/>
            <a:ext cx="6480719" cy="26642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①   팀 내에서 한 사람을 뽑습니다.</a:t>
            </a: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②   뽑힌 사람은 자신의 두려움 </a:t>
            </a:r>
            <a:r>
              <a:rPr lang="ko-KR" sz="20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3가지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를 생각합니다.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    단, 이 중 </a:t>
            </a:r>
            <a:r>
              <a:rPr lang="ko-KR" sz="20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2가지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는 ‘진짜’ , </a:t>
            </a:r>
            <a:r>
              <a:rPr lang="ko-KR" sz="20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1가지</a:t>
            </a: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는 ‘가짜’입니다.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③   3가지를 팀원에게 발표하고 들은 사람들은 자유롭게 질문을 던지며 어떤 것이 거짓말인지 맞추어 봅니다.</a:t>
            </a: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두려움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971600" y="2348880"/>
            <a:ext cx="6480719" cy="43924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누구에게나 세상을 살아가면서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자기 자신을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극복해야 하는 순간들이 있다.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극복해야 할 나는 무엇이 있는가?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6135" y="1499776"/>
            <a:ext cx="3142712" cy="51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배트맨 비긴즈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6135" y="1499776"/>
            <a:ext cx="3142712" cy="51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방패 그리기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1700808"/>
            <a:ext cx="4320480" cy="407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기록하기</a:t>
            </a: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3995935" y="2780927"/>
            <a:ext cx="3384375" cy="30939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lus 좋았던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inus 아쉬웠던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nsight 새롭게 느낀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3138526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화면 슬라이드 쇼(4:3)</PresentationFormat>
  <Paragraphs>48</Paragraphs>
  <Slides>9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2015-01-23T07:47:49Z</dcterms:modified>
</cp:coreProperties>
</file>