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6"/>
  </p:notesMasterIdLst>
  <p:sldIdLst>
    <p:sldId id="321" r:id="rId3"/>
    <p:sldId id="336" r:id="rId4"/>
    <p:sldId id="323" r:id="rId5"/>
    <p:sldId id="328" r:id="rId6"/>
    <p:sldId id="332" r:id="rId7"/>
    <p:sldId id="324" r:id="rId8"/>
    <p:sldId id="333" r:id="rId9"/>
    <p:sldId id="325" r:id="rId10"/>
    <p:sldId id="330" r:id="rId11"/>
    <p:sldId id="329" r:id="rId12"/>
    <p:sldId id="331" r:id="rId13"/>
    <p:sldId id="334" r:id="rId14"/>
    <p:sldId id="335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FCC99"/>
    <a:srgbClr val="99CCFF"/>
    <a:srgbClr val="0099FF"/>
    <a:srgbClr val="FFCCFF"/>
    <a:srgbClr val="66FFFF"/>
    <a:srgbClr val="33CCFF"/>
    <a:srgbClr val="00FFFF"/>
    <a:srgbClr val="99FF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585" autoAdjust="0"/>
  </p:normalViewPr>
  <p:slideViewPr>
    <p:cSldViewPr>
      <p:cViewPr varScale="1">
        <p:scale>
          <a:sx n="79" d="100"/>
          <a:sy n="79" d="100"/>
        </p:scale>
        <p:origin x="-157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46AD-2C0A-4D3D-A9A8-D2EA5F784BD5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10BB-AA24-47E8-AA7F-7889CAD71E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10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10BB-AA24-47E8-AA7F-7889CAD71E79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91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10BB-AA24-47E8-AA7F-7889CAD71E79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988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10BB-AA24-47E8-AA7F-7889CAD71E79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001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24328" y="5445224"/>
            <a:ext cx="2133600" cy="365125"/>
          </a:xfrm>
        </p:spPr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6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1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4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5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2555776" y="2132856"/>
            <a:ext cx="2232248" cy="2232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  <p:pic>
        <p:nvPicPr>
          <p:cNvPr id="14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5" name="왼쪽 화살표 14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6" name="왼쪽 화살표 15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7" name="왼쪽 화살표 16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8" name="왼쪽 화살표 17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157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8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1. </a:t>
            </a:r>
            <a:r>
              <a:rPr lang="ko-KR" altLang="en-US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순위 심미안</a:t>
            </a:r>
            <a:endParaRPr lang="ko-KR" altLang="en-US" sz="3200" b="1" dirty="0">
              <a:solidFill>
                <a:prstClr val="white"/>
              </a:solidFill>
              <a:latin typeface="산돌고딕B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1. </a:t>
            </a:r>
            <a:r>
              <a:rPr lang="ko-KR" altLang="en-US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1. </a:t>
            </a:r>
            <a:r>
              <a:rPr lang="ko-KR" altLang="en-US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b="1" dirty="0" smtClean="0">
                <a:solidFill>
                  <a:prstClr val="white"/>
                </a:solidFill>
                <a:latin typeface="산돌고딕B"/>
              </a:rPr>
              <a:t>1. </a:t>
            </a:r>
            <a:r>
              <a:rPr lang="ko-KR" altLang="en-US" sz="3200" b="1" dirty="0" smtClean="0">
                <a:solidFill>
                  <a:prstClr val="white"/>
                </a:solidFill>
                <a:latin typeface="산돌고딕B"/>
              </a:rPr>
              <a:t>순위 심미안</a:t>
            </a:r>
          </a:p>
        </p:txBody>
      </p:sp>
    </p:spTree>
    <p:extLst>
      <p:ext uri="{BB962C8B-B14F-4D97-AF65-F5344CB8AC3E}">
        <p14:creationId xmlns:p14="http://schemas.microsoft.com/office/powerpoint/2010/main" val="414128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7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5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89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9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tif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그림 11" descr="서울중등진로와직업교과교육연구회_아이덴티티_시그니처_cs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868144" y="6309320"/>
            <a:ext cx="3203848" cy="527665"/>
          </a:xfrm>
          <a:prstGeom prst="rect">
            <a:avLst/>
          </a:prstGeom>
        </p:spPr>
      </p:pic>
      <p:pic>
        <p:nvPicPr>
          <p:cNvPr id="11" name="Picture 2" descr="동그라미재단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asted-image.tif"/>
          <p:cNvPicPr/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1402994" y="6381328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772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1" name="그림 10" descr="서울중등진로와직업교과교육연구회_아이덴티티_4_out-01.jpg"/>
          <p:cNvPicPr>
            <a:picLocks noChangeAspect="1"/>
          </p:cNvPicPr>
          <p:nvPr/>
        </p:nvPicPr>
        <p:blipFill>
          <a:blip r:embed="rId21" cstate="print"/>
          <a:srcRect l="16138" t="72261" r="13775" b="15495"/>
          <a:stretch>
            <a:fillRect/>
          </a:stretch>
        </p:blipFill>
        <p:spPr>
          <a:xfrm>
            <a:off x="6382032" y="6506802"/>
            <a:ext cx="2761968" cy="341366"/>
          </a:xfrm>
          <a:prstGeom prst="rect">
            <a:avLst/>
          </a:prstGeom>
        </p:spPr>
      </p:pic>
      <p:pic>
        <p:nvPicPr>
          <p:cNvPr id="8" name="Picture 2" descr="동그라미재단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sted-image.tif"/>
          <p:cNvPicPr/>
          <p:nvPr userDrawn="1"/>
        </p:nvPicPr>
        <p:blipFill>
          <a:blip r:embed="rId23">
            <a:extLst/>
          </a:blip>
          <a:stretch>
            <a:fillRect/>
          </a:stretch>
        </p:blipFill>
        <p:spPr>
          <a:xfrm>
            <a:off x="1402994" y="6381328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50" r:id="rId17"/>
    <p:sldLayoutId id="2147483652" r:id="rId18"/>
    <p:sldLayoutId id="2147483660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1259632" y="764704"/>
            <a:ext cx="7128792" cy="2232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우리도 착한 기업가</a:t>
            </a:r>
            <a:r>
              <a:rPr lang="en-US" altLang="ko-KR" sz="54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!</a:t>
            </a:r>
            <a:endParaRPr lang="ko-KR" altLang="en-US" sz="5400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4" name="그림 3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23625" t="13357" r="60625" b="62155"/>
          <a:stretch>
            <a:fillRect/>
          </a:stretch>
        </p:blipFill>
        <p:spPr>
          <a:xfrm>
            <a:off x="1259632" y="1247158"/>
            <a:ext cx="1001566" cy="11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620688"/>
            <a:ext cx="6192688" cy="92333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우수작 심사 기</a:t>
            </a:r>
            <a:r>
              <a:rPr lang="ko-KR" altLang="en-US" sz="5400" b="1" dirty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준</a:t>
            </a:r>
          </a:p>
        </p:txBody>
      </p:sp>
      <p:sp>
        <p:nvSpPr>
          <p:cNvPr id="4" name="모서리가 둥근 직사각형 3"/>
          <p:cNvSpPr/>
          <p:nvPr/>
        </p:nvSpPr>
        <p:spPr>
          <a:xfrm>
            <a:off x="899592" y="2132856"/>
            <a:ext cx="3096344" cy="10081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창의성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899592" y="3293368"/>
            <a:ext cx="4176464" cy="10081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구성의 체계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899592" y="4509120"/>
            <a:ext cx="2448272" cy="10081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협력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5220072" y="2068132"/>
            <a:ext cx="1656184" cy="1008112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점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5688124" y="3270743"/>
            <a:ext cx="1656184" cy="1008112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점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4860032" y="4523509"/>
            <a:ext cx="1656184" cy="1008112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점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63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4365104"/>
            <a:ext cx="5760640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srgbClr val="7030A0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디자인 발표 순서</a:t>
            </a:r>
            <a:endParaRPr lang="ko-KR" altLang="en-US" sz="4800" b="1" dirty="0">
              <a:solidFill>
                <a:srgbClr val="7030A0"/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78" y="404664"/>
            <a:ext cx="3412860" cy="35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4077072"/>
            <a:ext cx="5760640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srgbClr val="7030A0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완성 전 의견 발표 </a:t>
            </a:r>
            <a:endParaRPr lang="ko-KR" altLang="en-US" sz="4800" b="1" dirty="0">
              <a:solidFill>
                <a:srgbClr val="7030A0"/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pic>
        <p:nvPicPr>
          <p:cNvPr id="1026" name="Picture 2" descr="C:\Users\user\AppData\Local\Microsoft\Windows\Temporary Internet Files\Content.IE5\P0YRROB6\MC90029969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76672"/>
            <a:ext cx="3980019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70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서울중등진로와직업교과교육연구회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9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4615" y="908720"/>
            <a:ext cx="5616624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팀 이름 정하기</a:t>
            </a:r>
            <a:endParaRPr lang="ko-KR" altLang="en-US" sz="4800" b="1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32856"/>
            <a:ext cx="4270191" cy="34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692696"/>
            <a:ext cx="3600400" cy="76944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srgbClr val="7030A0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팀 구성</a:t>
            </a:r>
            <a:endParaRPr lang="ko-KR" altLang="en-US" sz="4400" b="1" dirty="0">
              <a:solidFill>
                <a:srgbClr val="7030A0"/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pic>
        <p:nvPicPr>
          <p:cNvPr id="5" name="그림 4" descr="3SH7WICAYMUAWQCAHD456LCADPFG5VCAO7VA4FCAWULPHHCAZFJIXDCAHJJJMECAXCL2CACA98O5LACAG1LKU7CAG6HVCJCALVHME2CA8HHBC8CAIMSID2CAK90SG9CAVBAK6WCATCOKHLCA2JOEB6CAG0CX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04664"/>
            <a:ext cx="3050721" cy="2664296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3779912" y="4077072"/>
            <a:ext cx="2304256" cy="1224136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2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Time</a:t>
            </a:r>
          </a:p>
          <a:p>
            <a:pPr algn="ctr"/>
            <a:r>
              <a:rPr lang="en-US" altLang="ko-KR" sz="3200" b="1" dirty="0" smtClean="0">
                <a:solidFill>
                  <a:schemeClr val="tx2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Keeper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43608" y="3933056"/>
            <a:ext cx="2016224" cy="1008112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2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기록자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3350777" y="2600908"/>
            <a:ext cx="2016224" cy="936104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2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발표자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827584" y="2348880"/>
            <a:ext cx="2232248" cy="1008112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smtClean="0">
                <a:solidFill>
                  <a:schemeClr val="tx2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팀 대표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934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836712"/>
            <a:ext cx="5616624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rgbClr val="C00000"/>
                </a:solidFill>
                <a:latin typeface="HY산B" pitchFamily="18" charset="-127"/>
                <a:ea typeface="HY산B" pitchFamily="18" charset="-127"/>
              </a:rPr>
              <a:t>문제 선정하기</a:t>
            </a:r>
            <a:endParaRPr lang="ko-KR" altLang="en-US" sz="4800" dirty="0">
              <a:solidFill>
                <a:srgbClr val="C00000"/>
              </a:solidFill>
              <a:latin typeface="HY산B" pitchFamily="18" charset="-127"/>
              <a:ea typeface="HY산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3024336" cy="2225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9952" y="2780928"/>
            <a:ext cx="4248472" cy="156966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누구를 위한 </a:t>
            </a:r>
            <a:endParaRPr lang="en-US" altLang="ko-KR" sz="4800" dirty="0" smtClean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  <a:p>
            <a:pPr algn="ctr"/>
            <a:r>
              <a:rPr lang="ko-KR" altLang="en-US" sz="4800" dirty="0" smtClean="0">
                <a:solidFill>
                  <a:schemeClr val="tx2">
                    <a:lumMod val="75000"/>
                  </a:schemeClr>
                </a:solidFill>
                <a:latin typeface="휴먼옛체" pitchFamily="18" charset="-127"/>
                <a:ea typeface="휴먼옛체" pitchFamily="18" charset="-127"/>
              </a:rPr>
              <a:t>상품</a:t>
            </a: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휴먼옛체" pitchFamily="18" charset="-127"/>
                <a:ea typeface="휴먼옛체" pitchFamily="18" charset="-127"/>
              </a:rPr>
              <a:t>?</a:t>
            </a:r>
            <a:endParaRPr lang="ko-KR" altLang="en-US" sz="4800" dirty="0">
              <a:solidFill>
                <a:schemeClr val="tx2">
                  <a:lumMod val="75000"/>
                </a:schemeClr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345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052736"/>
            <a:ext cx="6984776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문제의 원인 분석하기</a:t>
            </a:r>
            <a:endParaRPr lang="ko-KR" altLang="en-US" sz="4800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20888"/>
            <a:ext cx="320438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260648"/>
            <a:ext cx="6408712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srgbClr val="7030A0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설계하기</a:t>
            </a:r>
            <a:r>
              <a:rPr lang="en-US" altLang="ko-KR" sz="4800" b="1" dirty="0" smtClean="0">
                <a:solidFill>
                  <a:srgbClr val="7030A0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-#2 </a:t>
            </a:r>
            <a:r>
              <a:rPr lang="ko-KR" altLang="en-US" sz="4800" b="1" dirty="0" err="1" smtClean="0">
                <a:solidFill>
                  <a:srgbClr val="7030A0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활동지</a:t>
            </a:r>
            <a:endParaRPr lang="ko-KR" altLang="en-US" sz="4800" b="1" dirty="0">
              <a:solidFill>
                <a:srgbClr val="7030A0"/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pic>
        <p:nvPicPr>
          <p:cNvPr id="6" name="그림 5" descr="#2활동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196752"/>
            <a:ext cx="597666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1052736"/>
            <a:ext cx="6696744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문제해결 디자인 구성</a:t>
            </a:r>
            <a:endParaRPr lang="ko-KR" altLang="en-US" sz="4800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25170"/>
            <a:ext cx="323267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8250" y="3861296"/>
            <a:ext cx="4748685" cy="830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err="1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꼴라쥬</a:t>
            </a:r>
            <a:r>
              <a:rPr lang="ko-KR" altLang="en-US" sz="4800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 만들기</a:t>
            </a:r>
            <a:endParaRPr lang="ko-KR" altLang="en-US" sz="4800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2" name="왼쪽으로 구부러진 화살표 1"/>
          <p:cNvSpPr/>
          <p:nvPr/>
        </p:nvSpPr>
        <p:spPr>
          <a:xfrm>
            <a:off x="6346118" y="2018848"/>
            <a:ext cx="854488" cy="18004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2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접힌 도형 3"/>
          <p:cNvSpPr/>
          <p:nvPr/>
        </p:nvSpPr>
        <p:spPr>
          <a:xfrm>
            <a:off x="2483768" y="146332"/>
            <a:ext cx="4104456" cy="6120680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rgbClr val="7030A0"/>
                </a:solidFill>
                <a:latin typeface="HY산B" pitchFamily="18" charset="-127"/>
                <a:ea typeface="HY산B" pitchFamily="18" charset="-127"/>
              </a:rPr>
              <a:t>행복도시락 </a:t>
            </a:r>
            <a:r>
              <a:rPr lang="ko-KR" altLang="en-US" sz="3200" dirty="0" err="1" smtClean="0">
                <a:solidFill>
                  <a:srgbClr val="7030A0"/>
                </a:solidFill>
                <a:latin typeface="HY산B" pitchFamily="18" charset="-127"/>
                <a:ea typeface="HY산B" pitchFamily="18" charset="-127"/>
              </a:rPr>
              <a:t>정원점</a:t>
            </a:r>
            <a:endParaRPr lang="en-US" altLang="ko-KR" sz="3200" dirty="0" smtClean="0">
              <a:solidFill>
                <a:srgbClr val="7030A0"/>
              </a:solidFill>
              <a:latin typeface="HY산B" pitchFamily="18" charset="-127"/>
              <a:ea typeface="HY산B" pitchFamily="18" charset="-127"/>
            </a:endParaRPr>
          </a:p>
          <a:p>
            <a:pPr algn="ctr"/>
            <a:endParaRPr lang="en-US" altLang="ko-KR" sz="3200" dirty="0">
              <a:solidFill>
                <a:schemeClr val="tx1">
                  <a:lumMod val="95000"/>
                  <a:lumOff val="5000"/>
                </a:schemeClr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  <a:p>
            <a:pPr algn="ctr"/>
            <a:endParaRPr lang="en-US" altLang="ko-KR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  <a:p>
            <a:pPr algn="ctr"/>
            <a:endParaRPr lang="en-US" altLang="ko-KR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  <a:p>
            <a:pPr algn="ctr"/>
            <a:endParaRPr lang="en-US" altLang="ko-KR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  <a:p>
            <a:pPr algn="ctr"/>
            <a:endParaRPr lang="en-US" altLang="ko-KR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  <a:p>
            <a:pPr algn="ctr"/>
            <a:endParaRPr lang="en-US" altLang="ko-KR" sz="3200" dirty="0" smtClean="0">
              <a:solidFill>
                <a:srgbClr val="002060"/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  <a:p>
            <a:pPr algn="ctr"/>
            <a:endParaRPr lang="en-US" altLang="ko-KR" sz="3200" dirty="0" smtClean="0">
              <a:solidFill>
                <a:srgbClr val="002060"/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  <a:p>
            <a:pPr algn="ctr"/>
            <a:endParaRPr lang="en-US" altLang="ko-KR" sz="3200" dirty="0">
              <a:solidFill>
                <a:srgbClr val="002060"/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  <a:p>
            <a:pPr algn="ctr"/>
            <a:endParaRPr lang="en-US" altLang="ko-KR" sz="3200" dirty="0" smtClean="0">
              <a:solidFill>
                <a:srgbClr val="002060"/>
              </a:solidFill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627784" y="5373216"/>
            <a:ext cx="3139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ko-KR" sz="3200" dirty="0">
                <a:solidFill>
                  <a:srgbClr val="002060"/>
                </a:solidFill>
                <a:latin typeface="나눔고딕 ExtraBold" pitchFamily="50" charset="-127"/>
                <a:ea typeface="나눔고딕 ExtraBold" pitchFamily="50" charset="-127"/>
              </a:rPr>
              <a:t>OOO</a:t>
            </a:r>
            <a:r>
              <a:rPr lang="ko-KR" altLang="en-US" sz="3200" dirty="0">
                <a:solidFill>
                  <a:srgbClr val="002060"/>
                </a:solidFill>
                <a:latin typeface="나눔고딕 ExtraBold" pitchFamily="50" charset="-127"/>
                <a:ea typeface="나눔고딕 ExtraBold" pitchFamily="50" charset="-127"/>
              </a:rPr>
              <a:t>팀</a:t>
            </a:r>
            <a:r>
              <a:rPr lang="en-US" altLang="ko-KR" sz="3200" dirty="0">
                <a:solidFill>
                  <a:srgbClr val="002060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3200" dirty="0" err="1">
                <a:solidFill>
                  <a:srgbClr val="002060"/>
                </a:solidFill>
                <a:latin typeface="나눔고딕 ExtraBold" pitchFamily="50" charset="-127"/>
                <a:ea typeface="나눔고딕 ExtraBold" pitchFamily="50" charset="-127"/>
              </a:rPr>
              <a:t>ㅇㅇㅇ</a:t>
            </a:r>
            <a:r>
              <a:rPr lang="en-US" altLang="ko-KR" sz="3200" dirty="0">
                <a:solidFill>
                  <a:srgbClr val="002060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ko-KR" altLang="en-US" sz="3200" dirty="0">
              <a:solidFill>
                <a:srgbClr val="00206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82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기업가정신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</TotalTime>
  <Words>105</Words>
  <Application>Microsoft Office PowerPoint</Application>
  <PresentationFormat>화면 슬라이드 쇼(4:3)</PresentationFormat>
  <Paragraphs>41</Paragraphs>
  <Slides>13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13</vt:i4>
      </vt:variant>
    </vt:vector>
  </HeadingPairs>
  <TitlesOfParts>
    <vt:vector size="15" baseType="lpstr">
      <vt:lpstr>1_Office 테마</vt:lpstr>
      <vt:lpstr>기업가정신테마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적정기술을 탐색하다-정원여중 이진명</dc:title>
  <dc:creator>이진명</dc:creator>
  <cp:lastModifiedBy>user</cp:lastModifiedBy>
  <cp:revision>245</cp:revision>
  <dcterms:created xsi:type="dcterms:W3CDTF">2014-07-30T01:33:35Z</dcterms:created>
  <dcterms:modified xsi:type="dcterms:W3CDTF">2015-01-22T01:54:50Z</dcterms:modified>
</cp:coreProperties>
</file>