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lvl1pPr>
      <a:defRPr>
        <a:latin typeface="Perpetua"/>
        <a:ea typeface="Perpetua"/>
        <a:cs typeface="Perpetua"/>
        <a:sym typeface="Perpetua"/>
      </a:defRPr>
    </a:lvl1pPr>
    <a:lvl2pPr indent="457200">
      <a:defRPr>
        <a:latin typeface="Perpetua"/>
        <a:ea typeface="Perpetua"/>
        <a:cs typeface="Perpetua"/>
        <a:sym typeface="Perpetua"/>
      </a:defRPr>
    </a:lvl2pPr>
    <a:lvl3pPr indent="914400">
      <a:defRPr>
        <a:latin typeface="Perpetua"/>
        <a:ea typeface="Perpetua"/>
        <a:cs typeface="Perpetua"/>
        <a:sym typeface="Perpetua"/>
      </a:defRPr>
    </a:lvl3pPr>
    <a:lvl4pPr indent="1371600">
      <a:defRPr>
        <a:latin typeface="Perpetua"/>
        <a:ea typeface="Perpetua"/>
        <a:cs typeface="Perpetua"/>
        <a:sym typeface="Perpetua"/>
      </a:defRPr>
    </a:lvl4pPr>
    <a:lvl5pPr indent="1828800">
      <a:defRPr>
        <a:latin typeface="Perpetua"/>
        <a:ea typeface="Perpetua"/>
        <a:cs typeface="Perpetua"/>
        <a:sym typeface="Perpetua"/>
      </a:defRPr>
    </a:lvl5pPr>
    <a:lvl6pPr indent="2286000">
      <a:defRPr>
        <a:latin typeface="Perpetua"/>
        <a:ea typeface="Perpetua"/>
        <a:cs typeface="Perpetua"/>
        <a:sym typeface="Perpetua"/>
      </a:defRPr>
    </a:lvl6pPr>
    <a:lvl7pPr indent="2743200">
      <a:defRPr>
        <a:latin typeface="Perpetua"/>
        <a:ea typeface="Perpetua"/>
        <a:cs typeface="Perpetua"/>
        <a:sym typeface="Perpetua"/>
      </a:defRPr>
    </a:lvl7pPr>
    <a:lvl8pPr indent="3200400">
      <a:defRPr>
        <a:latin typeface="Perpetua"/>
        <a:ea typeface="Perpetua"/>
        <a:cs typeface="Perpetua"/>
        <a:sym typeface="Perpetua"/>
      </a:defRPr>
    </a:lvl8pPr>
    <a:lvl9pPr indent="3657600">
      <a:defRPr>
        <a:latin typeface="Perpetua"/>
        <a:ea typeface="Perpetua"/>
        <a:cs typeface="Perpetua"/>
        <a:sym typeface="Perpet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988494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00800" cy="33147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다섯 번째 줄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931" y="1449303"/>
            <a:ext cx="9021537" cy="1527350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281484"/>
            <a:ext cx="8229600" cy="191891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제목 텍스트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역 머리글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2401" cy="30527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32004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59436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86868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다섯 번째 줄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첫 번째 줄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두 번째 줄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세 번째 줄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네 번째 줄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다섯 번째 줄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pPr lvl="0"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914400" y="4877563"/>
            <a:ext cx="7315200" cy="56826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14400" y="5445824"/>
            <a:ext cx="7315200" cy="14121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624840" indent="-304800">
              <a:buClrTx/>
              <a:buFontTx/>
              <a:defRPr sz="1600"/>
            </a:lvl2pPr>
            <a:lvl3pPr marL="960120" indent="-365760">
              <a:buClrTx/>
              <a:buFontTx/>
              <a:defRPr sz="1600"/>
            </a:lvl3pPr>
            <a:lvl4pPr marL="1275080" indent="-406400">
              <a:buClrTx/>
              <a:buFontTx/>
              <a:defRPr sz="1600"/>
            </a:lvl4pPr>
            <a:lvl5pPr marL="1549400" indent="-40640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본문 첫 번째 줄</a:t>
            </a:r>
          </a:p>
          <a:p>
            <a:pPr lvl="1">
              <a:defRPr sz="1800"/>
            </a:pPr>
            <a:r>
              <a:rPr sz="1600"/>
              <a:t>본문 두 번째 줄</a:t>
            </a:r>
          </a:p>
          <a:p>
            <a:pPr lvl="2">
              <a:defRPr sz="1800"/>
            </a:pPr>
            <a:r>
              <a:rPr sz="1600"/>
              <a:t>본문 세 번째 줄</a:t>
            </a:r>
          </a:p>
          <a:p>
            <a:pPr lvl="3">
              <a:defRPr sz="1800"/>
            </a:pPr>
            <a:r>
              <a:rPr sz="1600"/>
              <a:t>본문 네 번째 줄</a:t>
            </a:r>
          </a:p>
          <a:p>
            <a:pPr lvl="4">
              <a:defRPr sz="1800"/>
            </a:pPr>
            <a:r>
              <a:rPr sz="1600"/>
              <a:t>본문 다섯 번째 줄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69697" y="6339789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40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o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ocalho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66"/>
          <p:cNvSpPr/>
          <p:nvPr/>
        </p:nvSpPr>
        <p:spPr>
          <a:xfrm>
            <a:off x="3030915" y="2013607"/>
            <a:ext cx="296811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  <a:lvl2pPr indent="457200">
              <a:defRPr>
                <a:latin typeface="Perpetua"/>
                <a:ea typeface="Perpetua"/>
                <a:cs typeface="Perpetua"/>
                <a:sym typeface="Perpetua"/>
              </a:defRPr>
            </a:lvl2pPr>
            <a:lvl3pPr indent="914400">
              <a:defRPr>
                <a:latin typeface="Perpetua"/>
                <a:ea typeface="Perpetua"/>
                <a:cs typeface="Perpetua"/>
                <a:sym typeface="Perpetua"/>
              </a:defRPr>
            </a:lvl3pPr>
            <a:lvl4pPr indent="1371600">
              <a:defRPr>
                <a:latin typeface="Perpetua"/>
                <a:ea typeface="Perpetua"/>
                <a:cs typeface="Perpetua"/>
                <a:sym typeface="Perpetua"/>
              </a:defRPr>
            </a:lvl4pPr>
            <a:lvl5pPr indent="1828800">
              <a:defRPr>
                <a:latin typeface="Perpetua"/>
                <a:ea typeface="Perpetua"/>
                <a:cs typeface="Perpetua"/>
                <a:sym typeface="Perpetua"/>
              </a:defRPr>
            </a:lvl5pPr>
            <a:lvl6pPr indent="2286000">
              <a:defRPr>
                <a:latin typeface="Perpetua"/>
                <a:ea typeface="Perpetua"/>
                <a:cs typeface="Perpetua"/>
                <a:sym typeface="Perpetua"/>
              </a:defRPr>
            </a:lvl6pPr>
            <a:lvl7pPr indent="2743200">
              <a:defRPr>
                <a:latin typeface="Perpetua"/>
                <a:ea typeface="Perpetua"/>
                <a:cs typeface="Perpetua"/>
                <a:sym typeface="Perpetua"/>
              </a:defRPr>
            </a:lvl7pPr>
            <a:lvl8pPr indent="3200400">
              <a:defRPr>
                <a:latin typeface="Perpetua"/>
                <a:ea typeface="Perpetua"/>
                <a:cs typeface="Perpetua"/>
                <a:sym typeface="Perpetua"/>
              </a:defRPr>
            </a:lvl8pPr>
            <a:lvl9pPr indent="3657600">
              <a:defRPr>
                <a:latin typeface="Perpetua"/>
                <a:ea typeface="Perpetua"/>
                <a:cs typeface="Perpetua"/>
                <a:sym typeface="Perpetua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altLang="ko-KR" sz="580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PHP</a:t>
            </a:r>
            <a:r>
              <a:rPr lang="ko-KR" altLang="en-US" sz="5800" dirty="0" err="1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세팅</a:t>
            </a:r>
            <a:endParaRPr sz="580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Shape 66"/>
          <p:cNvSpPr/>
          <p:nvPr/>
        </p:nvSpPr>
        <p:spPr>
          <a:xfrm>
            <a:off x="4109736" y="1510904"/>
            <a:ext cx="8104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  <a:lvl2pPr indent="457200">
              <a:defRPr>
                <a:latin typeface="Perpetua"/>
                <a:ea typeface="Perpetua"/>
                <a:cs typeface="Perpetua"/>
                <a:sym typeface="Perpetua"/>
              </a:defRPr>
            </a:lvl2pPr>
            <a:lvl3pPr indent="914400">
              <a:defRPr>
                <a:latin typeface="Perpetua"/>
                <a:ea typeface="Perpetua"/>
                <a:cs typeface="Perpetua"/>
                <a:sym typeface="Perpetua"/>
              </a:defRPr>
            </a:lvl3pPr>
            <a:lvl4pPr indent="1371600">
              <a:defRPr>
                <a:latin typeface="Perpetua"/>
                <a:ea typeface="Perpetua"/>
                <a:cs typeface="Perpetua"/>
                <a:sym typeface="Perpetua"/>
              </a:defRPr>
            </a:lvl4pPr>
            <a:lvl5pPr indent="1828800">
              <a:defRPr>
                <a:latin typeface="Perpetua"/>
                <a:ea typeface="Perpetua"/>
                <a:cs typeface="Perpetua"/>
                <a:sym typeface="Perpetua"/>
              </a:defRPr>
            </a:lvl5pPr>
            <a:lvl6pPr indent="2286000">
              <a:defRPr>
                <a:latin typeface="Perpetua"/>
                <a:ea typeface="Perpetua"/>
                <a:cs typeface="Perpetua"/>
                <a:sym typeface="Perpetua"/>
              </a:defRPr>
            </a:lvl6pPr>
            <a:lvl7pPr indent="2743200">
              <a:defRPr>
                <a:latin typeface="Perpetua"/>
                <a:ea typeface="Perpetua"/>
                <a:cs typeface="Perpetua"/>
                <a:sym typeface="Perpetua"/>
              </a:defRPr>
            </a:lvl7pPr>
            <a:lvl8pPr indent="3200400">
              <a:defRPr>
                <a:latin typeface="Perpetua"/>
                <a:ea typeface="Perpetua"/>
                <a:cs typeface="Perpetua"/>
                <a:sym typeface="Perpetua"/>
              </a:defRPr>
            </a:lvl8pPr>
            <a:lvl9pPr indent="3657600">
              <a:defRPr>
                <a:latin typeface="Perpetua"/>
                <a:ea typeface="Perpetua"/>
                <a:cs typeface="Perpetua"/>
                <a:sym typeface="Perpetua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ko-KR" altLang="en-US" sz="280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에어</a:t>
            </a:r>
            <a:endParaRPr sz="280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61895" y="4293096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+mn-ea"/>
              </a:rPr>
              <a:t>Copyright</a:t>
            </a:r>
          </a:p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자료는 동그라미재단의 지원으로 개발되었으며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저작권과 일체의 사용권리는 “에어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있습니다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Creative Commons License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저작자표시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비영리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변경금지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(CC BY-NC-ND)"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비영리 목적의 경우 사용 가능합니다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u="sng" dirty="0" smtClean="0">
                <a:solidFill>
                  <a:srgbClr val="0000F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http://creativecommons.org/licenses/by-nc-nd/4.0</a:t>
            </a:r>
            <a:r>
              <a:rPr lang="en-US" altLang="ko-KR" sz="1200" u="sng" dirty="0" smtClean="0">
                <a:solidFill>
                  <a:srgbClr val="0000FF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endParaRPr lang="ko-KR" altLang="en-US" sz="1200" u="sng" dirty="0">
              <a:solidFill>
                <a:srgbClr val="0000FF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54524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Setting</a:t>
            </a:r>
          </a:p>
        </p:txBody>
      </p:sp>
      <p:sp>
        <p:nvSpPr>
          <p:cNvPr id="70" name="Shape 70"/>
          <p:cNvSpPr/>
          <p:nvPr/>
        </p:nvSpPr>
        <p:spPr>
          <a:xfrm>
            <a:off x="1551384" y="2214553"/>
            <a:ext cx="754508" cy="21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r"/>
            <a:r>
              <a:rPr b="1"/>
              <a:t>윈도우</a:t>
            </a:r>
          </a:p>
          <a:p>
            <a:pPr lvl="0" algn="r"/>
            <a:endParaRPr b="1"/>
          </a:p>
          <a:p>
            <a:pPr lvl="0" algn="r"/>
            <a:endParaRPr b="1"/>
          </a:p>
          <a:p>
            <a:pPr lvl="0" algn="r"/>
            <a:endParaRPr b="1"/>
          </a:p>
          <a:p>
            <a:pPr lvl="0" algn="r"/>
            <a:endParaRPr b="1"/>
          </a:p>
          <a:p>
            <a:pPr lvl="0" algn="r"/>
            <a:endParaRPr b="1"/>
          </a:p>
          <a:p>
            <a:pPr lvl="0" algn="r"/>
            <a:endParaRPr b="1"/>
          </a:p>
          <a:p>
            <a:pPr lvl="0" algn="r"/>
            <a:r>
              <a:rPr b="1"/>
              <a:t>맥</a:t>
            </a:r>
          </a:p>
        </p:txBody>
      </p:sp>
      <p:sp>
        <p:nvSpPr>
          <p:cNvPr id="71" name="Shape 71"/>
          <p:cNvSpPr/>
          <p:nvPr/>
        </p:nvSpPr>
        <p:spPr>
          <a:xfrm>
            <a:off x="2571736" y="2214553"/>
            <a:ext cx="4786346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Char char="-"/>
            </a:pPr>
            <a:r>
              <a:rPr sz="1400"/>
              <a:t> 깨비홈서버</a:t>
            </a:r>
          </a:p>
          <a:p>
            <a:pPr lvl="0">
              <a:buSzPct val="100000"/>
              <a:buChar char="-"/>
            </a:pPr>
            <a:r>
              <a:rPr sz="1400"/>
              <a:t> 에디트플러스</a:t>
            </a:r>
          </a:p>
          <a:p>
            <a:pPr lvl="0">
              <a:buSzPct val="100000"/>
              <a:buChar char="-"/>
            </a:pPr>
            <a:r>
              <a:rPr sz="1400"/>
              <a:t> FileZilla</a:t>
            </a:r>
          </a:p>
        </p:txBody>
      </p:sp>
      <p:sp>
        <p:nvSpPr>
          <p:cNvPr id="72" name="Shape 72"/>
          <p:cNvSpPr/>
          <p:nvPr/>
        </p:nvSpPr>
        <p:spPr>
          <a:xfrm>
            <a:off x="2571736" y="4143380"/>
            <a:ext cx="4786346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Char char="-"/>
            </a:pPr>
            <a:r>
              <a:rPr sz="1400"/>
              <a:t> MAMP</a:t>
            </a:r>
          </a:p>
          <a:p>
            <a:pPr lvl="0">
              <a:buSzPct val="100000"/>
              <a:buChar char="-"/>
            </a:pPr>
            <a:r>
              <a:rPr sz="1400"/>
              <a:t> Sublime Text 2</a:t>
            </a:r>
          </a:p>
          <a:p>
            <a:pPr lvl="0">
              <a:buSzPct val="100000"/>
              <a:buChar char="-"/>
            </a:pPr>
            <a:r>
              <a:rPr sz="1400"/>
              <a:t> FileZilla</a:t>
            </a:r>
          </a:p>
        </p:txBody>
      </p:sp>
      <p:sp>
        <p:nvSpPr>
          <p:cNvPr id="73" name="Shape 73"/>
          <p:cNvSpPr/>
          <p:nvPr/>
        </p:nvSpPr>
        <p:spPr>
          <a:xfrm>
            <a:off x="6429388" y="5715015"/>
            <a:ext cx="1740908" cy="54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/>
            </a:lvl1pPr>
          </a:lstStyle>
          <a:p>
            <a:pPr lvl="0">
              <a:defRPr sz="1800" b="0"/>
            </a:pPr>
            <a:r>
              <a:rPr sz="2800" b="1"/>
              <a:t>필수는 아님</a:t>
            </a:r>
          </a:p>
        </p:txBody>
      </p:sp>
      <p:pic>
        <p:nvPicPr>
          <p:cNvPr id="7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1" animBg="1" advAuto="0"/>
      <p:bldP spid="71" grpId="2" animBg="1" advAuto="0"/>
      <p:bldP spid="72" grpId="3" animBg="1" advAuto="0"/>
      <p:bldP spid="73" grpId="4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2714612" y="2841965"/>
            <a:ext cx="3786214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6000" b="1">
                <a:solidFill>
                  <a:srgbClr val="80808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808080"/>
                </a:solidFill>
              </a:rPr>
              <a:t>Windows</a:t>
            </a:r>
          </a:p>
        </p:txBody>
      </p:sp>
      <p:pic>
        <p:nvPicPr>
          <p:cNvPr id="7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2771800" y="2492896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err="1">
                <a:solidFill>
                  <a:srgbClr val="696464"/>
                </a:solidFill>
              </a:rPr>
              <a:t>깨비홈서버</a:t>
            </a:r>
            <a:r>
              <a:rPr sz="2000" dirty="0">
                <a:solidFill>
                  <a:srgbClr val="696464"/>
                </a:solidFill>
              </a:rPr>
              <a:t> (</a:t>
            </a:r>
            <a:r>
              <a:rPr sz="2000" dirty="0" err="1">
                <a:solidFill>
                  <a:srgbClr val="696464"/>
                </a:solidFill>
              </a:rPr>
              <a:t>웹서버</a:t>
            </a:r>
            <a:r>
              <a:rPr sz="2000" dirty="0">
                <a:solidFill>
                  <a:srgbClr val="696464"/>
                </a:solidFill>
              </a:rPr>
              <a:t>)</a:t>
            </a:r>
          </a:p>
        </p:txBody>
      </p:sp>
      <p:pic>
        <p:nvPicPr>
          <p:cNvPr id="8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2555776" y="2492896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err="1">
                <a:solidFill>
                  <a:srgbClr val="696464"/>
                </a:solidFill>
              </a:rPr>
              <a:t>에디트플러스</a:t>
            </a:r>
            <a:r>
              <a:rPr sz="2000" dirty="0">
                <a:solidFill>
                  <a:srgbClr val="696464"/>
                </a:solidFill>
              </a:rPr>
              <a:t> (</a:t>
            </a:r>
            <a:r>
              <a:rPr sz="2000" dirty="0" err="1">
                <a:solidFill>
                  <a:srgbClr val="696464"/>
                </a:solidFill>
              </a:rPr>
              <a:t>에디터</a:t>
            </a:r>
            <a:r>
              <a:rPr sz="2000" dirty="0">
                <a:solidFill>
                  <a:srgbClr val="696464"/>
                </a:solidFill>
              </a:rPr>
              <a:t>)</a:t>
            </a:r>
          </a:p>
        </p:txBody>
      </p:sp>
      <p:pic>
        <p:nvPicPr>
          <p:cNvPr id="83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2555776" y="2492896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err="1">
                <a:solidFill>
                  <a:srgbClr val="696464"/>
                </a:solidFill>
              </a:rPr>
              <a:t>파일질라</a:t>
            </a:r>
            <a:r>
              <a:rPr sz="2000" dirty="0">
                <a:solidFill>
                  <a:srgbClr val="696464"/>
                </a:solidFill>
              </a:rPr>
              <a:t> (FTP </a:t>
            </a:r>
            <a:r>
              <a:rPr sz="2000" dirty="0" err="1">
                <a:solidFill>
                  <a:srgbClr val="696464"/>
                </a:solidFill>
              </a:rPr>
              <a:t>클라이언트</a:t>
            </a:r>
            <a:r>
              <a:rPr sz="2000" dirty="0">
                <a:solidFill>
                  <a:srgbClr val="696464"/>
                </a:solidFill>
              </a:rPr>
              <a:t>)</a:t>
            </a:r>
          </a:p>
        </p:txBody>
      </p:sp>
      <p:pic>
        <p:nvPicPr>
          <p:cNvPr id="8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1428728" y="2857495"/>
            <a:ext cx="6215106" cy="961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Helvetica"/>
              <a:buChar char="-"/>
            </a:pPr>
            <a:r>
              <a:t> 웹 서버의 루트 폴더 : c:\kebihome\myadmin</a:t>
            </a:r>
          </a:p>
          <a:p>
            <a:pPr lvl="0">
              <a:buSzPct val="100000"/>
              <a:buFont typeface="Helvetica"/>
              <a:buChar char="-"/>
            </a:pPr>
            <a:endParaRPr/>
          </a:p>
          <a:p>
            <a:pPr lvl="0">
              <a:buSzPct val="100000"/>
              <a:buFont typeface="Helvetica"/>
              <a:buChar char="-"/>
            </a:pPr>
            <a:r>
              <a:t> 웹 서버 주소 : </a:t>
            </a:r>
            <a:r>
              <a:rPr>
                <a:hlinkClick r:id="rId2"/>
              </a:rPr>
              <a:t>http://localhost/</a:t>
            </a:r>
            <a:r>
              <a:t>   </a:t>
            </a:r>
            <a:r>
              <a:rPr sz="1400"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rPr sz="1400"/>
              <a:t>루프백</a:t>
            </a:r>
          </a:p>
        </p:txBody>
      </p:sp>
      <p:pic>
        <p:nvPicPr>
          <p:cNvPr id="89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화면 슬라이드 쇼(4:3)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Default</vt:lpstr>
      <vt:lpstr>PowerPoint 프레젠테이션</vt:lpstr>
      <vt:lpstr>PowerPoint 프레젠테이션</vt:lpstr>
      <vt:lpstr>Setting</vt:lpstr>
      <vt:lpstr>PowerPoint 프레젠테이션</vt:lpstr>
      <vt:lpstr>깨비홈서버 (웹서버)</vt:lpstr>
      <vt:lpstr>에디트플러스 (에디터)</vt:lpstr>
      <vt:lpstr>파일질라 (FTP 클라이언트)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junior-edu</dc:creator>
  <cp:lastModifiedBy>user</cp:lastModifiedBy>
  <cp:revision>6</cp:revision>
  <dcterms:modified xsi:type="dcterms:W3CDTF">2015-01-27T02:45:49Z</dcterms:modified>
</cp:coreProperties>
</file>