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sldIdLst>
    <p:sldId id="276" r:id="rId2"/>
    <p:sldId id="278" r:id="rId3"/>
    <p:sldId id="261" r:id="rId4"/>
    <p:sldId id="268" r:id="rId5"/>
    <p:sldId id="265" r:id="rId6"/>
    <p:sldId id="270" r:id="rId7"/>
    <p:sldId id="272" r:id="rId8"/>
    <p:sldId id="275" r:id="rId9"/>
    <p:sldId id="273" r:id="rId10"/>
    <p:sldId id="274" r:id="rId11"/>
    <p:sldId id="27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FF"/>
    <a:srgbClr val="FFFFCC"/>
    <a:srgbClr val="FFFF99"/>
    <a:srgbClr val="FCD5B5"/>
    <a:srgbClr val="4F81BD"/>
    <a:srgbClr val="FFFF66"/>
    <a:srgbClr val="92D050"/>
    <a:srgbClr val="40315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585" autoAdjust="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F46AD-2C0A-4D3D-A9A8-D2EA5F784BD5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510BB-AA24-47E8-AA7F-7889CAD71E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56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6" name="그림 5" descr="서울중등진로와직업교과교육연구회_아이덴티티_4_out-01.jpg"/>
          <p:cNvPicPr>
            <a:picLocks noChangeAspect="1"/>
          </p:cNvPicPr>
          <p:nvPr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7" name="그림 6" descr="서울중등진로와직업교과교육연구회_아이덴티티_4_out-01.jpg"/>
          <p:cNvPicPr>
            <a:picLocks noChangeAspect="1"/>
          </p:cNvPicPr>
          <p:nvPr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8" name="그림 7" descr="서울중등진로와직업교과교육연구회_아이덴티티_4_out-01.jpg"/>
          <p:cNvPicPr>
            <a:picLocks noChangeAspect="1"/>
          </p:cNvPicPr>
          <p:nvPr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  <p:pic>
        <p:nvPicPr>
          <p:cNvPr id="9" name="그림 8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10" name="그림 9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11" name="그림 10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15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6" name="그림 5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7" name="그림 6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8" name="그림 7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조준호\AppData\Local\Microsoft\Windows\Temporary Internet Files\Content.IE5\M2GXO9GO\MP900427686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rgbClr val="B2B2B2">
              <a:alpha val="69804"/>
            </a:srgbClr>
          </a:solidFill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1" name="Picture 3" descr="C:\Users\user\AppData\Local\Microsoft\Windows\Temporary Internet Files\Content.IE5\6LQIUE66\MP900442245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0" name="왼쪽 화살표 9"/>
          <p:cNvSpPr/>
          <p:nvPr userDrawn="1"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1" name="왼쪽 화살표 10"/>
          <p:cNvSpPr/>
          <p:nvPr userDrawn="1"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2" name="왼쪽 화살표 11"/>
          <p:cNvSpPr/>
          <p:nvPr userDrawn="1"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3" name="왼쪽 화살표 12"/>
          <p:cNvSpPr/>
          <p:nvPr userDrawn="1"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77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사용자 지정 레이아웃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서울중등진로와직업교과교육연구회_아이덴티티_4_out-01.jpg"/>
          <p:cNvPicPr>
            <a:picLocks noChangeAspect="1"/>
          </p:cNvPicPr>
          <p:nvPr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2555776" y="2132856"/>
            <a:ext cx="2232248" cy="2232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조준호\AppData\Local\Microsoft\Windows\Temporary Internet Files\Content.IE5\M2GXO9GO\MP9004276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rgbClr val="B2B2B2">
              <a:alpha val="69804"/>
            </a:srgbClr>
          </a:solidFill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4" descr="C:\Users\조준호\AppData\Local\Microsoft\Windows\Temporary Internet Files\Content.IE5\M2GXO9GO\MP900427686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IE5\TMHX4AO3\MP90044852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0467"/>
            <a:ext cx="9232254" cy="615483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B3A2C7">
              <a:alpha val="65098"/>
            </a:srgbClr>
          </a:solidFill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완벽을 추구하는 나 걱정하지 말자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0">
              <a:buNone/>
              <a:defRPr sz="3600" b="1" cap="none" spc="0">
                <a:ln w="12700"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나의 강점은 심미안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 descr="C:\Users\user\AppData\Local\Microsoft\Windows\Temporary Internet Files\Content.IE5\TMHX4AO3\MP900448524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0467"/>
            <a:ext cx="9232254" cy="615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1" name="Picture 3" descr="C:\Users\user\AppData\Local\Microsoft\Windows\Temporary Internet Files\Content.IE5\6LQIUE66\MP900442245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0" name="왼쪽 화살표 9"/>
          <p:cNvSpPr/>
          <p:nvPr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1" name="왼쪽 화살표 10"/>
          <p:cNvSpPr/>
          <p:nvPr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2" name="왼쪽 화살표 11"/>
          <p:cNvSpPr/>
          <p:nvPr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3" name="왼쪽 화살표 12"/>
          <p:cNvSpPr/>
          <p:nvPr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  <p:pic>
        <p:nvPicPr>
          <p:cNvPr id="14" name="Picture 3" descr="C:\Users\user\AppData\Local\Microsoft\Windows\Temporary Internet Files\Content.IE5\6LQIUE66\MP900442245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5" name="왼쪽 화살표 14"/>
          <p:cNvSpPr/>
          <p:nvPr userDrawn="1"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6" name="왼쪽 화살표 15"/>
          <p:cNvSpPr/>
          <p:nvPr userDrawn="1"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7" name="왼쪽 화살표 16"/>
          <p:cNvSpPr/>
          <p:nvPr userDrawn="1"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8" name="왼쪽 화살표 17"/>
          <p:cNvSpPr/>
          <p:nvPr userDrawn="1"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11" name="그림 10" descr="서울중등진로와직업교과교육연구회_아이덴티티_4_out-01.jpg"/>
          <p:cNvPicPr>
            <a:picLocks noChangeAspect="1"/>
          </p:cNvPicPr>
          <p:nvPr/>
        </p:nvPicPr>
        <p:blipFill>
          <a:blip r:embed="rId22" cstate="print"/>
          <a:srcRect l="16138" t="72261" r="13775" b="15495"/>
          <a:stretch>
            <a:fillRect/>
          </a:stretch>
        </p:blipFill>
        <p:spPr>
          <a:xfrm>
            <a:off x="6382032" y="6506802"/>
            <a:ext cx="2761968" cy="34136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3310"/>
            <a:ext cx="3084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61" r:id="rId17"/>
    <p:sldLayoutId id="2147483650" r:id="rId18"/>
    <p:sldLayoutId id="2147483652" r:id="rId19"/>
    <p:sldLayoutId id="2147483660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2014\&#44608;&#50672;&#55148;\&#46041;&#44536;&#46972;&#48120;&#51116;&#45800;&#51088;&#47308;&#44060;&#48156;&#54016;\STEPx\2&#52264;&#49884;%20&#50648;&#47532;&#48288;&#51060;&#53552;&#54588;&#52824;\&#44608;&#46041;&#47456;-07-&#52636;&#48156;%20(Feat.%20&#54616;&#47548;)-320k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E:\2014\&#44608;&#50672;&#55148;\&#46041;&#44536;&#46972;&#48120;&#51116;&#45800;&#51088;&#47308;&#44060;&#48156;&#54016;\STEPx\2&#52264;&#49884;%20&#50648;&#47532;&#48288;&#51060;&#53552;&#54588;&#52824;\%5bmix%5d&#49828;&#53440;&#53945;&#44053;&#49660;%20-%20Star%20Class%20Ep_37%20&#50976;&#51116;&#49437;&#51060;%20&#48708;&#49916;%20&#51060;&#50976;,%20&#44608;&#48120;&#44221;&#51032;%20&#49828;&#54588;&#52824;%20&#51096;&#54616;&#45716;%20&#45432;&#54616;&#50864;%20&#44277;&#44060;!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331640" y="908720"/>
            <a:ext cx="6912768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6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엘리베이터피치</a:t>
            </a:r>
            <a:endParaRPr lang="ko-KR" altLang="en-US" sz="56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3" name="그림 2" descr="서울중등진로와직업교과교육연구회_아이덴티티_4_out-01.jpg"/>
          <p:cNvPicPr>
            <a:picLocks noChangeAspect="1"/>
          </p:cNvPicPr>
          <p:nvPr/>
        </p:nvPicPr>
        <p:blipFill>
          <a:blip r:embed="rId2" cstate="print"/>
          <a:srcRect l="23625" t="13357" r="60625" b="62155"/>
          <a:stretch>
            <a:fillRect/>
          </a:stretch>
        </p:blipFill>
        <p:spPr>
          <a:xfrm>
            <a:off x="1626218" y="1391174"/>
            <a:ext cx="1001566" cy="1101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67544" y="1070466"/>
            <a:ext cx="8208912" cy="5022830"/>
            <a:chOff x="467544" y="1070466"/>
            <a:chExt cx="8208912" cy="5132786"/>
          </a:xfrm>
        </p:grpSpPr>
        <p:pic>
          <p:nvPicPr>
            <p:cNvPr id="716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467544" y="1070466"/>
              <a:ext cx="8208912" cy="51327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직사각형 2"/>
            <p:cNvSpPr/>
            <p:nvPr/>
          </p:nvSpPr>
          <p:spPr>
            <a:xfrm>
              <a:off x="863588" y="1484784"/>
              <a:ext cx="7416824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4000" b="1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63588" y="2459504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atin typeface="08서울남산체 B" pitchFamily="18" charset="-127"/>
                <a:ea typeface="08서울남산체 B" pitchFamily="18" charset="-127"/>
              </a:rPr>
              <a:t>최고로 투자 받은 </a:t>
            </a:r>
            <a:endParaRPr lang="en-US" altLang="ko-KR" sz="6000" b="1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6000" b="1" dirty="0" smtClean="0"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sz="6000" b="1" dirty="0" smtClean="0">
                <a:latin typeface="08서울남산체 B" pitchFamily="18" charset="-127"/>
                <a:ea typeface="08서울남산체 B" pitchFamily="18" charset="-127"/>
              </a:rPr>
              <a:t>사업가는</a:t>
            </a:r>
            <a:r>
              <a:rPr lang="en-US" altLang="ko-KR" sz="6000" b="1" dirty="0" smtClean="0">
                <a:latin typeface="08서울남산체 B" pitchFamily="18" charset="-127"/>
                <a:ea typeface="08서울남산체 B" pitchFamily="18" charset="-127"/>
              </a:rPr>
              <a:t>?</a:t>
            </a:r>
          </a:p>
          <a:p>
            <a:endParaRPr lang="en-US" altLang="ko-KR" sz="2800" b="1" dirty="0" smtClean="0"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800" b="1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400" b="1" dirty="0" smtClean="0">
                <a:latin typeface="08서울남산체 B" pitchFamily="18" charset="-127"/>
                <a:ea typeface="08서울남산체 B" pitchFamily="18" charset="-127"/>
              </a:rPr>
              <a:t>투자 받은 만큼 은행에서 금화로 환전해 드립니다</a:t>
            </a:r>
            <a:r>
              <a:rPr lang="en-US" altLang="ko-KR" sz="2400" b="1" dirty="0" smtClean="0"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r>
              <a:rPr lang="en-US" altLang="ko-KR" sz="6000" b="1" dirty="0" smtClean="0">
                <a:latin typeface="08서울남산체 B" pitchFamily="18" charset="-127"/>
                <a:ea typeface="08서울남산체 B" pitchFamily="18" charset="-127"/>
              </a:rPr>
              <a:t>                     </a:t>
            </a:r>
          </a:p>
          <a:p>
            <a:endParaRPr lang="ko-KR" altLang="en-US" sz="6000" b="1" dirty="0"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67544" y="4293096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+mn-ea"/>
              </a:rPr>
              <a:t>Copyright</a:t>
            </a:r>
          </a:p>
          <a:p>
            <a:endParaRPr lang="en-US" altLang="ko-KR" sz="1200" dirty="0" smtClean="0">
              <a:latin typeface="+mn-ea"/>
            </a:endParaRPr>
          </a:p>
          <a:p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자료는 동그라미재단의 지원으로 개발되었으며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저작권과 일체의 사용권리는 “</a:t>
            </a:r>
            <a:r>
              <a:rPr lang="ko-KR" altLang="en-US" sz="12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서울중등진로와직업교과교육연구회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있습니다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Creative Commons License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저작자표시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비영리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변경금지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 BY-NC-ND)"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따라 비영리 목적의 경우 사용 가능합니다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u="sng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http://creativecommons.org/licenses/by-nc-nd/4.0</a:t>
            </a:r>
            <a:r>
              <a:rPr lang="en-US" altLang="ko-KR" sz="1200" u="sng" dirty="0" smtClean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endParaRPr lang="ko-KR" altLang="en-US" sz="1200" u="sng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70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65"/>
          <p:cNvSpPr/>
          <p:nvPr/>
        </p:nvSpPr>
        <p:spPr>
          <a:xfrm>
            <a:off x="5436096" y="1556792"/>
            <a:ext cx="3707904" cy="391892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08서울남산체 B" pitchFamily="18" charset="-127"/>
                <a:ea typeface="08서울남산체 B" pitchFamily="18" charset="-127"/>
              </a:rPr>
              <a:t>엘리베이터 피치</a:t>
            </a:r>
            <a:r>
              <a:rPr lang="en-US" altLang="ko-KR" sz="2000" b="1" dirty="0" smtClean="0">
                <a:latin typeface="08서울남산체 B" pitchFamily="18" charset="-127"/>
                <a:ea typeface="08서울남산체 B" pitchFamily="18" charset="-127"/>
              </a:rPr>
              <a:t>(Elevator Pitch)</a:t>
            </a:r>
            <a:r>
              <a:rPr lang="ko-KR" altLang="en-US" sz="2000" b="1" dirty="0" smtClean="0">
                <a:latin typeface="08서울남산체 B" pitchFamily="18" charset="-127"/>
                <a:ea typeface="08서울남산체 B" pitchFamily="18" charset="-127"/>
              </a:rPr>
              <a:t>란</a:t>
            </a:r>
            <a:r>
              <a:rPr lang="en-US" altLang="ko-KR" sz="2000" b="1" dirty="0" smtClean="0">
                <a:latin typeface="08서울남산체 B" pitchFamily="18" charset="-127"/>
                <a:ea typeface="08서울남산체 B" pitchFamily="18" charset="-127"/>
              </a:rPr>
              <a:t>?</a:t>
            </a:r>
          </a:p>
          <a:p>
            <a:endParaRPr lang="en-US" altLang="ko-KR" sz="2000" b="1" dirty="0" smtClean="0"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000" b="1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엘리베이터에서 중요한 사람을 만났을 때 자신의 생각을 요약하여</a:t>
            </a:r>
          </a:p>
          <a:p>
            <a:r>
              <a:rPr lang="en-US" altLang="ko-KR" sz="2000" dirty="0" smtClean="0"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초에서 </a:t>
            </a:r>
            <a:r>
              <a:rPr lang="en-US" altLang="ko-KR" sz="2000" dirty="0" smtClean="0">
                <a:latin typeface="08서울남산체 B" pitchFamily="18" charset="-127"/>
                <a:ea typeface="08서울남산체 B" pitchFamily="18" charset="-127"/>
              </a:rPr>
              <a:t>2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분이라는 짧은 시간에 전달하는 스피치를</a:t>
            </a:r>
          </a:p>
          <a:p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의미하며</a:t>
            </a:r>
            <a:r>
              <a:rPr lang="en-US" altLang="ko-KR" sz="20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어떤 상품</a:t>
            </a:r>
            <a:r>
              <a:rPr lang="en-US" altLang="ko-KR" sz="20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서비스 혹은 기업과 그 가치에 대한</a:t>
            </a:r>
          </a:p>
          <a:p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빠르고 간단한 요약설명을 의미한다</a:t>
            </a:r>
            <a:endParaRPr lang="ko-KR" altLang="en-US" sz="2000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284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0" y="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나를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소개하는 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초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엘리베이터피치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36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/>
          <p:cNvSpPr/>
          <p:nvPr/>
        </p:nvSpPr>
        <p:spPr>
          <a:xfrm>
            <a:off x="0" y="1268760"/>
            <a:ext cx="91440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000" indent="-720000"/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1)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엘리베이터에서 우연히 내가 애타게 만나고 싶었던 사람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투자자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존경하는 인물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을 만났다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!</a:t>
            </a:r>
          </a:p>
          <a:p>
            <a:pPr marL="180000" indent="-514350">
              <a:buAutoNum type="arabicParenR"/>
            </a:pPr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180000" indent="-720000"/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2)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내가 누구이고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무엇을 하고 있으며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어떤 가치를 창출하고 싶은지 설명할 수 있는 시간은 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초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!</a:t>
            </a:r>
          </a:p>
          <a:p>
            <a:pPr marL="180000"/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180000" indent="-720000"/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3) 30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초 동안 이 사람을 설득해서 나를 돕게 만들어봅시다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ko-KR" altLang="en-US" sz="2400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 l="2487" t="26203" r="3430" b="26547"/>
          <a:stretch>
            <a:fillRect/>
          </a:stretch>
        </p:blipFill>
        <p:spPr bwMode="auto">
          <a:xfrm>
            <a:off x="0" y="3933056"/>
            <a:ext cx="9144000" cy="23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0" y="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나를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소개하는 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초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엘리베이터피치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36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611560" y="1166842"/>
            <a:ext cx="8064896" cy="4413965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marL="180000" indent="-720000">
              <a:lnSpc>
                <a:spcPct val="200000"/>
              </a:lnSpc>
            </a:pPr>
            <a:r>
              <a:rPr lang="ko-KR" altLang="en-US" sz="2400" b="1" dirty="0" smtClean="0">
                <a:latin typeface="08서울남산체 B" pitchFamily="18" charset="-127"/>
                <a:ea typeface="08서울남산체 B" pitchFamily="18" charset="-127"/>
              </a:rPr>
              <a:t>엘리베이터 피치를 위한 고려사항</a:t>
            </a:r>
            <a:endParaRPr lang="ko-KR" altLang="en-US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180000" indent="-720000">
              <a:lnSpc>
                <a:spcPct val="200000"/>
              </a:lnSpc>
            </a:pP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1)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나를 인상적으로 표현할 수 있는가</a:t>
            </a:r>
          </a:p>
          <a:p>
            <a:pPr marL="180000" indent="-720000">
              <a:lnSpc>
                <a:spcPct val="200000"/>
              </a:lnSpc>
            </a:pP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2)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상대가 흥미를 가질만한 내용인가</a:t>
            </a:r>
          </a:p>
          <a:p>
            <a:pPr marL="180000" indent="-720000">
              <a:lnSpc>
                <a:spcPct val="200000"/>
              </a:lnSpc>
            </a:pP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3)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상대가 이해할 수 있는 단어와 내용인가</a:t>
            </a:r>
          </a:p>
          <a:p>
            <a:pPr marL="180000" indent="-720000">
              <a:lnSpc>
                <a:spcPct val="200000"/>
              </a:lnSpc>
            </a:pP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4)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압축적이지만 논리적인 전개인가</a:t>
            </a:r>
          </a:p>
          <a:p>
            <a:pPr marL="180000" indent="-720000">
              <a:lnSpc>
                <a:spcPct val="200000"/>
              </a:lnSpc>
            </a:pP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5)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상대방의 액션을 유도할 수 있는가</a:t>
            </a:r>
            <a:endParaRPr lang="ko-KR" altLang="en-US" sz="24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984738" y="5512222"/>
            <a:ext cx="4586068" cy="118453"/>
          </a:xfrm>
          <a:custGeom>
            <a:avLst/>
            <a:gdLst>
              <a:gd name="connsiteX0" fmla="*/ 0 w 4586068"/>
              <a:gd name="connsiteY0" fmla="*/ 16381 h 118453"/>
              <a:gd name="connsiteX1" fmla="*/ 56271 w 4586068"/>
              <a:gd name="connsiteY1" fmla="*/ 2313 h 118453"/>
              <a:gd name="connsiteX2" fmla="*/ 520505 w 4586068"/>
              <a:gd name="connsiteY2" fmla="*/ 30449 h 118453"/>
              <a:gd name="connsiteX3" fmla="*/ 872197 w 4586068"/>
              <a:gd name="connsiteY3" fmla="*/ 44516 h 118453"/>
              <a:gd name="connsiteX4" fmla="*/ 1842868 w 4586068"/>
              <a:gd name="connsiteY4" fmla="*/ 72652 h 118453"/>
              <a:gd name="connsiteX5" fmla="*/ 1969477 w 4586068"/>
              <a:gd name="connsiteY5" fmla="*/ 86720 h 118453"/>
              <a:gd name="connsiteX6" fmla="*/ 2208628 w 4586068"/>
              <a:gd name="connsiteY6" fmla="*/ 100787 h 118453"/>
              <a:gd name="connsiteX7" fmla="*/ 2475914 w 4586068"/>
              <a:gd name="connsiteY7" fmla="*/ 58584 h 118453"/>
              <a:gd name="connsiteX8" fmla="*/ 2518117 w 4586068"/>
              <a:gd name="connsiteY8" fmla="*/ 44516 h 118453"/>
              <a:gd name="connsiteX9" fmla="*/ 3854548 w 4586068"/>
              <a:gd name="connsiteY9" fmla="*/ 44516 h 118453"/>
              <a:gd name="connsiteX10" fmla="*/ 4445391 w 4586068"/>
              <a:gd name="connsiteY10" fmla="*/ 30449 h 118453"/>
              <a:gd name="connsiteX11" fmla="*/ 4543865 w 4586068"/>
              <a:gd name="connsiteY11" fmla="*/ 2313 h 118453"/>
              <a:gd name="connsiteX12" fmla="*/ 4586068 w 4586068"/>
              <a:gd name="connsiteY12" fmla="*/ 2313 h 1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6068" h="118453">
                <a:moveTo>
                  <a:pt x="0" y="16381"/>
                </a:moveTo>
                <a:cubicBezTo>
                  <a:pt x="18757" y="11692"/>
                  <a:pt x="36937" y="2313"/>
                  <a:pt x="56271" y="2313"/>
                </a:cubicBezTo>
                <a:cubicBezTo>
                  <a:pt x="571169" y="2313"/>
                  <a:pt x="209435" y="12674"/>
                  <a:pt x="520505" y="30449"/>
                </a:cubicBezTo>
                <a:cubicBezTo>
                  <a:pt x="637638" y="37142"/>
                  <a:pt x="754966" y="39827"/>
                  <a:pt x="872197" y="44516"/>
                </a:cubicBezTo>
                <a:cubicBezTo>
                  <a:pt x="1241876" y="118453"/>
                  <a:pt x="855590" y="45603"/>
                  <a:pt x="1842868" y="72652"/>
                </a:cubicBezTo>
                <a:cubicBezTo>
                  <a:pt x="1885315" y="73815"/>
                  <a:pt x="1927139" y="83463"/>
                  <a:pt x="1969477" y="86720"/>
                </a:cubicBezTo>
                <a:cubicBezTo>
                  <a:pt x="2049097" y="92844"/>
                  <a:pt x="2128911" y="96098"/>
                  <a:pt x="2208628" y="100787"/>
                </a:cubicBezTo>
                <a:cubicBezTo>
                  <a:pt x="2410147" y="67201"/>
                  <a:pt x="2320967" y="80720"/>
                  <a:pt x="2475914" y="58584"/>
                </a:cubicBezTo>
                <a:cubicBezTo>
                  <a:pt x="2489982" y="53895"/>
                  <a:pt x="2503316" y="45413"/>
                  <a:pt x="2518117" y="44516"/>
                </a:cubicBezTo>
                <a:cubicBezTo>
                  <a:pt x="2983993" y="16281"/>
                  <a:pt x="3364277" y="36974"/>
                  <a:pt x="3854548" y="44516"/>
                </a:cubicBezTo>
                <a:lnTo>
                  <a:pt x="4445391" y="30449"/>
                </a:lnTo>
                <a:cubicBezTo>
                  <a:pt x="4504397" y="27884"/>
                  <a:pt x="4492256" y="10915"/>
                  <a:pt x="4543865" y="2313"/>
                </a:cubicBezTo>
                <a:cubicBezTo>
                  <a:pt x="4557741" y="0"/>
                  <a:pt x="4572000" y="2313"/>
                  <a:pt x="4586068" y="231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3"/>
          <p:cNvSpPr txBox="1"/>
          <p:nvPr/>
        </p:nvSpPr>
        <p:spPr>
          <a:xfrm>
            <a:off x="0" y="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나를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소개하는 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초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엘리베이터피치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36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323528" y="306120"/>
            <a:ext cx="6840760" cy="699404"/>
          </a:xfrm>
          <a:prstGeom prst="rect">
            <a:avLst/>
          </a:prstGeom>
          <a:solidFill>
            <a:srgbClr val="FFFF99"/>
          </a:solidFill>
        </p:spPr>
        <p:txBody>
          <a:bodyPr wrap="square" lIns="288000" tIns="72000" rIns="288000" bIns="72000" rtlCol="0" anchor="ctr">
            <a:spAutoFit/>
          </a:bodyPr>
          <a:lstStyle/>
          <a:p>
            <a:r>
              <a:rPr lang="ko-KR" altLang="en-US" sz="3600" dirty="0" smtClean="0">
                <a:latin typeface="08서울남산체 B" pitchFamily="18" charset="-127"/>
                <a:ea typeface="08서울남산체 B" pitchFamily="18" charset="-127"/>
              </a:rPr>
              <a:t>나를 표현하는 일상 </a:t>
            </a:r>
            <a:r>
              <a:rPr lang="en-US" altLang="ko-KR" sz="3600" dirty="0" smtClean="0">
                <a:latin typeface="08서울남산체 B" pitchFamily="18" charset="-127"/>
                <a:ea typeface="08서울남산체 B" pitchFamily="18" charset="-127"/>
              </a:rPr>
              <a:t>10</a:t>
            </a:r>
            <a:r>
              <a:rPr lang="ko-KR" altLang="en-US" sz="3600" dirty="0" smtClean="0">
                <a:latin typeface="08서울남산체 B" pitchFamily="18" charset="-127"/>
                <a:ea typeface="08서울남산체 B" pitchFamily="18" charset="-127"/>
              </a:rPr>
              <a:t>가지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3528" y="306120"/>
            <a:ext cx="8208912" cy="699404"/>
          </a:xfrm>
          <a:prstGeom prst="rect">
            <a:avLst/>
          </a:prstGeom>
          <a:solidFill>
            <a:srgbClr val="FFFF99"/>
          </a:solidFill>
        </p:spPr>
        <p:txBody>
          <a:bodyPr wrap="square" lIns="288000" tIns="72000" rIns="288000" bIns="72000" rtlCol="0" anchor="ctr">
            <a:spAutoFit/>
          </a:bodyPr>
          <a:lstStyle/>
          <a:p>
            <a:r>
              <a:rPr lang="ko-KR" altLang="en-US" sz="3600" dirty="0" smtClean="0">
                <a:latin typeface="08서울남산체 B" pitchFamily="18" charset="-127"/>
                <a:ea typeface="08서울남산체 B" pitchFamily="18" charset="-127"/>
              </a:rPr>
              <a:t>나를 소개하는 </a:t>
            </a:r>
            <a:r>
              <a:rPr lang="en-US" altLang="ko-KR" sz="3600" dirty="0" smtClean="0"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3600" dirty="0" smtClean="0">
                <a:latin typeface="08서울남산체 B" pitchFamily="18" charset="-127"/>
                <a:ea typeface="08서울남산체 B" pitchFamily="18" charset="-127"/>
              </a:rPr>
              <a:t>초</a:t>
            </a:r>
            <a:r>
              <a:rPr lang="en-US" altLang="ko-KR" sz="3600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3600" dirty="0" smtClean="0">
                <a:latin typeface="08서울남산체 B" pitchFamily="18" charset="-127"/>
                <a:ea typeface="08서울남산체 B" pitchFamily="18" charset="-127"/>
              </a:rPr>
              <a:t>엘리베이터피치</a:t>
            </a:r>
            <a:r>
              <a:rPr lang="en-US" altLang="ko-KR" sz="3600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36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51520" y="1556792"/>
            <a:ext cx="8568952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72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저는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       </a:t>
            </a:r>
            <a:r>
              <a:rPr kumimoji="1" lang="ko-KR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별명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)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입니다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. 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왜냐하면 저는            이기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하기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) </a:t>
            </a:r>
          </a:p>
          <a:p>
            <a:pPr marL="180000" lvl="0" indent="-72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때문입니다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. </a:t>
            </a:r>
            <a:endParaRPr kumimoji="1" lang="en-US" altLang="ko-KR" sz="2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180000" lvl="0" indent="-7200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저는         에 열정을 가지고 있고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,        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에 엄청난 재능이</a:t>
            </a:r>
            <a:endParaRPr kumimoji="1" lang="en-US" altLang="ko-KR" sz="24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180000" lvl="0" indent="-7200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있습니다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. </a:t>
            </a:r>
            <a:endParaRPr kumimoji="1" lang="en-US" altLang="ko-KR" sz="2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180000" lvl="0" indent="-7200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하지만 솔직히             에는 자신이 없습니다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. </a:t>
            </a:r>
            <a:endParaRPr kumimoji="1" lang="en-US" altLang="ko-KR" sz="2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180000" lvl="0" indent="-7200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저는 실현하고자 하는           목표를 가지고 있습니다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. </a:t>
            </a:r>
            <a:endParaRPr kumimoji="1" lang="en-US" altLang="ko-KR" sz="2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180000" lvl="0" indent="-7200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저에게          </a:t>
            </a:r>
            <a:r>
              <a:rPr kumimoji="1" lang="ko-KR" altLang="en-US" sz="2400" b="1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를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 투자해주세요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. 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투자해주신           </a:t>
            </a:r>
            <a:r>
              <a:rPr kumimoji="1" lang="ko-KR" altLang="en-US" sz="2400" b="1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를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 통해  </a:t>
            </a:r>
            <a:endParaRPr kumimoji="1" lang="en-US" altLang="ko-KR" sz="24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180000" lvl="0" indent="-7200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     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       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의 가치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)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를 반드시 실현하겠습니다</a:t>
            </a:r>
            <a:r>
              <a:rPr kumimoji="1" lang="en-US" altLang="ko-KR" sz="105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. </a:t>
            </a:r>
            <a:endParaRPr kumimoji="1"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673892" y="1722580"/>
            <a:ext cx="936104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43608" y="2852936"/>
            <a:ext cx="792088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076056" y="2824472"/>
            <a:ext cx="957876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555776" y="3933056"/>
            <a:ext cx="936104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341172" y="4480656"/>
            <a:ext cx="936104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353412" y="5040838"/>
            <a:ext cx="824746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228184" y="5056720"/>
            <a:ext cx="936104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28194" y="5582548"/>
            <a:ext cx="1047462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5"/>
          <p:cNvSpPr/>
          <p:nvPr/>
        </p:nvSpPr>
        <p:spPr>
          <a:xfrm>
            <a:off x="-5221088" y="2492896"/>
            <a:ext cx="3384376" cy="3456384"/>
          </a:xfrm>
          <a:custGeom>
            <a:avLst/>
            <a:gdLst>
              <a:gd name="connsiteX0" fmla="*/ 281354 w 2546252"/>
              <a:gd name="connsiteY0" fmla="*/ 392203 h 2600831"/>
              <a:gd name="connsiteX1" fmla="*/ 281354 w 2546252"/>
              <a:gd name="connsiteY1" fmla="*/ 392203 h 2600831"/>
              <a:gd name="connsiteX2" fmla="*/ 112541 w 2546252"/>
              <a:gd name="connsiteY2" fmla="*/ 490677 h 2600831"/>
              <a:gd name="connsiteX3" fmla="*/ 28135 w 2546252"/>
              <a:gd name="connsiteY3" fmla="*/ 701692 h 2600831"/>
              <a:gd name="connsiteX4" fmla="*/ 0 w 2546252"/>
              <a:gd name="connsiteY4" fmla="*/ 828301 h 2600831"/>
              <a:gd name="connsiteX5" fmla="*/ 14068 w 2546252"/>
              <a:gd name="connsiteY5" fmla="*/ 1306603 h 2600831"/>
              <a:gd name="connsiteX6" fmla="*/ 28135 w 2546252"/>
              <a:gd name="connsiteY6" fmla="*/ 1348806 h 2600831"/>
              <a:gd name="connsiteX7" fmla="*/ 42203 w 2546252"/>
              <a:gd name="connsiteY7" fmla="*/ 1545754 h 2600831"/>
              <a:gd name="connsiteX8" fmla="*/ 98474 w 2546252"/>
              <a:gd name="connsiteY8" fmla="*/ 1813040 h 2600831"/>
              <a:gd name="connsiteX9" fmla="*/ 112541 w 2546252"/>
              <a:gd name="connsiteY9" fmla="*/ 1855243 h 2600831"/>
              <a:gd name="connsiteX10" fmla="*/ 126609 w 2546252"/>
              <a:gd name="connsiteY10" fmla="*/ 1981852 h 2600831"/>
              <a:gd name="connsiteX11" fmla="*/ 154744 w 2546252"/>
              <a:gd name="connsiteY11" fmla="*/ 2038123 h 2600831"/>
              <a:gd name="connsiteX12" fmla="*/ 168812 w 2546252"/>
              <a:gd name="connsiteY12" fmla="*/ 2080326 h 2600831"/>
              <a:gd name="connsiteX13" fmla="*/ 196948 w 2546252"/>
              <a:gd name="connsiteY13" fmla="*/ 2150664 h 2600831"/>
              <a:gd name="connsiteX14" fmla="*/ 267286 w 2546252"/>
              <a:gd name="connsiteY14" fmla="*/ 2361680 h 2600831"/>
              <a:gd name="connsiteX15" fmla="*/ 281354 w 2546252"/>
              <a:gd name="connsiteY15" fmla="*/ 2417951 h 2600831"/>
              <a:gd name="connsiteX16" fmla="*/ 351692 w 2546252"/>
              <a:gd name="connsiteY16" fmla="*/ 2530492 h 2600831"/>
              <a:gd name="connsiteX17" fmla="*/ 407963 w 2546252"/>
              <a:gd name="connsiteY17" fmla="*/ 2572695 h 2600831"/>
              <a:gd name="connsiteX18" fmla="*/ 548640 w 2546252"/>
              <a:gd name="connsiteY18" fmla="*/ 2600831 h 2600831"/>
              <a:gd name="connsiteX19" fmla="*/ 1097280 w 2546252"/>
              <a:gd name="connsiteY19" fmla="*/ 2586763 h 2600831"/>
              <a:gd name="connsiteX20" fmla="*/ 1223889 w 2546252"/>
              <a:gd name="connsiteY20" fmla="*/ 2572695 h 2600831"/>
              <a:gd name="connsiteX21" fmla="*/ 1322363 w 2546252"/>
              <a:gd name="connsiteY21" fmla="*/ 2530492 h 2600831"/>
              <a:gd name="connsiteX22" fmla="*/ 1378634 w 2546252"/>
              <a:gd name="connsiteY22" fmla="*/ 2516424 h 2600831"/>
              <a:gd name="connsiteX23" fmla="*/ 1463040 w 2546252"/>
              <a:gd name="connsiteY23" fmla="*/ 2488289 h 2600831"/>
              <a:gd name="connsiteX24" fmla="*/ 1575581 w 2546252"/>
              <a:gd name="connsiteY24" fmla="*/ 2474221 h 2600831"/>
              <a:gd name="connsiteX25" fmla="*/ 1645920 w 2546252"/>
              <a:gd name="connsiteY25" fmla="*/ 2460154 h 2600831"/>
              <a:gd name="connsiteX26" fmla="*/ 1730326 w 2546252"/>
              <a:gd name="connsiteY26" fmla="*/ 2432018 h 2600831"/>
              <a:gd name="connsiteX27" fmla="*/ 1772529 w 2546252"/>
              <a:gd name="connsiteY27" fmla="*/ 2389815 h 2600831"/>
              <a:gd name="connsiteX28" fmla="*/ 1828800 w 2546252"/>
              <a:gd name="connsiteY28" fmla="*/ 2319477 h 2600831"/>
              <a:gd name="connsiteX29" fmla="*/ 1856935 w 2546252"/>
              <a:gd name="connsiteY29" fmla="*/ 2263206 h 2600831"/>
              <a:gd name="connsiteX30" fmla="*/ 1941341 w 2546252"/>
              <a:gd name="connsiteY30" fmla="*/ 2206935 h 2600831"/>
              <a:gd name="connsiteX31" fmla="*/ 1969477 w 2546252"/>
              <a:gd name="connsiteY31" fmla="*/ 2178800 h 2600831"/>
              <a:gd name="connsiteX32" fmla="*/ 2067951 w 2546252"/>
              <a:gd name="connsiteY32" fmla="*/ 2122529 h 2600831"/>
              <a:gd name="connsiteX33" fmla="*/ 2110154 w 2546252"/>
              <a:gd name="connsiteY33" fmla="*/ 2080326 h 2600831"/>
              <a:gd name="connsiteX34" fmla="*/ 2124221 w 2546252"/>
              <a:gd name="connsiteY34" fmla="*/ 2038123 h 2600831"/>
              <a:gd name="connsiteX35" fmla="*/ 2166424 w 2546252"/>
              <a:gd name="connsiteY35" fmla="*/ 2024055 h 2600831"/>
              <a:gd name="connsiteX36" fmla="*/ 2250831 w 2546252"/>
              <a:gd name="connsiteY36" fmla="*/ 1869311 h 2600831"/>
              <a:gd name="connsiteX37" fmla="*/ 2293034 w 2546252"/>
              <a:gd name="connsiteY37" fmla="*/ 1798972 h 2600831"/>
              <a:gd name="connsiteX38" fmla="*/ 2321169 w 2546252"/>
              <a:gd name="connsiteY38" fmla="*/ 1742701 h 2600831"/>
              <a:gd name="connsiteX39" fmla="*/ 2363372 w 2546252"/>
              <a:gd name="connsiteY39" fmla="*/ 1686431 h 2600831"/>
              <a:gd name="connsiteX40" fmla="*/ 2419643 w 2546252"/>
              <a:gd name="connsiteY40" fmla="*/ 1616092 h 2600831"/>
              <a:gd name="connsiteX41" fmla="*/ 2475914 w 2546252"/>
              <a:gd name="connsiteY41" fmla="*/ 1602024 h 2600831"/>
              <a:gd name="connsiteX42" fmla="*/ 2504049 w 2546252"/>
              <a:gd name="connsiteY42" fmla="*/ 1503551 h 2600831"/>
              <a:gd name="connsiteX43" fmla="*/ 2532184 w 2546252"/>
              <a:gd name="connsiteY43" fmla="*/ 1179994 h 2600831"/>
              <a:gd name="connsiteX44" fmla="*/ 2546252 w 2546252"/>
              <a:gd name="connsiteY44" fmla="*/ 1053384 h 2600831"/>
              <a:gd name="connsiteX45" fmla="*/ 2532184 w 2546252"/>
              <a:gd name="connsiteY45" fmla="*/ 800166 h 2600831"/>
              <a:gd name="connsiteX46" fmla="*/ 2475914 w 2546252"/>
              <a:gd name="connsiteY46" fmla="*/ 701692 h 2600831"/>
              <a:gd name="connsiteX47" fmla="*/ 2363372 w 2546252"/>
              <a:gd name="connsiteY47" fmla="*/ 561015 h 2600831"/>
              <a:gd name="connsiteX48" fmla="*/ 2335237 w 2546252"/>
              <a:gd name="connsiteY48" fmla="*/ 518812 h 2600831"/>
              <a:gd name="connsiteX49" fmla="*/ 2264898 w 2546252"/>
              <a:gd name="connsiteY49" fmla="*/ 448474 h 2600831"/>
              <a:gd name="connsiteX50" fmla="*/ 2236763 w 2546252"/>
              <a:gd name="connsiteY50" fmla="*/ 420338 h 2600831"/>
              <a:gd name="connsiteX51" fmla="*/ 2180492 w 2546252"/>
              <a:gd name="connsiteY51" fmla="*/ 364068 h 2600831"/>
              <a:gd name="connsiteX52" fmla="*/ 2124221 w 2546252"/>
              <a:gd name="connsiteY52" fmla="*/ 335932 h 2600831"/>
              <a:gd name="connsiteX53" fmla="*/ 2011680 w 2546252"/>
              <a:gd name="connsiteY53" fmla="*/ 209323 h 2600831"/>
              <a:gd name="connsiteX54" fmla="*/ 1983544 w 2546252"/>
              <a:gd name="connsiteY54" fmla="*/ 181188 h 2600831"/>
              <a:gd name="connsiteX55" fmla="*/ 1955409 w 2546252"/>
              <a:gd name="connsiteY55" fmla="*/ 138984 h 2600831"/>
              <a:gd name="connsiteX56" fmla="*/ 1871003 w 2546252"/>
              <a:gd name="connsiteY56" fmla="*/ 68646 h 2600831"/>
              <a:gd name="connsiteX57" fmla="*/ 1674055 w 2546252"/>
              <a:gd name="connsiteY57" fmla="*/ 40511 h 2600831"/>
              <a:gd name="connsiteX58" fmla="*/ 1631852 w 2546252"/>
              <a:gd name="connsiteY58" fmla="*/ 26443 h 2600831"/>
              <a:gd name="connsiteX59" fmla="*/ 886264 w 2546252"/>
              <a:gd name="connsiteY59" fmla="*/ 26443 h 2600831"/>
              <a:gd name="connsiteX60" fmla="*/ 815926 w 2546252"/>
              <a:gd name="connsiteY60" fmla="*/ 40511 h 2600831"/>
              <a:gd name="connsiteX61" fmla="*/ 717452 w 2546252"/>
              <a:gd name="connsiteY61" fmla="*/ 54578 h 2600831"/>
              <a:gd name="connsiteX62" fmla="*/ 661181 w 2546252"/>
              <a:gd name="connsiteY62" fmla="*/ 110849 h 2600831"/>
              <a:gd name="connsiteX63" fmla="*/ 590843 w 2546252"/>
              <a:gd name="connsiteY63" fmla="*/ 167120 h 2600831"/>
              <a:gd name="connsiteX64" fmla="*/ 548640 w 2546252"/>
              <a:gd name="connsiteY64" fmla="*/ 195255 h 2600831"/>
              <a:gd name="connsiteX65" fmla="*/ 464234 w 2546252"/>
              <a:gd name="connsiteY65" fmla="*/ 223391 h 2600831"/>
              <a:gd name="connsiteX66" fmla="*/ 393895 w 2546252"/>
              <a:gd name="connsiteY66" fmla="*/ 279661 h 2600831"/>
              <a:gd name="connsiteX67" fmla="*/ 351692 w 2546252"/>
              <a:gd name="connsiteY67" fmla="*/ 293729 h 2600831"/>
              <a:gd name="connsiteX68" fmla="*/ 323557 w 2546252"/>
              <a:gd name="connsiteY68" fmla="*/ 335932 h 2600831"/>
              <a:gd name="connsiteX69" fmla="*/ 281354 w 2546252"/>
              <a:gd name="connsiteY69" fmla="*/ 392203 h 260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546252" h="2600831">
                <a:moveTo>
                  <a:pt x="281354" y="392203"/>
                </a:moveTo>
                <a:lnTo>
                  <a:pt x="281354" y="392203"/>
                </a:lnTo>
                <a:cubicBezTo>
                  <a:pt x="225083" y="425028"/>
                  <a:pt x="165074" y="452153"/>
                  <a:pt x="112541" y="490677"/>
                </a:cubicBezTo>
                <a:cubicBezTo>
                  <a:pt x="53091" y="534274"/>
                  <a:pt x="42686" y="650765"/>
                  <a:pt x="28135" y="701692"/>
                </a:cubicBezTo>
                <a:cubicBezTo>
                  <a:pt x="432" y="798654"/>
                  <a:pt x="25386" y="675987"/>
                  <a:pt x="0" y="828301"/>
                </a:cubicBezTo>
                <a:cubicBezTo>
                  <a:pt x="4689" y="987735"/>
                  <a:pt x="5459" y="1147333"/>
                  <a:pt x="14068" y="1306603"/>
                </a:cubicBezTo>
                <a:cubicBezTo>
                  <a:pt x="14868" y="1321410"/>
                  <a:pt x="26402" y="1334079"/>
                  <a:pt x="28135" y="1348806"/>
                </a:cubicBezTo>
                <a:cubicBezTo>
                  <a:pt x="35825" y="1414172"/>
                  <a:pt x="33210" y="1480555"/>
                  <a:pt x="42203" y="1545754"/>
                </a:cubicBezTo>
                <a:cubicBezTo>
                  <a:pt x="45039" y="1566314"/>
                  <a:pt x="78641" y="1743624"/>
                  <a:pt x="98474" y="1813040"/>
                </a:cubicBezTo>
                <a:cubicBezTo>
                  <a:pt x="102548" y="1827298"/>
                  <a:pt x="107852" y="1841175"/>
                  <a:pt x="112541" y="1855243"/>
                </a:cubicBezTo>
                <a:cubicBezTo>
                  <a:pt x="117230" y="1897446"/>
                  <a:pt x="117061" y="1940477"/>
                  <a:pt x="126609" y="1981852"/>
                </a:cubicBezTo>
                <a:cubicBezTo>
                  <a:pt x="131324" y="2002286"/>
                  <a:pt x="146483" y="2018848"/>
                  <a:pt x="154744" y="2038123"/>
                </a:cubicBezTo>
                <a:cubicBezTo>
                  <a:pt x="160585" y="2051753"/>
                  <a:pt x="163605" y="2066442"/>
                  <a:pt x="168812" y="2080326"/>
                </a:cubicBezTo>
                <a:cubicBezTo>
                  <a:pt x="177679" y="2103970"/>
                  <a:pt x="189823" y="2126438"/>
                  <a:pt x="196948" y="2150664"/>
                </a:cubicBezTo>
                <a:cubicBezTo>
                  <a:pt x="257875" y="2357815"/>
                  <a:pt x="202714" y="2264822"/>
                  <a:pt x="267286" y="2361680"/>
                </a:cubicBezTo>
                <a:cubicBezTo>
                  <a:pt x="271975" y="2380437"/>
                  <a:pt x="274565" y="2399848"/>
                  <a:pt x="281354" y="2417951"/>
                </a:cubicBezTo>
                <a:cubicBezTo>
                  <a:pt x="294726" y="2453609"/>
                  <a:pt x="325136" y="2503936"/>
                  <a:pt x="351692" y="2530492"/>
                </a:cubicBezTo>
                <a:cubicBezTo>
                  <a:pt x="368271" y="2547071"/>
                  <a:pt x="387606" y="2561062"/>
                  <a:pt x="407963" y="2572695"/>
                </a:cubicBezTo>
                <a:cubicBezTo>
                  <a:pt x="440701" y="2591403"/>
                  <a:pt x="526988" y="2597738"/>
                  <a:pt x="548640" y="2600831"/>
                </a:cubicBezTo>
                <a:lnTo>
                  <a:pt x="1097280" y="2586763"/>
                </a:lnTo>
                <a:cubicBezTo>
                  <a:pt x="1139706" y="2584995"/>
                  <a:pt x="1182694" y="2582994"/>
                  <a:pt x="1223889" y="2572695"/>
                </a:cubicBezTo>
                <a:cubicBezTo>
                  <a:pt x="1258535" y="2564033"/>
                  <a:pt x="1288801" y="2542696"/>
                  <a:pt x="1322363" y="2530492"/>
                </a:cubicBezTo>
                <a:cubicBezTo>
                  <a:pt x="1340533" y="2523885"/>
                  <a:pt x="1360115" y="2521980"/>
                  <a:pt x="1378634" y="2516424"/>
                </a:cubicBezTo>
                <a:cubicBezTo>
                  <a:pt x="1407040" y="2507902"/>
                  <a:pt x="1434041" y="2494503"/>
                  <a:pt x="1463040" y="2488289"/>
                </a:cubicBezTo>
                <a:cubicBezTo>
                  <a:pt x="1500006" y="2480368"/>
                  <a:pt x="1538215" y="2479970"/>
                  <a:pt x="1575581" y="2474221"/>
                </a:cubicBezTo>
                <a:cubicBezTo>
                  <a:pt x="1599214" y="2470585"/>
                  <a:pt x="1622852" y="2466445"/>
                  <a:pt x="1645920" y="2460154"/>
                </a:cubicBezTo>
                <a:cubicBezTo>
                  <a:pt x="1674532" y="2452351"/>
                  <a:pt x="1730326" y="2432018"/>
                  <a:pt x="1730326" y="2432018"/>
                </a:cubicBezTo>
                <a:cubicBezTo>
                  <a:pt x="1744394" y="2417950"/>
                  <a:pt x="1759793" y="2405099"/>
                  <a:pt x="1772529" y="2389815"/>
                </a:cubicBezTo>
                <a:cubicBezTo>
                  <a:pt x="1861250" y="2283349"/>
                  <a:pt x="1746952" y="2401322"/>
                  <a:pt x="1828800" y="2319477"/>
                </a:cubicBezTo>
                <a:cubicBezTo>
                  <a:pt x="1838178" y="2300720"/>
                  <a:pt x="1842106" y="2278035"/>
                  <a:pt x="1856935" y="2263206"/>
                </a:cubicBezTo>
                <a:cubicBezTo>
                  <a:pt x="1880845" y="2239295"/>
                  <a:pt x="1917430" y="2230845"/>
                  <a:pt x="1941341" y="2206935"/>
                </a:cubicBezTo>
                <a:cubicBezTo>
                  <a:pt x="1950720" y="2197557"/>
                  <a:pt x="1959120" y="2187085"/>
                  <a:pt x="1969477" y="2178800"/>
                </a:cubicBezTo>
                <a:cubicBezTo>
                  <a:pt x="2002621" y="2152285"/>
                  <a:pt x="2029436" y="2141786"/>
                  <a:pt x="2067951" y="2122529"/>
                </a:cubicBezTo>
                <a:cubicBezTo>
                  <a:pt x="2082019" y="2108461"/>
                  <a:pt x="2099119" y="2096879"/>
                  <a:pt x="2110154" y="2080326"/>
                </a:cubicBezTo>
                <a:cubicBezTo>
                  <a:pt x="2118379" y="2067988"/>
                  <a:pt x="2113736" y="2048608"/>
                  <a:pt x="2124221" y="2038123"/>
                </a:cubicBezTo>
                <a:cubicBezTo>
                  <a:pt x="2134706" y="2027637"/>
                  <a:pt x="2152356" y="2028744"/>
                  <a:pt x="2166424" y="2024055"/>
                </a:cubicBezTo>
                <a:cubicBezTo>
                  <a:pt x="2230256" y="1896392"/>
                  <a:pt x="2199430" y="1946411"/>
                  <a:pt x="2250831" y="1869311"/>
                </a:cubicBezTo>
                <a:cubicBezTo>
                  <a:pt x="2283484" y="1771347"/>
                  <a:pt x="2241540" y="1876214"/>
                  <a:pt x="2293034" y="1798972"/>
                </a:cubicBezTo>
                <a:cubicBezTo>
                  <a:pt x="2304667" y="1781523"/>
                  <a:pt x="2310054" y="1760484"/>
                  <a:pt x="2321169" y="1742701"/>
                </a:cubicBezTo>
                <a:cubicBezTo>
                  <a:pt x="2333595" y="1722819"/>
                  <a:pt x="2349744" y="1705510"/>
                  <a:pt x="2363372" y="1686431"/>
                </a:cubicBezTo>
                <a:cubicBezTo>
                  <a:pt x="2374414" y="1670972"/>
                  <a:pt x="2398734" y="1626547"/>
                  <a:pt x="2419643" y="1616092"/>
                </a:cubicBezTo>
                <a:cubicBezTo>
                  <a:pt x="2436936" y="1607445"/>
                  <a:pt x="2457157" y="1606713"/>
                  <a:pt x="2475914" y="1602024"/>
                </a:cubicBezTo>
                <a:cubicBezTo>
                  <a:pt x="2487062" y="1568579"/>
                  <a:pt x="2498162" y="1538873"/>
                  <a:pt x="2504049" y="1503551"/>
                </a:cubicBezTo>
                <a:cubicBezTo>
                  <a:pt x="2523704" y="1385622"/>
                  <a:pt x="2521488" y="1308344"/>
                  <a:pt x="2532184" y="1179994"/>
                </a:cubicBezTo>
                <a:cubicBezTo>
                  <a:pt x="2535710" y="1137678"/>
                  <a:pt x="2541563" y="1095587"/>
                  <a:pt x="2546252" y="1053384"/>
                </a:cubicBezTo>
                <a:cubicBezTo>
                  <a:pt x="2541563" y="968978"/>
                  <a:pt x="2540199" y="884321"/>
                  <a:pt x="2532184" y="800166"/>
                </a:cubicBezTo>
                <a:cubicBezTo>
                  <a:pt x="2528005" y="756287"/>
                  <a:pt x="2499657" y="737306"/>
                  <a:pt x="2475914" y="701692"/>
                </a:cubicBezTo>
                <a:cubicBezTo>
                  <a:pt x="2359417" y="526947"/>
                  <a:pt x="2522452" y="742821"/>
                  <a:pt x="2363372" y="561015"/>
                </a:cubicBezTo>
                <a:cubicBezTo>
                  <a:pt x="2352239" y="548291"/>
                  <a:pt x="2346370" y="531536"/>
                  <a:pt x="2335237" y="518812"/>
                </a:cubicBezTo>
                <a:cubicBezTo>
                  <a:pt x="2313402" y="493858"/>
                  <a:pt x="2288344" y="471920"/>
                  <a:pt x="2264898" y="448474"/>
                </a:cubicBezTo>
                <a:lnTo>
                  <a:pt x="2236763" y="420338"/>
                </a:lnTo>
                <a:cubicBezTo>
                  <a:pt x="2218006" y="401581"/>
                  <a:pt x="2204218" y="375931"/>
                  <a:pt x="2180492" y="364068"/>
                </a:cubicBezTo>
                <a:lnTo>
                  <a:pt x="2124221" y="335932"/>
                </a:lnTo>
                <a:cubicBezTo>
                  <a:pt x="2074016" y="260623"/>
                  <a:pt x="2108039" y="305682"/>
                  <a:pt x="2011680" y="209323"/>
                </a:cubicBezTo>
                <a:cubicBezTo>
                  <a:pt x="2002301" y="199945"/>
                  <a:pt x="1990901" y="192224"/>
                  <a:pt x="1983544" y="181188"/>
                </a:cubicBezTo>
                <a:cubicBezTo>
                  <a:pt x="1974166" y="167120"/>
                  <a:pt x="1966233" y="151973"/>
                  <a:pt x="1955409" y="138984"/>
                </a:cubicBezTo>
                <a:cubicBezTo>
                  <a:pt x="1933186" y="112316"/>
                  <a:pt x="1902620" y="84454"/>
                  <a:pt x="1871003" y="68646"/>
                </a:cubicBezTo>
                <a:cubicBezTo>
                  <a:pt x="1816874" y="41581"/>
                  <a:pt x="1713598" y="44106"/>
                  <a:pt x="1674055" y="40511"/>
                </a:cubicBezTo>
                <a:cubicBezTo>
                  <a:pt x="1659987" y="35822"/>
                  <a:pt x="1646620" y="27786"/>
                  <a:pt x="1631852" y="26443"/>
                </a:cubicBezTo>
                <a:cubicBezTo>
                  <a:pt x="1340987" y="0"/>
                  <a:pt x="1211138" y="16888"/>
                  <a:pt x="886264" y="26443"/>
                </a:cubicBezTo>
                <a:cubicBezTo>
                  <a:pt x="862818" y="31132"/>
                  <a:pt x="839511" y="36580"/>
                  <a:pt x="815926" y="40511"/>
                </a:cubicBezTo>
                <a:cubicBezTo>
                  <a:pt x="783219" y="45962"/>
                  <a:pt x="747638" y="40857"/>
                  <a:pt x="717452" y="54578"/>
                </a:cubicBezTo>
                <a:cubicBezTo>
                  <a:pt x="693303" y="65555"/>
                  <a:pt x="683252" y="96135"/>
                  <a:pt x="661181" y="110849"/>
                </a:cubicBezTo>
                <a:cubicBezTo>
                  <a:pt x="531285" y="197445"/>
                  <a:pt x="691069" y="86939"/>
                  <a:pt x="590843" y="167120"/>
                </a:cubicBezTo>
                <a:cubicBezTo>
                  <a:pt x="577641" y="177682"/>
                  <a:pt x="564090" y="188388"/>
                  <a:pt x="548640" y="195255"/>
                </a:cubicBezTo>
                <a:cubicBezTo>
                  <a:pt x="521539" y="207300"/>
                  <a:pt x="464234" y="223391"/>
                  <a:pt x="464234" y="223391"/>
                </a:cubicBezTo>
                <a:cubicBezTo>
                  <a:pt x="438064" y="249560"/>
                  <a:pt x="429387" y="261915"/>
                  <a:pt x="393895" y="279661"/>
                </a:cubicBezTo>
                <a:cubicBezTo>
                  <a:pt x="380632" y="286293"/>
                  <a:pt x="365760" y="289040"/>
                  <a:pt x="351692" y="293729"/>
                </a:cubicBezTo>
                <a:cubicBezTo>
                  <a:pt x="342314" y="307797"/>
                  <a:pt x="334119" y="322730"/>
                  <a:pt x="323557" y="335932"/>
                </a:cubicBezTo>
                <a:cubicBezTo>
                  <a:pt x="276158" y="395181"/>
                  <a:pt x="288388" y="382825"/>
                  <a:pt x="281354" y="39220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08서울남산체 B" pitchFamily="18" charset="-127"/>
                <a:ea typeface="08서울남산체 B" pitchFamily="18" charset="-127"/>
              </a:rPr>
              <a:t>샘플은 샘플일 뿐</a:t>
            </a:r>
            <a:r>
              <a:rPr lang="en-US" altLang="ko-KR" sz="3200" dirty="0" smtClean="0">
                <a:latin typeface="08서울남산체 B" pitchFamily="18" charset="-127"/>
                <a:ea typeface="08서울남산체 B" pitchFamily="18" charset="-127"/>
              </a:rPr>
              <a:t>!!!</a:t>
            </a:r>
          </a:p>
          <a:p>
            <a:pPr algn="ctr"/>
            <a:r>
              <a:rPr lang="ko-KR" altLang="en-US" sz="3200" dirty="0" smtClean="0">
                <a:latin typeface="08서울남산체 B" pitchFamily="18" charset="-127"/>
                <a:ea typeface="08서울남산체 B" pitchFamily="18" charset="-127"/>
              </a:rPr>
              <a:t>마음껏 작성해 보세요</a:t>
            </a:r>
            <a:r>
              <a:rPr lang="en-US" altLang="ko-KR" sz="3200" dirty="0" smtClean="0">
                <a:latin typeface="08서울남산체 B" pitchFamily="18" charset="-127"/>
                <a:ea typeface="08서울남산체 B" pitchFamily="18" charset="-127"/>
              </a:rPr>
              <a:t>^^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32722" y="1722580"/>
            <a:ext cx="648072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김동률-07-출발 (Feat. 하림)-320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-0.03125 C 0.09636 -0.02014 0.1 -0.0132 0.10972 -0.00903 C 0.12136 0.00648 0.1342 0.0206 0.15018 0.02593 C 0.16354 0.04375 0.18073 0.05139 0.19775 0.06088 C 0.20851 0.0669 0.22379 0.08055 0.23629 0.0831 C 0.25278 0.08657 0.26979 0.08634 0.28594 0.08935 C 0.30868 0.09977 0.33768 0.09977 0.36216 0.10532 C 0.454 0.10162 0.48472 0.10208 0.55486 0.09259 C 0.57396 0.08426 0.59844 0.08426 0.61441 0.06713 C 0.62205 0.05903 0.629 0.05116 0.63594 0.0419 C 0.6375 0.03981 0.63907 0.0375 0.64063 0.03542 C 0.64219 0.03333 0.64549 0.02917 0.64549 0.0294 C 0.65087 0.00741 0.6467 0.01505 0.65486 0.0037 C 0.65573 0.00046 0.65608 -0.00278 0.65729 -0.00579 C 0.65868 -0.00926 0.66094 -0.01181 0.66216 -0.01528 C 0.67431 -0.05162 0.66042 -0.02083 0.67153 -0.04398 C 0.67847 -0.08889 0.67552 -0.13519 0.68108 -0.18032 C 0.68299 -0.1956 0.69254 -0.20509 0.70018 -0.21528 C 0.70174 -0.21736 0.70261 -0.22153 0.70486 -0.22176 C 0.71198 -0.22269 0.71927 -0.22384 0.72639 -0.22477 C 0.73993 -0.22384 0.75347 -0.22338 0.76684 -0.22176 C 0.78316 -0.21991 0.80087 -0.21111 0.81684 -0.20579 C 0.83681 -0.18843 0.83386 -0.15023 0.84063 -0.12315 C 0.84184 -0.10833 0.84514 -0.09375 0.84549 -0.0787 C 0.84636 -0.04954 0.84045 0.06412 0.85261 0.11805 C 0.85347 0.12176 0.85608 0.12407 0.85729 0.12755 C 0.86459 0.14699 0.86893 0.15278 0.88351 0.1625 C 0.89045 0.16713 0.90486 0.17523 0.90486 0.17546 C 0.91597 0.17407 0.92709 0.17361 0.9382 0.17199 C 0.96181 0.16852 0.98143 0.15023 0.99063 0.1213 C 0.99514 0.10718 0.9915 0.1118 0.99549 0.09259 C 0.99983 0.07106 1.00452 0.05139 1.00729 0.02917 C 1.00816 -0.0206 1.00868 -0.07037 1.00972 -0.12014 C 1.01042 -0.15579 1.0099 -0.23195 1.03108 -0.2662 C 1.03282 -0.26921 1.03611 -0.26968 1.0382 -0.27245 C 1.04983 -0.28773 1.05504 -0.29699 1.06927 -0.31065 C 1.07674 -0.31782 1.08907 -0.3162 1.09775 -0.32014 C 1.11146 -0.31968 1.17066 -0.33611 1.19306 -0.30741 C 1.19861 -0.29236 1.20313 -0.27755 1.20972 -0.26296 C 1.21059 -0.25764 1.21094 -0.25208 1.21216 -0.24699 C 1.21337 -0.24167 1.2158 -0.23681 1.21684 -0.23125 C 1.21823 -0.22407 1.21788 -0.2162 1.21927 -0.20903 C 1.22309 -0.18889 1.22882 -0.16736 1.23594 -0.14861 C 1.23785 -0.13542 1.24063 -0.12361 1.24306 -0.11065 C 1.24271 -0.09144 1.2566 0.03935 1.23108 0.08935 C 1.22587 0.1118 1.23264 0.08796 1.22396 0.10532 C 1.21597 0.1213 1.21962 0.11944 1.20729 0.13079 C 1.2007 0.14421 1.19184 0.1544 1.18351 0.16574 C 1.17952 0.17106 1.17466 0.17523 1.17153 0.18148 C 1.16285 0.19907 1.15347 0.20833 1.14063 0.21968 C 1.13108 0.22824 1.12448 0.24722 1.11216 0.25139 C 1.09497 0.25718 1.11025 0.25116 1.09306 0.26088 C 1.08542 0.26528 1.07709 0.2669 1.06927 0.27037 C 1.06858 0.27037 0.98785 0.26829 0.96684 0.26412 C 0.94792 0.26042 0.93368 0.25393 0.91441 0.25139 C 0.90087 0.24676 0.88785 0.23796 0.87396 0.23542 C 0.85104 0.23125 0.86233 0.23426 0.8382 0.22593 C 0.8283 0.22245 0.81962 0.21713 0.80972 0.21319 C 0.80486 0.21134 0.79549 0.20694 0.79549 0.20718 C 0.78785 0.19676 0.78212 0.19792 0.77153 0.19421 C 0.76667 0.19236 0.76216 0.18958 0.75729 0.18796 C 0.75417 0.1868 0.75087 0.18588 0.74775 0.18472 C 0.73785 0.17106 0.74931 0.18426 0.72882 0.17523 C 0.72604 0.17407 0.72413 0.17037 0.72153 0.16875 C 0.7099 0.1618 0.6974 0.16065 0.68594 0.15301 C 0.67813 0.14768 0.67518 0.14074 0.66684 0.13704 C 0.63941 0.10046 0.67674 0.14745 0.65261 0.1243 C 0.64462 0.11667 0.63629 0.1044 0.62882 0.09583 C 0.61684 0.08218 0.61927 0.08866 0.60486 0.07361 C 0.60226 0.07083 0.60035 0.0669 0.59775 0.06412 C 0.59028 0.05602 0.58125 0.05046 0.57396 0.0419 C 0.55226 0.01643 0.57084 0.03333 0.55486 0.01968 C 0.55191 0.00741 0.54983 0.00463 0.54063 0.00046 C 0.5158 -0.03264 0.54861 0.0125 0.52882 -0.01852 C 0.51997 -0.03241 0.50486 -0.04468 0.50018 -0.06296 C 0.49757 -0.07338 0.49566 -0.08426 0.49306 -0.09468 C 0.49393 -0.10741 0.49115 -0.12153 0.49549 -0.13287 C 0.49775 -0.13889 0.50504 -0.13704 0.50972 -0.13912 C 0.51962 -0.14352 0.53038 -0.1412 0.54063 -0.14236 C 0.73056 -0.13912 0.92361 -0.15301 1.11216 -0.12963 C 1.12952 -0.12477 1.14636 -0.11782 1.16216 -0.10741 C 1.16736 -0.10023 1.17344 -0.09537 1.17882 -0.08843 C 1.18681 -0.0544 1.19948 0.00995 1.16927 0.02268 C 1.14966 0.04884 1.1158 0.06319 1.0882 0.06412 C 1.02396 0.06597 0.95972 0.0662 0.89549 0.06713 C 0.85695 0.07361 0.86407 0.07384 0.80261 0.06713 C 0.79705 0.06643 0.81372 0.06528 0.81927 0.06412 C 0.83021 0.0618 0.82934 0.06157 0.8382 0.05764 C 0.81632 0.04005 0.77587 0.03102 0.75018 0.02593 C 0.71493 0.00278 0.74896 0.02755 0.82153 0.01643 C 0.82795 0.01551 0.80886 0.01227 0.80261 0.01018 C 0.79566 0.00787 0.77518 0.00463 0.76927 0.0037 C 0.7842 -0.00324 0.79844 -0.0037 0.81441 -0.00579 C 0.82257 -0.00949 0.82622 -0.00787 0.81441 -0.01852 C 0.80695 -0.02523 0.79445 -0.02523 0.78594 -0.02801 C 0.80295 -0.0338 0.8382 -0.0375 0.8382 -0.03727 C 0.82882 -0.04005 0.8191 -0.0412 0.80972 -0.04398 C 0.80486 -0.04537 0.79549 -0.05023 0.79549 -0.05 C 0.83438 -0.05139 0.87327 -0.05116 0.91216 -0.05347 C 0.91476 -0.0537 0.90729 -0.05532 0.90486 -0.05648 C 0.90087 -0.05857 0.89705 -0.06088 0.89306 -0.06296 C 0.8875 -0.06597 0.88212 -0.07014 0.87639 -0.07245 C 0.86702 -0.07639 0.84775 -0.08195 0.84775 -0.08171 C 0.83681 -0.08935 0.83733 -0.08982 0.82396 -0.09468 C 0.81684 -0.09722 0.81146 -0.09722 0.80486 -0.10093 C 0.80157 -0.10278 0.79879 -0.10556 0.79549 -0.10741 C 0.78854 -0.11111 0.78108 -0.11366 0.77396 -0.1169 C 0.77153 -0.11806 0.76927 -0.11898 0.76684 -0.12014 C 0.76424 -0.1213 0.75972 -0.12639 0.75972 -0.12616 " pathEditMode="relative" rAng="0" ptsTypes="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420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004048" y="2204864"/>
            <a:ext cx="3240360" cy="22322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초 안에 나를 소개해 보세요</a:t>
            </a:r>
            <a:r>
              <a:rPr lang="en-US" altLang="ko-KR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!!!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ko-KR" altLang="en-US" sz="4000" b="1" dirty="0">
              <a:solidFill>
                <a:schemeClr val="accent5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0" y="-45145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나를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소개하는 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초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엘리베이터피치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36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49157" name="ShockwaveFlash1" r:id="rId2" imgW="1828571" imgH="1828571"/>
        </mc:Choice>
        <mc:Fallback>
          <p:control name="ShockwaveFlash1" r:id="rId2" imgW="1828571" imgH="18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700" y="1257300"/>
                  <a:ext cx="46736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[mix]스타특강쇼 - Star Class Ep_37 유재석이 비싼 이유, 김미경의 스피치 잘하는 노하우 공개!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9188" y="980728"/>
            <a:ext cx="8448938" cy="4752528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323528" y="116632"/>
            <a:ext cx="5067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또 다른 스피치 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- </a:t>
            </a:r>
            <a:r>
              <a:rPr lang="ko-KR" altLang="en-US" sz="3600" b="1" dirty="0" err="1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리액션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!!!</a:t>
            </a:r>
            <a:endParaRPr lang="ko-KR" altLang="en-US" sz="36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724128" y="2312876"/>
            <a:ext cx="3024336" cy="22322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투자의 시간</a:t>
            </a:r>
            <a:endParaRPr lang="ko-KR" altLang="en-US" sz="4000" b="1" dirty="0">
              <a:solidFill>
                <a:schemeClr val="accent5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79512" y="2204864"/>
            <a:ext cx="5184576" cy="3010644"/>
            <a:chOff x="467544" y="1070466"/>
            <a:chExt cx="8208912" cy="513278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467544" y="1070466"/>
              <a:ext cx="8208912" cy="51327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직사각형 10"/>
            <p:cNvSpPr/>
            <p:nvPr/>
          </p:nvSpPr>
          <p:spPr>
            <a:xfrm>
              <a:off x="863588" y="1484784"/>
              <a:ext cx="7416824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투자 카드</a:t>
              </a:r>
              <a:endParaRPr lang="en-US" altLang="ko-KR" sz="2400" b="1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  <a:latin typeface="08서울남산체 세로쓰기" pitchFamily="18" charset="-127"/>
                <a:ea typeface="08서울남산체 세로쓰기" pitchFamily="18" charset="-127"/>
              </a:endParaRPr>
            </a:p>
            <a:p>
              <a:r>
                <a:rPr lang="ko-KR" altLang="en-US" sz="1200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투자 상대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:</a:t>
              </a:r>
            </a:p>
            <a:p>
              <a:r>
                <a:rPr lang="ko-KR" altLang="en-US" sz="1200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투자 내용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:</a:t>
              </a:r>
            </a:p>
            <a:p>
              <a:r>
                <a:rPr lang="ko-KR" altLang="en-US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투자 사유 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: </a:t>
              </a:r>
            </a:p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본인은 위 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(                 )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에  대해  위와 같이 투자하고자  합니다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. </a:t>
              </a:r>
            </a:p>
            <a:p>
              <a:pPr algn="ctr"/>
              <a:endParaRPr lang="en-US" altLang="ko-KR" sz="1200" b="1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2014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년       월      일  </a:t>
              </a:r>
              <a:endParaRPr lang="en-US" altLang="ko-KR" sz="1200" b="1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투자자                                      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(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서명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HY수평선B" pitchFamily="18" charset="-127"/>
                  <a:ea typeface="HY수평선B" pitchFamily="18" charset="-127"/>
                </a:rPr>
                <a:t>)</a:t>
              </a:r>
              <a:r>
                <a:rPr lang="en-US" altLang="ko-KR" sz="1200" dirty="0" smtClean="0">
                  <a:latin typeface="HY수평선B" pitchFamily="18" charset="-127"/>
                  <a:ea typeface="HY수평선B" pitchFamily="18" charset="-127"/>
                </a:rPr>
                <a:t>)</a:t>
              </a:r>
              <a:r>
                <a:rPr lang="ko-KR" altLang="en-US" sz="1200" dirty="0" smtClean="0">
                  <a:latin typeface="HY수평선B" pitchFamily="18" charset="-127"/>
                  <a:ea typeface="HY수평선B" pitchFamily="18" charset="-127"/>
                </a:rPr>
                <a:t>  </a:t>
              </a:r>
              <a:endParaRPr lang="ko-KR" altLang="en-US" sz="1200" dirty="0">
                <a:latin typeface="HY수평선B" pitchFamily="18" charset="-127"/>
                <a:ea typeface="HY수평선B" pitchFamily="18" charset="-127"/>
              </a:endParaRPr>
            </a:p>
          </p:txBody>
        </p:sp>
      </p:grpSp>
      <p:sp>
        <p:nvSpPr>
          <p:cNvPr id="8" name="TextBox 3"/>
          <p:cNvSpPr txBox="1"/>
          <p:nvPr/>
        </p:nvSpPr>
        <p:spPr>
          <a:xfrm>
            <a:off x="0" y="-3153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나를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소개하는 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초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엘리베이터피치</a:t>
            </a:r>
            <a:r>
              <a:rPr lang="en-US" altLang="ko-KR" sz="36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36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업가정신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Lucida Sans"/>
        <a:ea typeface="산돌고딕B"/>
        <a:cs typeface=""/>
      </a:majorFont>
      <a:minorFont>
        <a:latin typeface="Lucida Sans"/>
        <a:ea typeface="산돌명조 M"/>
        <a:cs typeface="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기업가정신테마</Template>
  <TotalTime>733</TotalTime>
  <Words>340</Words>
  <Application>Microsoft Office PowerPoint</Application>
  <PresentationFormat>화면 슬라이드 쇼(4:3)</PresentationFormat>
  <Paragraphs>59</Paragraphs>
  <Slides>11</Slides>
  <Notes>0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기업가정신테마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진로진학상담교사  자기주도학습</dc:title>
  <dc:creator>조준호</dc:creator>
  <cp:lastModifiedBy>user</cp:lastModifiedBy>
  <cp:revision>67</cp:revision>
  <dcterms:created xsi:type="dcterms:W3CDTF">2014-07-30T01:33:35Z</dcterms:created>
  <dcterms:modified xsi:type="dcterms:W3CDTF">2015-01-22T02:17:47Z</dcterms:modified>
</cp:coreProperties>
</file>