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425371127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ko-KR"/>
              <a:t>‹#›</a:t>
            </a:fld>
            <a:endParaRPr lang="ko-KR"/>
          </a:p>
        </p:txBody>
      </p:sp>
      <p:pic>
        <p:nvPicPr>
          <p:cNvPr id="7" name="pasted-image.tif"/>
          <p:cNvPicPr/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.tif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232166" y="3068958"/>
            <a:ext cx="4741237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2627783" y="3140966"/>
            <a:ext cx="43102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0" i="0" u="none" strike="noStrike" cap="none" baseline="0" dirty="0">
                <a:solidFill>
                  <a:schemeClr val="lt1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나를 알아가는 과정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2339751" y="3876766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내가 가지고 있는 가능성과 재능을 발견하는 시간</a:t>
            </a: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2195735" y="2652630"/>
            <a:ext cx="453650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1주차  나의 정체성</a:t>
            </a:r>
          </a:p>
        </p:txBody>
      </p:sp>
      <p:pic>
        <p:nvPicPr>
          <p:cNvPr id="9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기록하기</a:t>
            </a:r>
          </a:p>
        </p:txBody>
      </p:sp>
      <p:pic>
        <p:nvPicPr>
          <p:cNvPr id="199" name="Shape 1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3995935" y="2780927"/>
            <a:ext cx="3384375" cy="309390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lus 좋았던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inus 아쉬웠던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lang="ko-KR" sz="2400" b="1" i="0" u="none" strike="noStrike" cap="none" baseline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ko-KR" sz="24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nsight 새롭게 느낀 점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11759" y="3138526"/>
            <a:ext cx="1080120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1115616" y="812329"/>
            <a:ext cx="3347944" cy="272312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3239775" y="2996951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536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5" cy="34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012160" y="2636910"/>
            <a:ext cx="2448271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아바타 그리기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전지 그리기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공유하기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갤러리 투어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1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05.</a:t>
            </a:r>
            <a:r>
              <a:rPr lang="ko-KR"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기록하기 </a:t>
            </a:r>
          </a:p>
        </p:txBody>
      </p:sp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395536" y="1652371"/>
            <a:ext cx="4032448" cy="840525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6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</a:p>
        </p:txBody>
      </p:sp>
      <p:pic>
        <p:nvPicPr>
          <p:cNvPr id="8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1115616" y="212211"/>
            <a:ext cx="3816424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아바타 그리기</a:t>
            </a: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8">
            <a:alphaModFix/>
          </a:blip>
          <a:srcRect l="1176" t="1360" r="2352" b="2063"/>
          <a:stretch/>
        </p:blipFill>
        <p:spPr>
          <a:xfrm>
            <a:off x="1475655" y="1268759"/>
            <a:ext cx="5904656" cy="511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전지 그리기</a:t>
            </a: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7583" y="2060848"/>
            <a:ext cx="4144858" cy="340525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5076055" y="2276872"/>
            <a:ext cx="3312367" cy="2952328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①   전지에 나의 몸을 실제 크기로 그린다</a:t>
            </a: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②   각 신체  위치마다 내가 중요하게 생각하는 가치, 고민 거리, 앞으로 하고 싶은 것 등 나의 모든 것을 적어 전지를 채운다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0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25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1" i="0" u="none" strike="noStrike" cap="none" baseline="0">
              <a:solidFill>
                <a:srgbClr val="0C3B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전지 그리기</a:t>
            </a: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5536" y="1124744"/>
            <a:ext cx="4248472" cy="545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62500" y="1124744"/>
            <a:ext cx="4013955" cy="547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578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전지 그리기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5580112" y="1052736"/>
            <a:ext cx="3528391" cy="648071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8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나의 </a:t>
            </a:r>
            <a:r>
              <a:rPr lang="ko-KR" sz="2800" b="1" i="0" u="none" strike="noStrike" cap="none" baseline="0">
                <a:solidFill>
                  <a:srgbClr val="C00000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미래</a:t>
            </a:r>
            <a:r>
              <a:rPr lang="ko-KR" sz="28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의 모습은?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2800" b="1" i="0" u="none" strike="noStrike" cap="none" baseline="0">
                <a:solidFill>
                  <a:srgbClr val="0C3B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   </a:t>
            </a:r>
          </a:p>
          <a:p>
            <a:pPr marL="4572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1" i="0" u="none" strike="noStrike" cap="none" baseline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457200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1" i="0" u="none" strike="noStrike" cap="none" baseline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1" i="0" u="none" strike="noStrike" cap="none" baseline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1" i="0" u="none" strike="noStrike" cap="none" baseline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1" i="0" u="none" strike="noStrike" cap="none" baseline="0">
              <a:solidFill>
                <a:srgbClr val="0C3B5D"/>
              </a:solidFill>
              <a:latin typeface="나눔고딕" panose="020D0604000000000000" pitchFamily="50" charset="-127"/>
              <a:ea typeface="나눔고딕" panose="020D0604000000000000" pitchFamily="50" charset="-127"/>
              <a:sym typeface="Arial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578306" y="2804421"/>
            <a:ext cx="1617429" cy="41036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가슴뛰는 열정</a:t>
            </a:r>
          </a:p>
        </p:txBody>
      </p:sp>
      <p:sp>
        <p:nvSpPr>
          <p:cNvPr id="151" name="Shape 151"/>
          <p:cNvSpPr/>
          <p:nvPr/>
        </p:nvSpPr>
        <p:spPr>
          <a:xfrm>
            <a:off x="372994" y="3933055"/>
            <a:ext cx="1894748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좋아하는 것</a:t>
            </a:r>
          </a:p>
        </p:txBody>
      </p:sp>
      <p:sp>
        <p:nvSpPr>
          <p:cNvPr id="152" name="Shape 152"/>
          <p:cNvSpPr/>
          <p:nvPr/>
        </p:nvSpPr>
        <p:spPr>
          <a:xfrm>
            <a:off x="4232664" y="2555680"/>
            <a:ext cx="2773195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도전하고 싶은 것 </a:t>
            </a:r>
          </a:p>
        </p:txBody>
      </p:sp>
      <p:sp>
        <p:nvSpPr>
          <p:cNvPr id="153" name="Shape 153"/>
          <p:cNvSpPr/>
          <p:nvPr/>
        </p:nvSpPr>
        <p:spPr>
          <a:xfrm>
            <a:off x="4211960" y="4785639"/>
            <a:ext cx="1376980" cy="41036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0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필요한 기술</a:t>
            </a:r>
          </a:p>
        </p:txBody>
      </p:sp>
      <p:sp>
        <p:nvSpPr>
          <p:cNvPr id="154" name="Shape 154"/>
          <p:cNvSpPr/>
          <p:nvPr/>
        </p:nvSpPr>
        <p:spPr>
          <a:xfrm>
            <a:off x="7092279" y="5765387"/>
            <a:ext cx="1718419" cy="471923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4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힘이 되는 것</a:t>
            </a:r>
          </a:p>
        </p:txBody>
      </p:sp>
      <p:sp>
        <p:nvSpPr>
          <p:cNvPr id="155" name="Shape 155"/>
          <p:cNvSpPr/>
          <p:nvPr/>
        </p:nvSpPr>
        <p:spPr>
          <a:xfrm>
            <a:off x="7640982" y="1767988"/>
            <a:ext cx="1117294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가치관</a:t>
            </a:r>
          </a:p>
        </p:txBody>
      </p:sp>
      <p:sp>
        <p:nvSpPr>
          <p:cNvPr id="156" name="Shape 156"/>
          <p:cNvSpPr/>
          <p:nvPr/>
        </p:nvSpPr>
        <p:spPr>
          <a:xfrm>
            <a:off x="6228183" y="4335680"/>
            <a:ext cx="2672205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내가 꿈꾸는 세상</a:t>
            </a:r>
          </a:p>
        </p:txBody>
      </p:sp>
      <p:sp>
        <p:nvSpPr>
          <p:cNvPr id="157" name="Shape 157"/>
          <p:cNvSpPr/>
          <p:nvPr/>
        </p:nvSpPr>
        <p:spPr>
          <a:xfrm>
            <a:off x="2803653" y="5736746"/>
            <a:ext cx="2333971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 dirty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내게 중요한 것</a:t>
            </a:r>
          </a:p>
        </p:txBody>
      </p:sp>
      <p:sp>
        <p:nvSpPr>
          <p:cNvPr id="158" name="Shape 158"/>
          <p:cNvSpPr/>
          <p:nvPr/>
        </p:nvSpPr>
        <p:spPr>
          <a:xfrm>
            <a:off x="450735" y="2040792"/>
            <a:ext cx="779058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사랑</a:t>
            </a:r>
          </a:p>
        </p:txBody>
      </p:sp>
      <p:sp>
        <p:nvSpPr>
          <p:cNvPr id="159" name="Shape 159"/>
          <p:cNvSpPr/>
          <p:nvPr/>
        </p:nvSpPr>
        <p:spPr>
          <a:xfrm>
            <a:off x="355181" y="5521476"/>
            <a:ext cx="779058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취미</a:t>
            </a:r>
          </a:p>
        </p:txBody>
      </p:sp>
      <p:sp>
        <p:nvSpPr>
          <p:cNvPr id="160" name="Shape 160"/>
          <p:cNvSpPr/>
          <p:nvPr/>
        </p:nvSpPr>
        <p:spPr>
          <a:xfrm>
            <a:off x="3259152" y="1844824"/>
            <a:ext cx="1550104" cy="718145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40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인생관</a:t>
            </a:r>
          </a:p>
        </p:txBody>
      </p:sp>
      <p:sp>
        <p:nvSpPr>
          <p:cNvPr id="161" name="Shape 161"/>
          <p:cNvSpPr/>
          <p:nvPr/>
        </p:nvSpPr>
        <p:spPr>
          <a:xfrm>
            <a:off x="1691680" y="1412775"/>
            <a:ext cx="1163780" cy="7797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44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도전</a:t>
            </a:r>
          </a:p>
        </p:txBody>
      </p:sp>
      <p:sp>
        <p:nvSpPr>
          <p:cNvPr id="162" name="Shape 162"/>
          <p:cNvSpPr/>
          <p:nvPr/>
        </p:nvSpPr>
        <p:spPr>
          <a:xfrm>
            <a:off x="2263751" y="3444760"/>
            <a:ext cx="1894748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소소한 일상</a:t>
            </a:r>
          </a:p>
        </p:txBody>
      </p:sp>
      <p:sp>
        <p:nvSpPr>
          <p:cNvPr id="163" name="Shape 163"/>
          <p:cNvSpPr/>
          <p:nvPr/>
        </p:nvSpPr>
        <p:spPr>
          <a:xfrm>
            <a:off x="5436096" y="3429857"/>
            <a:ext cx="779058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몰입</a:t>
            </a:r>
          </a:p>
        </p:txBody>
      </p:sp>
      <p:sp>
        <p:nvSpPr>
          <p:cNvPr id="164" name="Shape 164"/>
          <p:cNvSpPr/>
          <p:nvPr/>
        </p:nvSpPr>
        <p:spPr>
          <a:xfrm>
            <a:off x="1403648" y="4706728"/>
            <a:ext cx="2176877" cy="718145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40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잘하는 것</a:t>
            </a:r>
          </a:p>
        </p:txBody>
      </p:sp>
      <p:sp>
        <p:nvSpPr>
          <p:cNvPr id="165" name="Shape 165"/>
          <p:cNvSpPr/>
          <p:nvPr/>
        </p:nvSpPr>
        <p:spPr>
          <a:xfrm>
            <a:off x="7308303" y="2869271"/>
            <a:ext cx="779058" cy="533478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가족</a:t>
            </a:r>
          </a:p>
        </p:txBody>
      </p:sp>
      <p:sp>
        <p:nvSpPr>
          <p:cNvPr id="166" name="Shape 166"/>
          <p:cNvSpPr/>
          <p:nvPr/>
        </p:nvSpPr>
        <p:spPr>
          <a:xfrm>
            <a:off x="6105951" y="5150560"/>
            <a:ext cx="585096" cy="718145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25000"/>
              <a:buFont typeface="Arial"/>
              <a:buNone/>
            </a:pPr>
            <a:r>
              <a:rPr lang="ko-KR" sz="4000" b="0" i="0" u="none" strike="noStrike" cap="none" baseline="0">
                <a:solidFill>
                  <a:srgbClr val="17365D"/>
                </a:solidFill>
                <a:latin typeface="나눔고딕" panose="020D0604000000000000" pitchFamily="50" charset="-127"/>
                <a:ea typeface="나눔고딕" panose="020D0604000000000000" pitchFamily="50" charset="-127"/>
                <a:sym typeface="Arial"/>
              </a:rPr>
              <a:t>꿈</a:t>
            </a:r>
          </a:p>
        </p:txBody>
      </p:sp>
      <p:pic>
        <p:nvPicPr>
          <p:cNvPr id="27" name="pasted-image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578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공유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/>
          <p:nvPr/>
        </p:nvSpPr>
        <p:spPr>
          <a:xfrm>
            <a:off x="3491880" y="2978949"/>
            <a:ext cx="3096343" cy="954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서로의 이야기를 들어보는 시간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8">
            <a:alphaModFix/>
          </a:blip>
          <a:srcRect r="50000"/>
          <a:stretch/>
        </p:blipFill>
        <p:spPr>
          <a:xfrm>
            <a:off x="2843808" y="2992366"/>
            <a:ext cx="869711" cy="92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1115616" y="212211"/>
            <a:ext cx="3960440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3B5D"/>
              </a:buClr>
              <a:buSzPct val="25000"/>
              <a:buFont typeface="Arial"/>
              <a:buNone/>
            </a:pPr>
            <a:r>
              <a:rPr lang="ko-KR" sz="3900" b="1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갤러리 투어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0" y="0"/>
            <a:ext cx="936103" cy="109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39751" y="1556791"/>
            <a:ext cx="4439455" cy="465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181</Words>
  <Application>Microsoft Office PowerPoint</Application>
  <PresentationFormat>화면 슬라이드 쇼(4:3)</PresentationFormat>
  <Paragraphs>64</Paragraphs>
  <Slides>11</Slides>
  <Notes>10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2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3</cp:revision>
  <dcterms:modified xsi:type="dcterms:W3CDTF">2015-01-23T07:46:08Z</dcterms:modified>
</cp:coreProperties>
</file>