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7541278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.tif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.tif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.tif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051719" y="3068958"/>
            <a:ext cx="5112566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339750" y="3116616"/>
            <a:ext cx="482453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세상을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267743" y="3876766"/>
            <a:ext cx="4572080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세상의 변화를 발견하고, 자신의 언어로 정의하는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86"/>
          <p:cNvSpPr txBox="1"/>
          <p:nvPr/>
        </p:nvSpPr>
        <p:spPr>
          <a:xfrm>
            <a:off x="2257668" y="2372366"/>
            <a:ext cx="482453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ko-KR" sz="3900" dirty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2-6</a:t>
            </a:r>
            <a:r>
              <a:rPr lang="ko-KR" altLang="en-US" sz="3900" dirty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ko-KR" altLang="en-US" sz="3900" b="0" i="0" u="none" strike="noStrike" cap="none" baseline="0" dirty="0" smtClean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차</a:t>
            </a:r>
            <a:endParaRPr lang="ko-KR" sz="3900" b="0" i="0" u="none" strike="noStrike" cap="none" baseline="0" dirty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2123727" y="836712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①  타임머신을 타고 ○○의 &lt;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현재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미래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&gt;로 돌아간다면?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② &lt;</a:t>
            </a:r>
            <a:r>
              <a:rPr lang="ko-KR" sz="1400" b="1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 – 현재 – 미래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 변화의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Why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,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How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,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What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은? </a:t>
            </a:r>
          </a:p>
        </p:txBody>
      </p:sp>
      <p:pic>
        <p:nvPicPr>
          <p:cNvPr id="223" name="Shape 2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07703" y="2482238"/>
            <a:ext cx="936103" cy="173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51287" y="2132856"/>
            <a:ext cx="1840992" cy="231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35917" y="2132856"/>
            <a:ext cx="520058" cy="213873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2339751" y="1628800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③ </a:t>
            </a:r>
            <a:r>
              <a:rPr lang="ko-KR" sz="20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변화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의 </a:t>
            </a:r>
            <a:r>
              <a:rPr lang="ko-KR" sz="2000" b="1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Why, How, What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은?</a:t>
            </a:r>
          </a:p>
        </p:txBody>
      </p:sp>
      <p:sp>
        <p:nvSpPr>
          <p:cNvPr id="227" name="Shape 227"/>
          <p:cNvSpPr/>
          <p:nvPr/>
        </p:nvSpPr>
        <p:spPr>
          <a:xfrm rot="5400000">
            <a:off x="3095835" y="3022297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 rot="5400000">
            <a:off x="4680012" y="3022297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Shape 229"/>
          <p:cNvGrpSpPr/>
          <p:nvPr/>
        </p:nvGrpSpPr>
        <p:grpSpPr>
          <a:xfrm>
            <a:off x="2699792" y="3501007"/>
            <a:ext cx="1080120" cy="1494885"/>
            <a:chOff x="2843808" y="3734314"/>
            <a:chExt cx="1080120" cy="1494885"/>
          </a:xfrm>
        </p:grpSpPr>
        <p:pic>
          <p:nvPicPr>
            <p:cNvPr id="230" name="Shape 23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0800000" flipH="1">
              <a:off x="2843808" y="3734314"/>
              <a:ext cx="1080120" cy="1494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Shape 231"/>
            <p:cNvSpPr txBox="1"/>
            <p:nvPr/>
          </p:nvSpPr>
          <p:spPr>
            <a:xfrm>
              <a:off x="2843808" y="4210430"/>
              <a:ext cx="1080120" cy="92332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Why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</a:p>
          </p:txBody>
        </p:sp>
      </p:grpSp>
      <p:grpSp>
        <p:nvGrpSpPr>
          <p:cNvPr id="232" name="Shape 232"/>
          <p:cNvGrpSpPr/>
          <p:nvPr/>
        </p:nvGrpSpPr>
        <p:grpSpPr>
          <a:xfrm>
            <a:off x="4283967" y="3501007"/>
            <a:ext cx="1080120" cy="1494885"/>
            <a:chOff x="2843808" y="3734314"/>
            <a:chExt cx="1080120" cy="1494885"/>
          </a:xfrm>
        </p:grpSpPr>
        <p:pic>
          <p:nvPicPr>
            <p:cNvPr id="233" name="Shape 23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0800000" flipH="1">
              <a:off x="2843808" y="3734314"/>
              <a:ext cx="1080120" cy="1494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Shape 234"/>
            <p:cNvSpPr txBox="1"/>
            <p:nvPr/>
          </p:nvSpPr>
          <p:spPr>
            <a:xfrm>
              <a:off x="2843808" y="4210430"/>
              <a:ext cx="1080120" cy="92332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Why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</a:p>
          </p:txBody>
        </p:sp>
      </p:grpSp>
      <p:sp>
        <p:nvSpPr>
          <p:cNvPr id="21" name="Shape 178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 정의하기</a:t>
            </a:r>
          </a:p>
        </p:txBody>
      </p:sp>
      <p:pic>
        <p:nvPicPr>
          <p:cNvPr id="22" name="pasted-image.ti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2123727" y="836712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①  타임머신을 타고 ○○의 &lt;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현재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미래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&gt;로 돌아간다면?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② &lt;</a:t>
            </a:r>
            <a:r>
              <a:rPr lang="ko-KR" sz="1400" b="1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 – 현재 – 미래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 변화의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Why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,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How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,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What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은? 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07703" y="2482238"/>
            <a:ext cx="936103" cy="173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51287" y="2132856"/>
            <a:ext cx="1840992" cy="231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35917" y="2132856"/>
            <a:ext cx="520058" cy="213873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2339751" y="1628800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③ </a:t>
            </a:r>
            <a:r>
              <a:rPr lang="ko-KR" sz="20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변화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의 </a:t>
            </a:r>
            <a:r>
              <a:rPr lang="ko-KR" sz="2000" b="1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Why, How, What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은?</a:t>
            </a:r>
          </a:p>
        </p:txBody>
      </p:sp>
      <p:sp>
        <p:nvSpPr>
          <p:cNvPr id="251" name="Shape 251"/>
          <p:cNvSpPr/>
          <p:nvPr/>
        </p:nvSpPr>
        <p:spPr>
          <a:xfrm rot="5400000">
            <a:off x="3095835" y="3022297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/>
          <p:nvPr/>
        </p:nvSpPr>
        <p:spPr>
          <a:xfrm rot="5400000">
            <a:off x="4680012" y="3022297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Shape 253"/>
          <p:cNvGrpSpPr/>
          <p:nvPr/>
        </p:nvGrpSpPr>
        <p:grpSpPr>
          <a:xfrm>
            <a:off x="2699792" y="3501007"/>
            <a:ext cx="1080120" cy="1494885"/>
            <a:chOff x="2843808" y="3734314"/>
            <a:chExt cx="1080120" cy="1494885"/>
          </a:xfrm>
        </p:grpSpPr>
        <p:pic>
          <p:nvPicPr>
            <p:cNvPr id="254" name="Shape 25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0800000" flipH="1">
              <a:off x="2843808" y="3734314"/>
              <a:ext cx="1080120" cy="1494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Shape 255"/>
            <p:cNvSpPr txBox="1"/>
            <p:nvPr/>
          </p:nvSpPr>
          <p:spPr>
            <a:xfrm>
              <a:off x="2843808" y="4210430"/>
              <a:ext cx="1080120" cy="92332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Why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</a:p>
          </p:txBody>
        </p:sp>
      </p:grpSp>
      <p:grpSp>
        <p:nvGrpSpPr>
          <p:cNvPr id="256" name="Shape 256"/>
          <p:cNvGrpSpPr/>
          <p:nvPr/>
        </p:nvGrpSpPr>
        <p:grpSpPr>
          <a:xfrm>
            <a:off x="4283967" y="3501007"/>
            <a:ext cx="1080120" cy="1494885"/>
            <a:chOff x="2843808" y="3734314"/>
            <a:chExt cx="1080120" cy="1494885"/>
          </a:xfrm>
        </p:grpSpPr>
        <p:pic>
          <p:nvPicPr>
            <p:cNvPr id="257" name="Shape 25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0800000" flipH="1">
              <a:off x="2843808" y="3734314"/>
              <a:ext cx="1080120" cy="1494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Shape 258"/>
            <p:cNvSpPr txBox="1"/>
            <p:nvPr/>
          </p:nvSpPr>
          <p:spPr>
            <a:xfrm>
              <a:off x="2843808" y="4210430"/>
              <a:ext cx="1080120" cy="92332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Why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</a:p>
          </p:txBody>
        </p:sp>
      </p:grpSp>
      <p:sp>
        <p:nvSpPr>
          <p:cNvPr id="259" name="Shape 259"/>
          <p:cNvSpPr/>
          <p:nvPr/>
        </p:nvSpPr>
        <p:spPr>
          <a:xfrm rot="10800000" flipH="1">
            <a:off x="3347864" y="4653135"/>
            <a:ext cx="1512167" cy="648071"/>
          </a:xfrm>
          <a:prstGeom prst="blockArc">
            <a:avLst>
              <a:gd name="adj1" fmla="val 10800000"/>
              <a:gd name="adj2" fmla="val 70049"/>
              <a:gd name="adj3" fmla="val 10436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" name="Shape 260"/>
          <p:cNvGrpSpPr/>
          <p:nvPr/>
        </p:nvGrpSpPr>
        <p:grpSpPr>
          <a:xfrm>
            <a:off x="3563887" y="5229199"/>
            <a:ext cx="1080120" cy="1494885"/>
            <a:chOff x="6804247" y="5013175"/>
            <a:chExt cx="1080120" cy="1494885"/>
          </a:xfrm>
        </p:grpSpPr>
        <p:pic>
          <p:nvPicPr>
            <p:cNvPr id="261" name="Shape 26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0800000" flipH="1">
              <a:off x="6804247" y="5013175"/>
              <a:ext cx="1080120" cy="1494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Shape 262"/>
            <p:cNvSpPr txBox="1"/>
            <p:nvPr/>
          </p:nvSpPr>
          <p:spPr>
            <a:xfrm>
              <a:off x="6804247" y="5489291"/>
              <a:ext cx="1080120" cy="92332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Why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8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</a:p>
          </p:txBody>
        </p:sp>
      </p:grpSp>
      <p:sp>
        <p:nvSpPr>
          <p:cNvPr id="263" name="Shape 263"/>
          <p:cNvSpPr/>
          <p:nvPr/>
        </p:nvSpPr>
        <p:spPr>
          <a:xfrm rot="5400000">
            <a:off x="3923926" y="5157193"/>
            <a:ext cx="360041" cy="216022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178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 정의하기</a:t>
            </a:r>
          </a:p>
        </p:txBody>
      </p:sp>
      <p:pic>
        <p:nvPicPr>
          <p:cNvPr id="27" name="pasted-image.ti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표현 방법</a:t>
            </a:r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Shape 275"/>
          <p:cNvGrpSpPr/>
          <p:nvPr/>
        </p:nvGrpSpPr>
        <p:grpSpPr>
          <a:xfrm>
            <a:off x="959475" y="980728"/>
            <a:ext cx="2388389" cy="3816424"/>
            <a:chOff x="959475" y="980728"/>
            <a:chExt cx="2388389" cy="3816424"/>
          </a:xfrm>
        </p:grpSpPr>
        <p:sp>
          <p:nvSpPr>
            <p:cNvPr id="276" name="Shape 276"/>
            <p:cNvSpPr/>
            <p:nvPr/>
          </p:nvSpPr>
          <p:spPr>
            <a:xfrm>
              <a:off x="995987" y="980728"/>
              <a:ext cx="2339752" cy="3816424"/>
            </a:xfrm>
            <a:prstGeom prst="rect">
              <a:avLst/>
            </a:prstGeom>
            <a:solidFill>
              <a:srgbClr val="92D050">
                <a:alpha val="76862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pic>
          <p:nvPicPr>
            <p:cNvPr id="277" name="Shape 27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31666" y="1196751"/>
              <a:ext cx="475056" cy="475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Shape 278"/>
            <p:cNvSpPr txBox="1"/>
            <p:nvPr/>
          </p:nvSpPr>
          <p:spPr>
            <a:xfrm>
              <a:off x="1391523" y="1210144"/>
              <a:ext cx="1728191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ko-KR" sz="2400" b="0" i="0" u="none" strike="noStrike" cap="none" baseline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그림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959475" y="1700808"/>
              <a:ext cx="2376263" cy="738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전지를 3등분하여 과거의 모습,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현재의 모습, 미래의 모습을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그림으로 표현합니다. </a:t>
              </a:r>
            </a:p>
          </p:txBody>
        </p:sp>
        <p:grpSp>
          <p:nvGrpSpPr>
            <p:cNvPr id="280" name="Shape 280"/>
            <p:cNvGrpSpPr/>
            <p:nvPr/>
          </p:nvGrpSpPr>
          <p:grpSpPr>
            <a:xfrm>
              <a:off x="1044624" y="2919133"/>
              <a:ext cx="2303240" cy="1607988"/>
              <a:chOff x="5821539" y="909599"/>
              <a:chExt cx="2303240" cy="1607988"/>
            </a:xfrm>
          </p:grpSpPr>
          <p:pic>
            <p:nvPicPr>
              <p:cNvPr id="281" name="Shape 28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216058" y="909599"/>
                <a:ext cx="544687" cy="5446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2" name="Shape 282"/>
              <p:cNvSpPr txBox="1"/>
              <p:nvPr/>
            </p:nvSpPr>
            <p:spPr>
              <a:xfrm>
                <a:off x="6360075" y="998175"/>
                <a:ext cx="1455848" cy="461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Arial"/>
                  <a:buNone/>
                </a:pPr>
                <a:r>
                  <a:rPr lang="ko-KR" sz="2400" b="0" i="0" u="none" strike="noStrike" cap="none" baseline="0">
                    <a:solidFill>
                      <a:srgbClr val="FFFF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색깔</a:t>
                </a:r>
              </a:p>
            </p:txBody>
          </p:sp>
          <p:sp>
            <p:nvSpPr>
              <p:cNvPr id="283" name="Shape 283"/>
              <p:cNvSpPr/>
              <p:nvPr/>
            </p:nvSpPr>
            <p:spPr>
              <a:xfrm>
                <a:off x="5821539" y="1563480"/>
                <a:ext cx="2303240" cy="954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ko-KR" sz="1400" b="0" i="0" u="none" strike="noStrike" cap="none" baseline="0">
                    <a:solidFill>
                      <a:schemeClr val="dk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sym typeface="Arial"/>
                  </a:rPr>
                  <a:t>색종이, 크레파스, 색연필 색깔이 있는 것은 무엇이든 이용하여 과거의 모습, 현재의 모습, 미래의 모습을 색깔만으로 표현합니다.</a:t>
                </a:r>
              </a:p>
            </p:txBody>
          </p:sp>
        </p:grpSp>
      </p:grpSp>
      <p:grpSp>
        <p:nvGrpSpPr>
          <p:cNvPr id="284" name="Shape 284"/>
          <p:cNvGrpSpPr/>
          <p:nvPr/>
        </p:nvGrpSpPr>
        <p:grpSpPr>
          <a:xfrm>
            <a:off x="3335739" y="980728"/>
            <a:ext cx="2391126" cy="5688632"/>
            <a:chOff x="3335739" y="980728"/>
            <a:chExt cx="2391126" cy="5688632"/>
          </a:xfrm>
        </p:grpSpPr>
        <p:sp>
          <p:nvSpPr>
            <p:cNvPr id="285" name="Shape 285"/>
            <p:cNvSpPr/>
            <p:nvPr/>
          </p:nvSpPr>
          <p:spPr>
            <a:xfrm>
              <a:off x="3335739" y="980728"/>
              <a:ext cx="2391126" cy="5688632"/>
            </a:xfrm>
            <a:prstGeom prst="rect">
              <a:avLst/>
            </a:prstGeom>
            <a:solidFill>
              <a:srgbClr val="92CCDC">
                <a:alpha val="76862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3419871" y="5427801"/>
              <a:ext cx="2125099" cy="95410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수수깡에 핀을 꽂아서 연결시키며 모형을 만들어 과거의 모습, 현재의 모습, 미래의 모습을 표현합니다.</a:t>
              </a:r>
            </a:p>
          </p:txBody>
        </p:sp>
        <p:sp>
          <p:nvSpPr>
            <p:cNvPr id="287" name="Shape 287"/>
            <p:cNvSpPr txBox="1"/>
            <p:nvPr/>
          </p:nvSpPr>
          <p:spPr>
            <a:xfrm>
              <a:off x="3851062" y="4911551"/>
              <a:ext cx="1728191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ct val="25000"/>
                <a:buFont typeface="Arial"/>
                <a:buNone/>
              </a:pPr>
              <a:r>
                <a:rPr lang="ko-KR" sz="2400" b="0" i="0" u="none" strike="noStrike" cap="none" baseline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수수깡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3353994" y="1682805"/>
              <a:ext cx="2286000" cy="95410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종이를 찢거나, 구기거나, 접어서 무언가를 만들어도 좋습니다. 종이로  과거의 모습, 현재의 모습, 미래의 모습을 표현합니다.</a:t>
              </a:r>
            </a:p>
          </p:txBody>
        </p:sp>
        <p:sp>
          <p:nvSpPr>
            <p:cNvPr id="289" name="Shape 289"/>
            <p:cNvSpPr txBox="1"/>
            <p:nvPr/>
          </p:nvSpPr>
          <p:spPr>
            <a:xfrm>
              <a:off x="3851919" y="1166554"/>
              <a:ext cx="1728191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Arial"/>
                <a:buNone/>
              </a:pPr>
              <a:r>
                <a:rPr lang="ko-KR" sz="2400" b="0" i="0" u="none" strike="noStrike" cap="none" baseline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종이</a:t>
              </a:r>
            </a:p>
          </p:txBody>
        </p:sp>
        <p:sp>
          <p:nvSpPr>
            <p:cNvPr id="290" name="Shape 290"/>
            <p:cNvSpPr txBox="1"/>
            <p:nvPr/>
          </p:nvSpPr>
          <p:spPr>
            <a:xfrm>
              <a:off x="3779912" y="3068959"/>
              <a:ext cx="1728191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ct val="25000"/>
                <a:buFont typeface="Arial"/>
                <a:buNone/>
              </a:pPr>
              <a:r>
                <a:rPr lang="ko-KR" sz="2400" b="0" i="0" u="none" strike="noStrike" cap="none" baseline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찰흙</a:t>
              </a:r>
            </a:p>
          </p:txBody>
        </p:sp>
        <p:sp>
          <p:nvSpPr>
            <p:cNvPr id="291" name="Shape 291"/>
            <p:cNvSpPr/>
            <p:nvPr/>
          </p:nvSpPr>
          <p:spPr>
            <a:xfrm>
              <a:off x="3419871" y="3713119"/>
              <a:ext cx="2160240" cy="738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찰흙을 주물러 과거의 모습,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현재의 모습, 미래의 모습의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모형을 만들어 표현합니다.</a:t>
              </a:r>
            </a:p>
          </p:txBody>
        </p:sp>
        <p:pic>
          <p:nvPicPr>
            <p:cNvPr id="292" name="Shape 29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23928" y="1124163"/>
              <a:ext cx="504056" cy="50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Shape 29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674444" y="4861731"/>
              <a:ext cx="609523" cy="571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Shape 29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79912" y="2996951"/>
              <a:ext cx="546031" cy="5968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Shape 295"/>
          <p:cNvGrpSpPr/>
          <p:nvPr/>
        </p:nvGrpSpPr>
        <p:grpSpPr>
          <a:xfrm>
            <a:off x="5712003" y="980728"/>
            <a:ext cx="2339752" cy="3816424"/>
            <a:chOff x="5712003" y="980728"/>
            <a:chExt cx="2339752" cy="3816424"/>
          </a:xfrm>
        </p:grpSpPr>
        <p:sp>
          <p:nvSpPr>
            <p:cNvPr id="296" name="Shape 296"/>
            <p:cNvSpPr/>
            <p:nvPr/>
          </p:nvSpPr>
          <p:spPr>
            <a:xfrm>
              <a:off x="5712003" y="980728"/>
              <a:ext cx="2339752" cy="3816424"/>
            </a:xfrm>
            <a:prstGeom prst="rect">
              <a:avLst/>
            </a:prstGeom>
            <a:solidFill>
              <a:srgbClr val="FFC000">
                <a:alpha val="76862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pic>
          <p:nvPicPr>
            <p:cNvPr id="297" name="Shape 29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372200" y="1196751"/>
              <a:ext cx="504056" cy="504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Shape 298"/>
            <p:cNvSpPr txBox="1"/>
            <p:nvPr/>
          </p:nvSpPr>
          <p:spPr>
            <a:xfrm>
              <a:off x="6228183" y="3068959"/>
              <a:ext cx="1728191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ko-KR" sz="2400" b="0" i="0" u="none" strike="noStrike" cap="none" baseline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사진 &amp; 영상</a:t>
              </a:r>
            </a:p>
          </p:txBody>
        </p:sp>
        <p:sp>
          <p:nvSpPr>
            <p:cNvPr id="299" name="Shape 299"/>
            <p:cNvSpPr/>
            <p:nvPr/>
          </p:nvSpPr>
          <p:spPr>
            <a:xfrm>
              <a:off x="5742383" y="3555012"/>
              <a:ext cx="2286000" cy="95410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이미 있는 것도 좋고 새로 찍으셔도 좋습니다. 사진과 영상으로 과거의 모습, 현재의 모습, 미래의 모습을 표현합니다. </a:t>
              </a:r>
            </a:p>
          </p:txBody>
        </p:sp>
        <p:sp>
          <p:nvSpPr>
            <p:cNvPr id="300" name="Shape 300"/>
            <p:cNvSpPr txBox="1"/>
            <p:nvPr/>
          </p:nvSpPr>
          <p:spPr>
            <a:xfrm>
              <a:off x="6156176" y="1196171"/>
              <a:ext cx="1728191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6C09"/>
                </a:buClr>
                <a:buSzPct val="25000"/>
                <a:buFont typeface="Arial"/>
                <a:buNone/>
              </a:pPr>
              <a:r>
                <a:rPr lang="ko-KR" sz="2400" b="0" i="0" u="none" strike="noStrike" cap="none" baseline="0">
                  <a:solidFill>
                    <a:srgbClr val="E36C0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몸</a:t>
              </a:r>
            </a:p>
          </p:txBody>
        </p:sp>
        <p:sp>
          <p:nvSpPr>
            <p:cNvPr id="301" name="Shape 301"/>
            <p:cNvSpPr/>
            <p:nvPr/>
          </p:nvSpPr>
          <p:spPr>
            <a:xfrm>
              <a:off x="5868144" y="1754813"/>
              <a:ext cx="2033972" cy="95410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몸짓, 춤, 연극, 상황극 무엇이든 좋습니다. 몸으로 과거의 모습, 현재의 모습, 미래의 모습을 표현합니다.</a:t>
              </a:r>
            </a:p>
          </p:txBody>
        </p:sp>
        <p:pic>
          <p:nvPicPr>
            <p:cNvPr id="302" name="Shape 30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796135" y="3065078"/>
              <a:ext cx="432048" cy="5079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3" name="Shape 303"/>
          <p:cNvGrpSpPr/>
          <p:nvPr/>
        </p:nvGrpSpPr>
        <p:grpSpPr>
          <a:xfrm>
            <a:off x="5652119" y="5157875"/>
            <a:ext cx="2411760" cy="980728"/>
            <a:chOff x="5652119" y="5661248"/>
            <a:chExt cx="2411760" cy="980728"/>
          </a:xfrm>
        </p:grpSpPr>
        <p:sp>
          <p:nvSpPr>
            <p:cNvPr id="304" name="Shape 304"/>
            <p:cNvSpPr/>
            <p:nvPr/>
          </p:nvSpPr>
          <p:spPr>
            <a:xfrm>
              <a:off x="5724128" y="5661248"/>
              <a:ext cx="2339752" cy="980728"/>
            </a:xfrm>
            <a:prstGeom prst="rect">
              <a:avLst/>
            </a:prstGeom>
            <a:solidFill>
              <a:srgbClr val="FABF8E">
                <a:alpha val="76862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endParaRPr>
            </a:p>
          </p:txBody>
        </p:sp>
        <p:sp>
          <p:nvSpPr>
            <p:cNvPr id="305" name="Shape 305"/>
            <p:cNvSpPr txBox="1"/>
            <p:nvPr/>
          </p:nvSpPr>
          <p:spPr>
            <a:xfrm>
              <a:off x="6156176" y="5703639"/>
              <a:ext cx="1728191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ko-KR" sz="2400" b="0" i="0" u="none" strike="noStrike" cap="none" baseline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노트북</a:t>
              </a:r>
            </a:p>
          </p:txBody>
        </p:sp>
        <p:sp>
          <p:nvSpPr>
            <p:cNvPr id="306" name="Shape 306"/>
            <p:cNvSpPr/>
            <p:nvPr/>
          </p:nvSpPr>
          <p:spPr>
            <a:xfrm>
              <a:off x="5652119" y="6093296"/>
              <a:ext cx="237626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객관적인 자료가 필요할 때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ko-KR" sz="1400" b="0" i="0" u="none" strike="noStrike" cap="none" baseline="0">
                  <a:solidFill>
                    <a:schemeClr val="dk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sym typeface="Arial"/>
                </a:rPr>
                <a:t>딱 10분만 !</a:t>
              </a:r>
            </a:p>
          </p:txBody>
        </p:sp>
        <p:pic>
          <p:nvPicPr>
            <p:cNvPr id="307" name="Shape 30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084167" y="5733255"/>
              <a:ext cx="504056" cy="3616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pasted-image.ti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오늘의 주제</a:t>
            </a: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내가 궁금한 세상은?</a:t>
            </a:r>
          </a:p>
        </p:txBody>
      </p:sp>
      <p:grpSp>
        <p:nvGrpSpPr>
          <p:cNvPr id="320" name="Shape 320"/>
          <p:cNvGrpSpPr/>
          <p:nvPr/>
        </p:nvGrpSpPr>
        <p:grpSpPr>
          <a:xfrm>
            <a:off x="611560" y="1706317"/>
            <a:ext cx="504056" cy="352094"/>
            <a:chOff x="971600" y="1778325"/>
            <a:chExt cx="504056" cy="352094"/>
          </a:xfrm>
        </p:grpSpPr>
        <p:pic>
          <p:nvPicPr>
            <p:cNvPr id="321" name="Shape 3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Shape 322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</p:grpSp>
      <p:sp>
        <p:nvSpPr>
          <p:cNvPr id="323" name="Shape 323"/>
          <p:cNvSpPr txBox="1"/>
          <p:nvPr/>
        </p:nvSpPr>
        <p:spPr>
          <a:xfrm>
            <a:off x="1161079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539552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" name="Shape 325"/>
          <p:cNvGrpSpPr/>
          <p:nvPr/>
        </p:nvGrpSpPr>
        <p:grpSpPr>
          <a:xfrm>
            <a:off x="2699793" y="1706317"/>
            <a:ext cx="504056" cy="352094"/>
            <a:chOff x="971600" y="1778325"/>
            <a:chExt cx="504056" cy="352094"/>
          </a:xfrm>
        </p:grpSpPr>
        <p:pic>
          <p:nvPicPr>
            <p:cNvPr id="326" name="Shape 3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Shape 327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</p:grpSp>
      <p:sp>
        <p:nvSpPr>
          <p:cNvPr id="328" name="Shape 328"/>
          <p:cNvSpPr txBox="1"/>
          <p:nvPr/>
        </p:nvSpPr>
        <p:spPr>
          <a:xfrm>
            <a:off x="3249314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2627785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Shape 330"/>
          <p:cNvGrpSpPr/>
          <p:nvPr/>
        </p:nvGrpSpPr>
        <p:grpSpPr>
          <a:xfrm>
            <a:off x="4788026" y="1706317"/>
            <a:ext cx="504056" cy="352094"/>
            <a:chOff x="971600" y="1778325"/>
            <a:chExt cx="504056" cy="352094"/>
          </a:xfrm>
        </p:grpSpPr>
        <p:pic>
          <p:nvPicPr>
            <p:cNvPr id="331" name="Shape 33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Shape 332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</p:grpSp>
      <p:sp>
        <p:nvSpPr>
          <p:cNvPr id="333" name="Shape 333"/>
          <p:cNvSpPr txBox="1"/>
          <p:nvPr/>
        </p:nvSpPr>
        <p:spPr>
          <a:xfrm>
            <a:off x="5337546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4716017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" name="Shape 335"/>
          <p:cNvGrpSpPr/>
          <p:nvPr/>
        </p:nvGrpSpPr>
        <p:grpSpPr>
          <a:xfrm>
            <a:off x="6876257" y="1706317"/>
            <a:ext cx="504056" cy="352094"/>
            <a:chOff x="971600" y="1778325"/>
            <a:chExt cx="504056" cy="352094"/>
          </a:xfrm>
        </p:grpSpPr>
        <p:pic>
          <p:nvPicPr>
            <p:cNvPr id="336" name="Shape 3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600" y="1778325"/>
              <a:ext cx="437101" cy="326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Shape 337"/>
            <p:cNvSpPr txBox="1"/>
            <p:nvPr/>
          </p:nvSpPr>
          <p:spPr>
            <a:xfrm>
              <a:off x="971600" y="179186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</a:p>
          </p:txBody>
        </p:sp>
      </p:grpSp>
      <p:sp>
        <p:nvSpPr>
          <p:cNvPr id="338" name="Shape 338"/>
          <p:cNvSpPr txBox="1"/>
          <p:nvPr/>
        </p:nvSpPr>
        <p:spPr>
          <a:xfrm>
            <a:off x="7425778" y="1700808"/>
            <a:ext cx="2042765" cy="380034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조 이름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6804250" y="2132856"/>
            <a:ext cx="2469950" cy="410445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③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④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⑤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⑥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⑦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갤러리 투어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다른 조의 세상은?</a:t>
            </a: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83590">
            <a:off x="3417438" y="2490461"/>
            <a:ext cx="2172666" cy="217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90467" y="4149080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79711" y="1772816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08103" y="1772816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79711" y="4149080"/>
            <a:ext cx="1601813" cy="16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sted-image.ti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66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EVERNOTE</a:t>
            </a:r>
          </a:p>
        </p:txBody>
      </p:sp>
      <p:pic>
        <p:nvPicPr>
          <p:cNvPr id="364" name="Shape 3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1403648" y="3573016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나에게                 이란?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2411759" y="5301207"/>
            <a:ext cx="5472607" cy="93610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8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오늘의 주제 4가지 나열</a:t>
            </a:r>
          </a:p>
        </p:txBody>
      </p:sp>
      <p:sp>
        <p:nvSpPr>
          <p:cNvPr id="370" name="Shape 370"/>
          <p:cNvSpPr/>
          <p:nvPr/>
        </p:nvSpPr>
        <p:spPr>
          <a:xfrm>
            <a:off x="1547663" y="1772816"/>
            <a:ext cx="1080120" cy="504056"/>
          </a:xfrm>
          <a:prstGeom prst="roundRect">
            <a:avLst>
              <a:gd name="adj" fmla="val 16667"/>
            </a:avLst>
          </a:prstGeom>
          <a:noFill/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371" name="Shape 371"/>
          <p:cNvSpPr txBox="1"/>
          <p:nvPr/>
        </p:nvSpPr>
        <p:spPr>
          <a:xfrm>
            <a:off x="1619671" y="1772816"/>
            <a:ext cx="7200799" cy="158417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          은 세상에 어떤 영향을 주었나요?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          앞으로는 어떤 영향을 줄 수 있을까요?</a:t>
            </a:r>
          </a:p>
        </p:txBody>
      </p:sp>
      <p:sp>
        <p:nvSpPr>
          <p:cNvPr id="372" name="Shape 372"/>
          <p:cNvSpPr/>
          <p:nvPr/>
        </p:nvSpPr>
        <p:spPr>
          <a:xfrm>
            <a:off x="2771800" y="3501007"/>
            <a:ext cx="1080120" cy="504056"/>
          </a:xfrm>
          <a:prstGeom prst="roundRect">
            <a:avLst>
              <a:gd name="adj" fmla="val 16667"/>
            </a:avLst>
          </a:prstGeom>
          <a:noFill/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13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9" y="0"/>
            <a:ext cx="91416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1115616" y="212211"/>
            <a:ext cx="3240359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다음시간 안내</a:t>
            </a:r>
          </a:p>
        </p:txBody>
      </p:sp>
      <p:pic>
        <p:nvPicPr>
          <p:cNvPr id="380" name="Shape 3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6453335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278" y="6477505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143" y="0"/>
            <a:ext cx="918121" cy="108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Shape 384"/>
          <p:cNvCxnSpPr/>
          <p:nvPr/>
        </p:nvCxnSpPr>
        <p:spPr>
          <a:xfrm>
            <a:off x="1475655" y="2217249"/>
            <a:ext cx="6336703" cy="0"/>
          </a:xfrm>
          <a:prstGeom prst="straightConnector1">
            <a:avLst/>
          </a:prstGeom>
          <a:noFill/>
          <a:ln w="63500" cap="rnd">
            <a:solidFill>
              <a:srgbClr val="A5A5A5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385" name="Shape 385"/>
          <p:cNvGrpSpPr/>
          <p:nvPr/>
        </p:nvGrpSpPr>
        <p:grpSpPr>
          <a:xfrm>
            <a:off x="1835695" y="1358624"/>
            <a:ext cx="620395" cy="858624"/>
            <a:chOff x="2555775" y="2642382"/>
            <a:chExt cx="620395" cy="858624"/>
          </a:xfrm>
        </p:grpSpPr>
        <p:pic>
          <p:nvPicPr>
            <p:cNvPr id="386" name="Shape 38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55775" y="2642382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Shape 387"/>
            <p:cNvSpPr txBox="1"/>
            <p:nvPr/>
          </p:nvSpPr>
          <p:spPr>
            <a:xfrm>
              <a:off x="2600106" y="2780926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발견</a:t>
              </a:r>
            </a:p>
          </p:txBody>
        </p:sp>
      </p:grpSp>
      <p:sp>
        <p:nvSpPr>
          <p:cNvPr id="388" name="Shape 388"/>
          <p:cNvSpPr txBox="1"/>
          <p:nvPr/>
        </p:nvSpPr>
        <p:spPr>
          <a:xfrm>
            <a:off x="2267743" y="3501007"/>
            <a:ext cx="4608512" cy="187220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3주차  :  나의 세상 정의하기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장소  :  동그라미 재단 나눔의 방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일시  :  2월 3일 (화) 2- 5 pm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grpSp>
        <p:nvGrpSpPr>
          <p:cNvPr id="389" name="Shape 389"/>
          <p:cNvGrpSpPr/>
          <p:nvPr/>
        </p:nvGrpSpPr>
        <p:grpSpPr>
          <a:xfrm>
            <a:off x="3375541" y="2204864"/>
            <a:ext cx="620394" cy="858624"/>
            <a:chOff x="4095621" y="2204864"/>
            <a:chExt cx="620394" cy="858624"/>
          </a:xfrm>
        </p:grpSpPr>
        <p:pic>
          <p:nvPicPr>
            <p:cNvPr id="390" name="Shape 39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 flipH="1">
              <a:off x="4095621" y="2204864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Shape 391"/>
            <p:cNvSpPr txBox="1"/>
            <p:nvPr/>
          </p:nvSpPr>
          <p:spPr>
            <a:xfrm>
              <a:off x="4139951" y="2564903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정의</a:t>
              </a:r>
            </a:p>
          </p:txBody>
        </p:sp>
      </p:grpSp>
      <p:grpSp>
        <p:nvGrpSpPr>
          <p:cNvPr id="392" name="Shape 392"/>
          <p:cNvGrpSpPr/>
          <p:nvPr/>
        </p:nvGrpSpPr>
        <p:grpSpPr>
          <a:xfrm>
            <a:off x="6543894" y="1358624"/>
            <a:ext cx="620394" cy="858624"/>
            <a:chOff x="6399878" y="1358624"/>
            <a:chExt cx="620394" cy="858624"/>
          </a:xfrm>
        </p:grpSpPr>
        <p:pic>
          <p:nvPicPr>
            <p:cNvPr id="393" name="Shape 39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99878" y="1358624"/>
              <a:ext cx="620394" cy="8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Shape 394"/>
            <p:cNvSpPr txBox="1"/>
            <p:nvPr/>
          </p:nvSpPr>
          <p:spPr>
            <a:xfrm>
              <a:off x="6444207" y="1484783"/>
              <a:ext cx="5760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16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공유</a:t>
              </a:r>
            </a:p>
          </p:txBody>
        </p:sp>
      </p:grpSp>
      <p:pic>
        <p:nvPicPr>
          <p:cNvPr id="19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183038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Shape 400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401" name="Shape 401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403" name="Shape 4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33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6012160" y="2636910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Check - In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영상 시청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마인드맵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주제 선택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05.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EVERNOTE 기록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Check - In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Shape 110"/>
          <p:cNvGrpSpPr/>
          <p:nvPr/>
        </p:nvGrpSpPr>
        <p:grpSpPr>
          <a:xfrm>
            <a:off x="-2775" y="3861048"/>
            <a:ext cx="9399310" cy="2187646"/>
            <a:chOff x="-36511" y="2969546"/>
            <a:chExt cx="9399310" cy="2187646"/>
          </a:xfrm>
        </p:grpSpPr>
        <p:pic>
          <p:nvPicPr>
            <p:cNvPr id="111" name="Shape 1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1189" y="3362016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Shape 1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22551" y="3296928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36511" y="3140967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Shape 1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4545" y="3296928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Shape 1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626021" y="3002727"/>
              <a:ext cx="1860376" cy="186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22488" y="3244753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83719" y="3244753"/>
              <a:ext cx="1829679" cy="1829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Shape 11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607200" y="2969546"/>
              <a:ext cx="1755598" cy="175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11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671096" y="3393278"/>
              <a:ext cx="1763913" cy="1763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Shape 120"/>
          <p:cNvSpPr txBox="1"/>
          <p:nvPr/>
        </p:nvSpPr>
        <p:spPr>
          <a:xfrm>
            <a:off x="1521120" y="1799411"/>
            <a:ext cx="6435256" cy="83749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1   2   3   4   5   6   7   </a:t>
            </a:r>
            <a:r>
              <a:rPr lang="ko-KR" sz="36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ko-KR" sz="32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   9   10</a:t>
            </a:r>
          </a:p>
        </p:txBody>
      </p:sp>
      <p:sp>
        <p:nvSpPr>
          <p:cNvPr id="121" name="Shape 121"/>
          <p:cNvSpPr/>
          <p:nvPr/>
        </p:nvSpPr>
        <p:spPr>
          <a:xfrm>
            <a:off x="5004048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5561951" y="2492896"/>
            <a:ext cx="594224" cy="46907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ex</a:t>
            </a:r>
          </a:p>
        </p:txBody>
      </p:sp>
      <p:sp>
        <p:nvSpPr>
          <p:cNvPr id="123" name="Shape 123"/>
          <p:cNvSpPr/>
          <p:nvPr/>
        </p:nvSpPr>
        <p:spPr>
          <a:xfrm flipH="1">
            <a:off x="6156176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오늘 내 기분을 점수로 표현하면?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377991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7점보다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높은 이유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66023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9점보다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낮은 이유</a:t>
            </a:r>
          </a:p>
        </p:txBody>
      </p:sp>
      <p:pic>
        <p:nvPicPr>
          <p:cNvPr id="25" name="pasted-image.ti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9268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세상, 발견하다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6561" y="1988840"/>
            <a:ext cx="2619375" cy="35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40151" y="4509119"/>
            <a:ext cx="1892064" cy="96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67944" y="1916832"/>
            <a:ext cx="4023028" cy="262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asted-image.ti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과거, 현재, 미래의 Why, How, What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2411759" y="4293096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①  타임머신을 타고 ○○의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     &lt;</a:t>
            </a:r>
            <a:r>
              <a:rPr lang="ko-KR" sz="20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</a:t>
            </a: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20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현재</a:t>
            </a: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20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미래</a:t>
            </a: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</a:t>
            </a:r>
            <a:r>
              <a:rPr lang="ko-KR" sz="2000" b="1" i="0" u="none" strike="noStrike" cap="none" baseline="0" dirty="0" err="1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로</a:t>
            </a: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돌아간다면? 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07903" y="2037584"/>
            <a:ext cx="1751454" cy="17514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78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 정의하기</a:t>
            </a:r>
          </a:p>
        </p:txBody>
      </p:sp>
      <p:pic>
        <p:nvPicPr>
          <p:cNvPr id="12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 정의하기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2123727" y="836712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①  타임머신을 타고 ○○의 &lt;</a:t>
            </a:r>
            <a:r>
              <a:rPr lang="ko-KR" sz="1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</a:t>
            </a: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현재</a:t>
            </a: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미래</a:t>
            </a: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</a:t>
            </a:r>
            <a:r>
              <a:rPr lang="ko-KR" sz="1400" b="1" i="0" u="none" strike="noStrike" cap="none" baseline="0" dirty="0" err="1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로</a:t>
            </a: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돌아간다면? </a:t>
            </a: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9591" y="2759278"/>
            <a:ext cx="1296143" cy="240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40151" y="2132856"/>
            <a:ext cx="2592287" cy="32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51919" y="2287122"/>
            <a:ext cx="720080" cy="29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 rot="5400000">
            <a:off x="2735796" y="3897051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/>
          <p:nvPr/>
        </p:nvSpPr>
        <p:spPr>
          <a:xfrm rot="5400000">
            <a:off x="5400092" y="3897051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asted-image.ti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 정의하기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2123727" y="836712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①  타임머신을 타고 ○○의 &lt;</a:t>
            </a:r>
            <a:r>
              <a:rPr lang="ko-KR" sz="1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</a:t>
            </a: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현재</a:t>
            </a: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미래</a:t>
            </a: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</a:t>
            </a:r>
            <a:r>
              <a:rPr lang="ko-KR" sz="1400" b="1" i="0" u="none" strike="noStrike" cap="none" baseline="0" dirty="0" err="1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로</a:t>
            </a:r>
            <a:r>
              <a:rPr lang="ko-KR" sz="1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돌아간다면? 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9591" y="2759278"/>
            <a:ext cx="1296143" cy="240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40151" y="2132856"/>
            <a:ext cx="2592287" cy="32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51919" y="2287122"/>
            <a:ext cx="720080" cy="29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2195735" y="1340767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② &lt;</a:t>
            </a:r>
            <a:r>
              <a:rPr lang="ko-KR" sz="2000" b="1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 – 현재 – 미래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 변화의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     </a:t>
            </a:r>
            <a:r>
              <a:rPr lang="ko-KR" sz="20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Why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, </a:t>
            </a:r>
            <a:r>
              <a:rPr lang="ko-KR" sz="20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How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, </a:t>
            </a:r>
            <a:r>
              <a:rPr lang="ko-KR" sz="20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What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은?</a:t>
            </a:r>
          </a:p>
        </p:txBody>
      </p:sp>
      <p:sp>
        <p:nvSpPr>
          <p:cNvPr id="188" name="Shape 188"/>
          <p:cNvSpPr/>
          <p:nvPr/>
        </p:nvSpPr>
        <p:spPr>
          <a:xfrm rot="5400000">
            <a:off x="2735796" y="3897051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/>
          <p:nvPr/>
        </p:nvSpPr>
        <p:spPr>
          <a:xfrm rot="5400000">
            <a:off x="5400092" y="3897051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asted-image.ti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3"/>
            <a:ext cx="863998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428583"/>
            <a:ext cx="902399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2123727" y="836712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①  타임머신을 타고 ○○의 &lt;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현재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– </a:t>
            </a:r>
            <a:r>
              <a:rPr lang="ko-KR" sz="14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미래</a:t>
            </a:r>
            <a:r>
              <a:rPr lang="ko-KR" sz="14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&gt;로 돌아간다면? </a:t>
            </a: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9591" y="2759278"/>
            <a:ext cx="1296143" cy="240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40151" y="2132856"/>
            <a:ext cx="2592287" cy="32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51919" y="2287122"/>
            <a:ext cx="720080" cy="29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2195735" y="1340767"/>
            <a:ext cx="4968551" cy="79208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② &lt;</a:t>
            </a:r>
            <a:r>
              <a:rPr lang="ko-KR" sz="2000" b="1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과거 – 현재 – 미래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&gt; 변화의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     </a:t>
            </a:r>
            <a:r>
              <a:rPr lang="ko-KR" sz="20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Why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, </a:t>
            </a:r>
            <a:r>
              <a:rPr lang="ko-KR" sz="20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How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, </a:t>
            </a:r>
            <a:r>
              <a:rPr lang="ko-KR" sz="20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What</a:t>
            </a:r>
            <a:r>
              <a:rPr lang="ko-KR" sz="20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은?</a:t>
            </a:r>
          </a:p>
        </p:txBody>
      </p:sp>
      <p:sp>
        <p:nvSpPr>
          <p:cNvPr id="206" name="Shape 206"/>
          <p:cNvSpPr/>
          <p:nvPr/>
        </p:nvSpPr>
        <p:spPr>
          <a:xfrm rot="5400000">
            <a:off x="2735796" y="3897051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 rot="5400000">
            <a:off x="5400092" y="3897051"/>
            <a:ext cx="576064" cy="36004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" name="Shape 208"/>
          <p:cNvGrpSpPr/>
          <p:nvPr/>
        </p:nvGrpSpPr>
        <p:grpSpPr>
          <a:xfrm>
            <a:off x="2295421" y="4365104"/>
            <a:ext cx="1412482" cy="1954874"/>
            <a:chOff x="2123727" y="4365104"/>
            <a:chExt cx="1412482" cy="1954874"/>
          </a:xfrm>
        </p:grpSpPr>
        <p:pic>
          <p:nvPicPr>
            <p:cNvPr id="209" name="Shape 20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10800000" flipH="1">
              <a:off x="2123727" y="4365104"/>
              <a:ext cx="1412482" cy="1954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Shape 210"/>
            <p:cNvSpPr txBox="1"/>
            <p:nvPr/>
          </p:nvSpPr>
          <p:spPr>
            <a:xfrm>
              <a:off x="2555775" y="5085183"/>
              <a:ext cx="864095" cy="92332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ko-KR" sz="54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18" name="Shape 178"/>
          <p:cNvSpPr txBox="1"/>
          <p:nvPr/>
        </p:nvSpPr>
        <p:spPr>
          <a:xfrm>
            <a:off x="1115616" y="212211"/>
            <a:ext cx="3168351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세상 정의하기</a:t>
            </a:r>
          </a:p>
        </p:txBody>
      </p:sp>
      <p:pic>
        <p:nvPicPr>
          <p:cNvPr id="19" name="pasted-image.ti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600</Words>
  <Application>Microsoft Office PowerPoint</Application>
  <PresentationFormat>화면 슬라이드 쇼(4:3)</PresentationFormat>
  <Paragraphs>150</Paragraphs>
  <Slides>17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18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2015-01-23T07:43:24Z</dcterms:modified>
</cp:coreProperties>
</file>