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20705759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1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.tif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051719" y="3068958"/>
            <a:ext cx="5112566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339750" y="3116616"/>
            <a:ext cx="482453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세상을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267743" y="3876766"/>
            <a:ext cx="4572080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세상의 변화를 발견하고, 자신의 언어로 정의하는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86"/>
          <p:cNvSpPr txBox="1"/>
          <p:nvPr/>
        </p:nvSpPr>
        <p:spPr>
          <a:xfrm>
            <a:off x="2257668" y="2372366"/>
            <a:ext cx="482453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ko-KR" sz="3900" b="0" i="0" u="none" strike="noStrike" cap="none" baseline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1</a:t>
            </a:r>
            <a:r>
              <a:rPr lang="ko-KR" altLang="en-US" sz="3900" b="0" i="0" u="none" strike="noStrike" cap="none" baseline="0" dirty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주차</a:t>
            </a:r>
            <a:endParaRPr lang="ko-KR" sz="3900" b="0" i="0" u="none" strike="noStrike" cap="none" baseline="0" dirty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주제 선택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내가 궁금한 세상은?</a:t>
            </a:r>
          </a:p>
        </p:txBody>
      </p:sp>
      <p:grpSp>
        <p:nvGrpSpPr>
          <p:cNvPr id="223" name="Shape 223"/>
          <p:cNvGrpSpPr/>
          <p:nvPr/>
        </p:nvGrpSpPr>
        <p:grpSpPr>
          <a:xfrm>
            <a:off x="611560" y="1706317"/>
            <a:ext cx="504056" cy="352094"/>
            <a:chOff x="971600" y="1778325"/>
            <a:chExt cx="504056" cy="352094"/>
          </a:xfrm>
        </p:grpSpPr>
        <p:pic>
          <p:nvPicPr>
            <p:cNvPr id="224" name="Shape 2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Shape 225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</p:grpSp>
      <p:sp>
        <p:nvSpPr>
          <p:cNvPr id="226" name="Shape 226"/>
          <p:cNvSpPr txBox="1"/>
          <p:nvPr/>
        </p:nvSpPr>
        <p:spPr>
          <a:xfrm>
            <a:off x="1161079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539552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" name="Shape 228"/>
          <p:cNvGrpSpPr/>
          <p:nvPr/>
        </p:nvGrpSpPr>
        <p:grpSpPr>
          <a:xfrm>
            <a:off x="2699793" y="1706317"/>
            <a:ext cx="504056" cy="352094"/>
            <a:chOff x="971600" y="1778325"/>
            <a:chExt cx="504056" cy="352094"/>
          </a:xfrm>
        </p:grpSpPr>
        <p:pic>
          <p:nvPicPr>
            <p:cNvPr id="229" name="Shape 2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Shape 230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</p:grpSp>
      <p:sp>
        <p:nvSpPr>
          <p:cNvPr id="231" name="Shape 231"/>
          <p:cNvSpPr txBox="1"/>
          <p:nvPr/>
        </p:nvSpPr>
        <p:spPr>
          <a:xfrm>
            <a:off x="3249314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2627785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" name="Shape 233"/>
          <p:cNvGrpSpPr/>
          <p:nvPr/>
        </p:nvGrpSpPr>
        <p:grpSpPr>
          <a:xfrm>
            <a:off x="4788026" y="1706317"/>
            <a:ext cx="504056" cy="352094"/>
            <a:chOff x="971600" y="1778325"/>
            <a:chExt cx="504056" cy="352094"/>
          </a:xfrm>
        </p:grpSpPr>
        <p:pic>
          <p:nvPicPr>
            <p:cNvPr id="234" name="Shape 2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Shape 235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</p:grpSp>
      <p:sp>
        <p:nvSpPr>
          <p:cNvPr id="236" name="Shape 236"/>
          <p:cNvSpPr txBox="1"/>
          <p:nvPr/>
        </p:nvSpPr>
        <p:spPr>
          <a:xfrm>
            <a:off x="5337546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4716017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" name="Shape 238"/>
          <p:cNvGrpSpPr/>
          <p:nvPr/>
        </p:nvGrpSpPr>
        <p:grpSpPr>
          <a:xfrm>
            <a:off x="6876257" y="1706317"/>
            <a:ext cx="504056" cy="352094"/>
            <a:chOff x="971600" y="1778325"/>
            <a:chExt cx="504056" cy="352094"/>
          </a:xfrm>
        </p:grpSpPr>
        <p:pic>
          <p:nvPicPr>
            <p:cNvPr id="239" name="Shape 2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Shape 240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</a:p>
          </p:txBody>
        </p:sp>
      </p:grpSp>
      <p:sp>
        <p:nvSpPr>
          <p:cNvPr id="241" name="Shape 241"/>
          <p:cNvSpPr txBox="1"/>
          <p:nvPr/>
        </p:nvSpPr>
        <p:spPr>
          <a:xfrm>
            <a:off x="7425778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6804250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268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인생의 진실</a:t>
            </a: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3148" y="3140967"/>
            <a:ext cx="850899" cy="8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EVERNOTE</a:t>
            </a: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9" y="0"/>
            <a:ext cx="91416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1115616" y="212211"/>
            <a:ext cx="3240359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다음시간 안내</a:t>
            </a: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6453335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278" y="6477505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143" y="0"/>
            <a:ext cx="918121" cy="108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Shape 277"/>
          <p:cNvCxnSpPr/>
          <p:nvPr/>
        </p:nvCxnSpPr>
        <p:spPr>
          <a:xfrm>
            <a:off x="1475655" y="2217249"/>
            <a:ext cx="6336703" cy="0"/>
          </a:xfrm>
          <a:prstGeom prst="straightConnector1">
            <a:avLst/>
          </a:prstGeom>
          <a:noFill/>
          <a:ln w="63500" cap="rnd">
            <a:solidFill>
              <a:srgbClr val="A5A5A5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278" name="Shape 278"/>
          <p:cNvGrpSpPr/>
          <p:nvPr/>
        </p:nvGrpSpPr>
        <p:grpSpPr>
          <a:xfrm>
            <a:off x="1835695" y="1358624"/>
            <a:ext cx="620395" cy="858624"/>
            <a:chOff x="2555775" y="2642382"/>
            <a:chExt cx="620395" cy="858624"/>
          </a:xfrm>
        </p:grpSpPr>
        <p:pic>
          <p:nvPicPr>
            <p:cNvPr id="279" name="Shape 27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55775" y="2642382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Shape 280"/>
            <p:cNvSpPr txBox="1"/>
            <p:nvPr/>
          </p:nvSpPr>
          <p:spPr>
            <a:xfrm>
              <a:off x="2600106" y="2780926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발견</a:t>
              </a:r>
            </a:p>
          </p:txBody>
        </p:sp>
      </p:grpSp>
      <p:sp>
        <p:nvSpPr>
          <p:cNvPr id="281" name="Shape 281"/>
          <p:cNvSpPr txBox="1"/>
          <p:nvPr/>
        </p:nvSpPr>
        <p:spPr>
          <a:xfrm>
            <a:off x="2267743" y="3501007"/>
            <a:ext cx="4608512" cy="187220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2주차  :  나의 세상 정의하기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장소  :  동그라미 재단 나눔의 방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일시  :  1월 29일 (목) 2- 5 pm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2" name="Shape 282"/>
          <p:cNvGrpSpPr/>
          <p:nvPr/>
        </p:nvGrpSpPr>
        <p:grpSpPr>
          <a:xfrm>
            <a:off x="2699791" y="2204864"/>
            <a:ext cx="620394" cy="858624"/>
            <a:chOff x="4095621" y="2204864"/>
            <a:chExt cx="620394" cy="858624"/>
          </a:xfrm>
        </p:grpSpPr>
        <p:pic>
          <p:nvPicPr>
            <p:cNvPr id="283" name="Shape 28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 flipH="1">
              <a:off x="4095621" y="2204864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Shape 284"/>
            <p:cNvSpPr txBox="1"/>
            <p:nvPr/>
          </p:nvSpPr>
          <p:spPr>
            <a:xfrm>
              <a:off x="4139951" y="2564903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정의</a:t>
              </a:r>
            </a:p>
          </p:txBody>
        </p:sp>
      </p:grpSp>
      <p:grpSp>
        <p:nvGrpSpPr>
          <p:cNvPr id="285" name="Shape 285"/>
          <p:cNvGrpSpPr/>
          <p:nvPr/>
        </p:nvGrpSpPr>
        <p:grpSpPr>
          <a:xfrm>
            <a:off x="6543894" y="1358624"/>
            <a:ext cx="620394" cy="858624"/>
            <a:chOff x="6399878" y="1358624"/>
            <a:chExt cx="620394" cy="858624"/>
          </a:xfrm>
        </p:grpSpPr>
        <p:pic>
          <p:nvPicPr>
            <p:cNvPr id="286" name="Shape 28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99878" y="1358624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Shape 287"/>
            <p:cNvSpPr txBox="1"/>
            <p:nvPr/>
          </p:nvSpPr>
          <p:spPr>
            <a:xfrm>
              <a:off x="6444207" y="1484783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공유</a:t>
              </a:r>
            </a:p>
          </p:txBody>
        </p:sp>
      </p:grpSp>
      <p:pic>
        <p:nvPicPr>
          <p:cNvPr id="19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76409" y="19274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33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6012160" y="2636910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Check - In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영상 시청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마인드맵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주제 선택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05.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EVERNOTE 기록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Check - In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Shape 110"/>
          <p:cNvGrpSpPr/>
          <p:nvPr/>
        </p:nvGrpSpPr>
        <p:grpSpPr>
          <a:xfrm>
            <a:off x="-2775" y="3861048"/>
            <a:ext cx="9399310" cy="2187646"/>
            <a:chOff x="-36511" y="2969546"/>
            <a:chExt cx="9399310" cy="2187646"/>
          </a:xfrm>
        </p:grpSpPr>
        <p:pic>
          <p:nvPicPr>
            <p:cNvPr id="111" name="Shape 1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1189" y="3362016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Shape 1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22551" y="3296928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36511" y="3140967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Shape 1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4545" y="3296928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Shape 1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626021" y="3002727"/>
              <a:ext cx="1860376" cy="186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22488" y="3244753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83719" y="3244753"/>
              <a:ext cx="1829679" cy="1829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Shape 11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607200" y="2969546"/>
              <a:ext cx="1755598" cy="175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11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671096" y="3393278"/>
              <a:ext cx="1763913" cy="1763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Shape 120"/>
          <p:cNvSpPr txBox="1"/>
          <p:nvPr/>
        </p:nvSpPr>
        <p:spPr>
          <a:xfrm>
            <a:off x="1521120" y="1799411"/>
            <a:ext cx="6435256" cy="83749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1   2   3   4   5   6   7   </a:t>
            </a:r>
            <a:r>
              <a:rPr lang="ko-KR" sz="36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   9   10</a:t>
            </a:r>
          </a:p>
        </p:txBody>
      </p:sp>
      <p:sp>
        <p:nvSpPr>
          <p:cNvPr id="121" name="Shape 121"/>
          <p:cNvSpPr/>
          <p:nvPr/>
        </p:nvSpPr>
        <p:spPr>
          <a:xfrm>
            <a:off x="5004048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5561951" y="2492896"/>
            <a:ext cx="594224" cy="46907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ex</a:t>
            </a:r>
          </a:p>
        </p:txBody>
      </p:sp>
      <p:sp>
        <p:nvSpPr>
          <p:cNvPr id="123" name="Shape 123"/>
          <p:cNvSpPr/>
          <p:nvPr/>
        </p:nvSpPr>
        <p:spPr>
          <a:xfrm flipH="1">
            <a:off x="6156176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오늘 내 기분을 점수로 표현하면?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377991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7점보다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높은 이유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66023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9점보다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낮은 이유</a:t>
            </a:r>
          </a:p>
        </p:txBody>
      </p:sp>
      <p:pic>
        <p:nvPicPr>
          <p:cNvPr id="25" name="pasted-image.ti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450" y="1628799"/>
            <a:ext cx="2552397" cy="470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5856" y="1628799"/>
            <a:ext cx="2552397" cy="470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2623" y="1628799"/>
            <a:ext cx="2552397" cy="470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733897" y="4644755"/>
            <a:ext cx="2325934" cy="87247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1주차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6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자신의 세상을 꺼내고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타인의 세상과 연결하는 활동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899592" y="4216480"/>
            <a:ext cx="2160238" cy="36464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나의 세상 </a:t>
            </a:r>
            <a:r>
              <a:rPr lang="ko-KR" sz="19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발견</a:t>
            </a:r>
            <a:r>
              <a:rPr lang="ko-KR" sz="1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하기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59632" y="2420888"/>
            <a:ext cx="1368151" cy="13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51919" y="2492896"/>
            <a:ext cx="1405858" cy="140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44207" y="2492896"/>
            <a:ext cx="1512167" cy="139096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3491880" y="4221087"/>
            <a:ext cx="2121447" cy="43204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나의 세상 </a:t>
            </a:r>
            <a:r>
              <a:rPr lang="ko-KR" sz="19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정의</a:t>
            </a:r>
            <a:r>
              <a:rPr lang="ko-KR" sz="1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하기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3347864" y="4644755"/>
            <a:ext cx="2325934" cy="87247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2-7주차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6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과거-현재-미래 변화의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Why, How, What을 탐구 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6012160" y="4221087"/>
            <a:ext cx="2376263" cy="43204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우리의 세상 </a:t>
            </a:r>
            <a:r>
              <a:rPr lang="ko-KR" sz="19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공유</a:t>
            </a:r>
            <a:r>
              <a:rPr lang="ko-KR" sz="1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하기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6012160" y="4644755"/>
            <a:ext cx="2325934" cy="87247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8주차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6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나의 세상을 우리의 세상으로 공유하고 확장하는 활동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세상을 만들다</a:t>
            </a:r>
          </a:p>
        </p:txBody>
      </p:sp>
      <p:pic>
        <p:nvPicPr>
          <p:cNvPr id="20" name="pasted-image.ti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268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영상 시청</a:t>
            </a: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3148" y="1556791"/>
            <a:ext cx="850899" cy="8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5655" y="3189703"/>
            <a:ext cx="2592287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8023" y="2901672"/>
            <a:ext cx="3047608" cy="304760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547663" y="2901672"/>
            <a:ext cx="2520279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누군가 만들어 놓은 길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5004048" y="2901672"/>
            <a:ext cx="2520279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내가 만들어 가는 길</a:t>
            </a:r>
          </a:p>
        </p:txBody>
      </p:sp>
      <p:pic>
        <p:nvPicPr>
          <p:cNvPr id="13" name="pasted-image.ti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브레인 스토밍</a:t>
            </a: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1640" y="2204864"/>
            <a:ext cx="6552728" cy="362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3059832" y="3573016"/>
            <a:ext cx="2520279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세상을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구성하는 것</a:t>
            </a: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브레인 스토밍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1640" y="2204864"/>
            <a:ext cx="6552728" cy="362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3059832" y="3573016"/>
            <a:ext cx="2520279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세상을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구성하는 것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9">
            <a:alphaModFix/>
          </a:blip>
          <a:srcRect l="56423" t="51802"/>
          <a:stretch/>
        </p:blipFill>
        <p:spPr>
          <a:xfrm rot="10323765" flipH="1">
            <a:off x="6236917" y="1748708"/>
            <a:ext cx="1826598" cy="129614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4355976" y="1196751"/>
            <a:ext cx="2520279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추상적</a:t>
            </a: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인 단어는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최대한 </a:t>
            </a:r>
            <a:r>
              <a:rPr lang="ko-KR" sz="2800" b="0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구체화</a:t>
            </a: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12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전체 마인드맵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우리가 생각하는 하나의 세상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83590">
            <a:off x="3518474" y="2492895"/>
            <a:ext cx="2172666" cy="217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40151" y="4437112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91680" y="1772816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84167" y="1484783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31640" y="4293096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sted-image.ti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273</Words>
  <Application>Microsoft Office PowerPoint</Application>
  <PresentationFormat>화면 슬라이드 쇼(4:3)</PresentationFormat>
  <Paragraphs>109</Paragraphs>
  <Slides>14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2015-01-23T07:42:47Z</dcterms:modified>
</cp:coreProperties>
</file>